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69" r:id="rId3"/>
    <p:sldId id="303" r:id="rId4"/>
    <p:sldId id="283" r:id="rId5"/>
    <p:sldId id="289" r:id="rId6"/>
    <p:sldId id="281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88" d="100"/>
          <a:sy n="88" d="100"/>
        </p:scale>
        <p:origin x="7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1315-AC59-4153-A5F8-9CD0E087AC39}"/>
              </a:ext>
            </a:extLst>
          </p:cNvPr>
          <p:cNvSpPr txBox="1"/>
          <p:nvPr/>
        </p:nvSpPr>
        <p:spPr>
          <a:xfrm>
            <a:off x="12516529" y="4007786"/>
            <a:ext cx="40653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entury Gothic" panose="020B0502020202020204" pitchFamily="34" charset="0"/>
              </a:rPr>
              <a:t>Presentation</a:t>
            </a:r>
            <a:endParaRPr lang="en-US" sz="4400" b="1" dirty="0">
              <a:latin typeface="Century Gothic" panose="020B0502020202020204" pitchFamily="34" charset="0"/>
            </a:endParaRPr>
          </a:p>
          <a:p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="" xmlns:a16="http://schemas.microsoft.com/office/drawing/2014/main" id="{2B9C6598-0BAC-4860-9BC8-52DF9708ADDF}"/>
              </a:ext>
            </a:extLst>
          </p:cNvPr>
          <p:cNvSpPr txBox="1"/>
          <p:nvPr/>
        </p:nvSpPr>
        <p:spPr>
          <a:xfrm>
            <a:off x="12489943" y="3978193"/>
            <a:ext cx="3823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entury Gothic" panose="020B0502020202020204" pitchFamily="34" charset="0"/>
              </a:rPr>
              <a:t>Final Project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F5B44607-CA71-4108-AF35-33A38B973556}"/>
              </a:ext>
            </a:extLst>
          </p:cNvPr>
          <p:cNvSpPr txBox="1"/>
          <p:nvPr/>
        </p:nvSpPr>
        <p:spPr>
          <a:xfrm>
            <a:off x="12432118" y="3946502"/>
            <a:ext cx="57758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Enterprise </a:t>
            </a:r>
            <a:endParaRPr lang="en-US" sz="4400" b="1" dirty="0" smtClean="0">
              <a:latin typeface="Century Gothic" panose="020B0502020202020204" pitchFamily="34" charset="0"/>
            </a:endParaRPr>
          </a:p>
          <a:p>
            <a:r>
              <a:rPr lang="en-US" sz="4400" b="1" dirty="0" smtClean="0">
                <a:latin typeface="Century Gothic" panose="020B0502020202020204" pitchFamily="34" charset="0"/>
              </a:rPr>
              <a:t>Network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B4A974D-E813-4212-861D-91944B46B51E}"/>
              </a:ext>
            </a:extLst>
          </p:cNvPr>
          <p:cNvSpPr/>
          <p:nvPr/>
        </p:nvSpPr>
        <p:spPr>
          <a:xfrm>
            <a:off x="10356487" y="2739933"/>
            <a:ext cx="1803399" cy="132694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7E51A3AC-8D30-4581-8DD7-74976CF7D0FD}"/>
              </a:ext>
            </a:extLst>
          </p:cNvPr>
          <p:cNvGrpSpPr/>
          <p:nvPr/>
        </p:nvGrpSpPr>
        <p:grpSpPr>
          <a:xfrm>
            <a:off x="1199929" y="598425"/>
            <a:ext cx="5641271" cy="5641271"/>
            <a:chOff x="659666" y="598425"/>
            <a:chExt cx="5641271" cy="5641271"/>
          </a:xfrm>
          <a:effectLst/>
        </p:grpSpPr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991AC262-9716-4414-B895-E4DA7A21C1C5}"/>
                </a:ext>
              </a:extLst>
            </p:cNvPr>
            <p:cNvGrpSpPr/>
            <p:nvPr/>
          </p:nvGrpSpPr>
          <p:grpSpPr>
            <a:xfrm>
              <a:off x="659666" y="598425"/>
              <a:ext cx="5641271" cy="5641271"/>
              <a:chOff x="1224922" y="598425"/>
              <a:chExt cx="5641271" cy="5641271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D6C4E4A-E712-41C4-8BD7-851BC1129879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A0C67887-1461-41D9-97B1-C420F58099E8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03350902-52CA-419B-AF1D-F38AE33A093C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40CB4885-4CED-43DB-BF99-9618319762A5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9F41517B-D9B9-468D-B05A-0318386E78EB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0B245ADF-7664-4A2B-85EB-A9DFF9EF4AA3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6FEA8A56-F0FF-40B6-8134-A2EF8497361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59D75FC2-F7E9-4D4D-9FB4-1F8C0E886870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93037B79-FF6A-416A-961E-E40A96A1A97A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="" xmlns:a16="http://schemas.microsoft.com/office/drawing/2014/main" id="{F3105D1F-DECC-46E5-BBBD-AC55B0823584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D8E7EBE3-7E40-42E5-A553-6A113BF3D7A6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B1E2DA96-3FD1-4E7E-B063-ED44E46F92E9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86A79BA0-AD14-4601-AF9F-DF4F417D9A89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86BA47FB-A6D8-4B11-9CD1-5CB7A17C1EF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ECC63048-5117-43BE-AF8A-F2E35B24F645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5F384C62-BA2B-4436-9AAE-616937EB76B7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C59778B3-21D4-419E-9CFF-26B8C203CCC3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25B461A0-4C17-4BB7-BAF2-07508B63B6D0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A44B254D-4BA6-4FAE-B78C-48EF9AF181F0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E9C5F3A3-918C-485E-9126-80ED9D437032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F3A59EE9-CB46-4C47-A3D2-7599DFB2040E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="" xmlns:a16="http://schemas.microsoft.com/office/drawing/2014/main" id="{7E3ABB18-67C8-4E10-9660-B246F371916B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C8CC82E7-8A36-4941-A18E-FB3C9DFB68B5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="" xmlns:a16="http://schemas.microsoft.com/office/drawing/2014/main" id="{3B032F6F-913C-45CB-9277-3D87DD21BA0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Circle: Hollow 53">
              <a:extLst>
                <a:ext uri="{FF2B5EF4-FFF2-40B4-BE49-F238E27FC236}">
                  <a16:creationId xmlns="" xmlns:a16="http://schemas.microsoft.com/office/drawing/2014/main" id="{2DAB6D9C-DC4E-48FC-9383-17D84B61470E}"/>
                </a:ext>
              </a:extLst>
            </p:cNvPr>
            <p:cNvSpPr/>
            <p:nvPr/>
          </p:nvSpPr>
          <p:spPr>
            <a:xfrm>
              <a:off x="1041620" y="980379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="" xmlns:a16="http://schemas.microsoft.com/office/drawing/2014/main" id="{8EF0485B-6316-47CB-BD53-A6B7F147B84F}"/>
              </a:ext>
            </a:extLst>
          </p:cNvPr>
          <p:cNvGrpSpPr/>
          <p:nvPr/>
        </p:nvGrpSpPr>
        <p:grpSpPr>
          <a:xfrm>
            <a:off x="1794908" y="1193405"/>
            <a:ext cx="4451312" cy="4451310"/>
            <a:chOff x="2154470" y="585173"/>
            <a:chExt cx="5641271" cy="564127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AC2DE40F-5C83-47EE-83FE-3C4EFFC5AC39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="" xmlns:a16="http://schemas.microsoft.com/office/drawing/2014/main" id="{28D561E5-258A-4123-ACAB-EFF3AF49D376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292" name="Rectangle 80">
                  <a:extLst>
                    <a:ext uri="{FF2B5EF4-FFF2-40B4-BE49-F238E27FC236}">
                      <a16:creationId xmlns="" xmlns:a16="http://schemas.microsoft.com/office/drawing/2014/main" id="{EE683968-58D8-4CDE-8C6E-C776B1A79A12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81">
                  <a:extLst>
                    <a:ext uri="{FF2B5EF4-FFF2-40B4-BE49-F238E27FC236}">
                      <a16:creationId xmlns="" xmlns:a16="http://schemas.microsoft.com/office/drawing/2014/main" id="{E50FF7FD-AF1E-43AC-AF82-54551E787F41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82">
                  <a:extLst>
                    <a:ext uri="{FF2B5EF4-FFF2-40B4-BE49-F238E27FC236}">
                      <a16:creationId xmlns="" xmlns:a16="http://schemas.microsoft.com/office/drawing/2014/main" id="{4103FBED-7F78-4FCE-8A6D-E74A55AE24E7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83">
                  <a:extLst>
                    <a:ext uri="{FF2B5EF4-FFF2-40B4-BE49-F238E27FC236}">
                      <a16:creationId xmlns="" xmlns:a16="http://schemas.microsoft.com/office/drawing/2014/main" id="{8A2A6440-B405-409D-A82A-52AA6AC13E9D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84">
                  <a:extLst>
                    <a:ext uri="{FF2B5EF4-FFF2-40B4-BE49-F238E27FC236}">
                      <a16:creationId xmlns="" xmlns:a16="http://schemas.microsoft.com/office/drawing/2014/main" id="{EC860494-78B1-400C-8BA0-1151E41F455D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85">
                  <a:extLst>
                    <a:ext uri="{FF2B5EF4-FFF2-40B4-BE49-F238E27FC236}">
                      <a16:creationId xmlns="" xmlns:a16="http://schemas.microsoft.com/office/drawing/2014/main" id="{66434C06-0653-4A24-9BD3-8C8CD6FE85B7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86">
                  <a:extLst>
                    <a:ext uri="{FF2B5EF4-FFF2-40B4-BE49-F238E27FC236}">
                      <a16:creationId xmlns="" xmlns:a16="http://schemas.microsoft.com/office/drawing/2014/main" id="{39D6C104-41E3-47AA-8FCB-077F34FB1F8A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87">
                  <a:extLst>
                    <a:ext uri="{FF2B5EF4-FFF2-40B4-BE49-F238E27FC236}">
                      <a16:creationId xmlns="" xmlns:a16="http://schemas.microsoft.com/office/drawing/2014/main" id="{AD8AD4A8-C588-4168-8693-F0E358BEAFA4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88">
                  <a:extLst>
                    <a:ext uri="{FF2B5EF4-FFF2-40B4-BE49-F238E27FC236}">
                      <a16:creationId xmlns="" xmlns:a16="http://schemas.microsoft.com/office/drawing/2014/main" id="{CD6B9561-4F74-4D55-AE75-4EA034B80A59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89">
                  <a:extLst>
                    <a:ext uri="{FF2B5EF4-FFF2-40B4-BE49-F238E27FC236}">
                      <a16:creationId xmlns="" xmlns:a16="http://schemas.microsoft.com/office/drawing/2014/main" id="{064E8FDA-845B-42C5-B559-3A742E7FAC71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90">
                  <a:extLst>
                    <a:ext uri="{FF2B5EF4-FFF2-40B4-BE49-F238E27FC236}">
                      <a16:creationId xmlns="" xmlns:a16="http://schemas.microsoft.com/office/drawing/2014/main" id="{DADAC996-3936-4CDF-A6CB-3CDDC773127C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91">
                  <a:extLst>
                    <a:ext uri="{FF2B5EF4-FFF2-40B4-BE49-F238E27FC236}">
                      <a16:creationId xmlns="" xmlns:a16="http://schemas.microsoft.com/office/drawing/2014/main" id="{DEB43521-0BEC-4EB1-B13A-94BBAF89C61E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92">
                  <a:extLst>
                    <a:ext uri="{FF2B5EF4-FFF2-40B4-BE49-F238E27FC236}">
                      <a16:creationId xmlns="" xmlns:a16="http://schemas.microsoft.com/office/drawing/2014/main" id="{F3244BEC-CD1E-422E-B30B-24E1261C9368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93">
                  <a:extLst>
                    <a:ext uri="{FF2B5EF4-FFF2-40B4-BE49-F238E27FC236}">
                      <a16:creationId xmlns="" xmlns:a16="http://schemas.microsoft.com/office/drawing/2014/main" id="{12C6BC75-9263-4940-AB54-90D513C072DB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94">
                  <a:extLst>
                    <a:ext uri="{FF2B5EF4-FFF2-40B4-BE49-F238E27FC236}">
                      <a16:creationId xmlns="" xmlns:a16="http://schemas.microsoft.com/office/drawing/2014/main" id="{8C376E36-B160-4324-AC54-B9FBDEADB83F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95">
                  <a:extLst>
                    <a:ext uri="{FF2B5EF4-FFF2-40B4-BE49-F238E27FC236}">
                      <a16:creationId xmlns="" xmlns:a16="http://schemas.microsoft.com/office/drawing/2014/main" id="{B8EAA488-3E51-4C2E-8EAD-462CD3D15D22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96">
                  <a:extLst>
                    <a:ext uri="{FF2B5EF4-FFF2-40B4-BE49-F238E27FC236}">
                      <a16:creationId xmlns="" xmlns:a16="http://schemas.microsoft.com/office/drawing/2014/main" id="{983F5CFD-7937-47E0-BB9B-B8282B28B064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97">
                  <a:extLst>
                    <a:ext uri="{FF2B5EF4-FFF2-40B4-BE49-F238E27FC236}">
                      <a16:creationId xmlns="" xmlns:a16="http://schemas.microsoft.com/office/drawing/2014/main" id="{7A724156-94FD-40B7-935C-3866E9C694CF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98">
                  <a:extLst>
                    <a:ext uri="{FF2B5EF4-FFF2-40B4-BE49-F238E27FC236}">
                      <a16:creationId xmlns="" xmlns:a16="http://schemas.microsoft.com/office/drawing/2014/main" id="{1FDB25A4-A63A-42D8-9C45-E14CEC570E31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99">
                  <a:extLst>
                    <a:ext uri="{FF2B5EF4-FFF2-40B4-BE49-F238E27FC236}">
                      <a16:creationId xmlns="" xmlns:a16="http://schemas.microsoft.com/office/drawing/2014/main" id="{88E075F3-AE03-4D73-AD08-C2F7B816408F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100">
                  <a:extLst>
                    <a:ext uri="{FF2B5EF4-FFF2-40B4-BE49-F238E27FC236}">
                      <a16:creationId xmlns="" xmlns:a16="http://schemas.microsoft.com/office/drawing/2014/main" id="{1C08D680-0C06-4EFA-8E25-721DF825184F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101">
                  <a:extLst>
                    <a:ext uri="{FF2B5EF4-FFF2-40B4-BE49-F238E27FC236}">
                      <a16:creationId xmlns="" xmlns:a16="http://schemas.microsoft.com/office/drawing/2014/main" id="{C57ABF66-C507-4306-9766-DEA076E6FCF2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102">
                  <a:extLst>
                    <a:ext uri="{FF2B5EF4-FFF2-40B4-BE49-F238E27FC236}">
                      <a16:creationId xmlns="" xmlns:a16="http://schemas.microsoft.com/office/drawing/2014/main" id="{B4E2C5E9-5B21-4452-B65A-E396DB498033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103">
                  <a:extLst>
                    <a:ext uri="{FF2B5EF4-FFF2-40B4-BE49-F238E27FC236}">
                      <a16:creationId xmlns="" xmlns:a16="http://schemas.microsoft.com/office/drawing/2014/main" id="{D2960129-B074-40EB-B1A1-1CFAFE6F7C23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="" xmlns:a16="http://schemas.microsoft.com/office/drawing/2014/main" id="{0C15E60E-39C6-4684-AE42-9A077E931443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="" xmlns:a16="http://schemas.microsoft.com/office/drawing/2014/main" id="{AF3D4EBF-7670-498B-A909-C78B155648D5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="" xmlns:a16="http://schemas.microsoft.com/office/drawing/2014/main" id="{53F081AF-D26A-45A6-8A8A-A2BE1EA111B3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="" xmlns:a16="http://schemas.microsoft.com/office/drawing/2014/main" id="{F459A4EE-F7CF-449E-A108-282D2EFCF7DD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="" xmlns:a16="http://schemas.microsoft.com/office/drawing/2014/main" id="{6A45962C-B110-441B-9D03-7618358FD5A4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="" xmlns:a16="http://schemas.microsoft.com/office/drawing/2014/main" id="{A945B6E0-C3D1-4690-9959-8F4CEFEB91E4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="" xmlns:a16="http://schemas.microsoft.com/office/drawing/2014/main" id="{3F5944D1-E7B1-472A-82C7-CFA13ACA7BFB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="" xmlns:a16="http://schemas.microsoft.com/office/drawing/2014/main" id="{42E93AAD-2A4B-4E75-A280-48E9BDAF9C6D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="" xmlns:a16="http://schemas.microsoft.com/office/drawing/2014/main" id="{EE98365A-48FC-4045-9CA8-5BA32067953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="" xmlns:a16="http://schemas.microsoft.com/office/drawing/2014/main" id="{E79F88B1-374E-4EF1-BC60-50916EACADF8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="" xmlns:a16="http://schemas.microsoft.com/office/drawing/2014/main" id="{28D11CE6-3BE0-4EC8-BBF8-6048E4D8EEC2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="" xmlns:a16="http://schemas.microsoft.com/office/drawing/2014/main" id="{40439566-25CE-4922-88F2-F8B9DD431B1F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="" xmlns:a16="http://schemas.microsoft.com/office/drawing/2014/main" id="{EF0DF8C1-70EB-426E-9066-045E7ECADFD8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="" xmlns:a16="http://schemas.microsoft.com/office/drawing/2014/main" id="{C35E3E14-E212-4682-938C-EE14FF7B3CEF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="" xmlns:a16="http://schemas.microsoft.com/office/drawing/2014/main" id="{A1C9C705-A412-400A-A281-4A4C17650D6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="" xmlns:a16="http://schemas.microsoft.com/office/drawing/2014/main" id="{6701850A-64DE-4848-AD54-BDFEB59EED9C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="" xmlns:a16="http://schemas.microsoft.com/office/drawing/2014/main" id="{C23D418F-1A20-4A03-9707-90ADD15DE3E9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="" xmlns:a16="http://schemas.microsoft.com/office/drawing/2014/main" id="{C9E6D86D-64B3-47E7-BB7C-F30FB7149671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="" xmlns:a16="http://schemas.microsoft.com/office/drawing/2014/main" id="{60681EA8-44EB-4BDD-981D-1278ED758716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="" xmlns:a16="http://schemas.microsoft.com/office/drawing/2014/main" id="{19DA99E3-0489-4388-8BF9-3F77979A8F69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="" xmlns:a16="http://schemas.microsoft.com/office/drawing/2014/main" id="{2F8E4404-382A-45EC-A405-ACE25E93B100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="" xmlns:a16="http://schemas.microsoft.com/office/drawing/2014/main" id="{46B6B3E8-BD8D-4CF0-BC62-466E2D0AD17C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="" xmlns:a16="http://schemas.microsoft.com/office/drawing/2014/main" id="{C42A47A3-F6C4-42F5-B30D-4FEF894ABC1A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="" xmlns:a16="http://schemas.microsoft.com/office/drawing/2014/main" id="{69578DF4-029D-4C0B-AD2F-7DC0CB3573A2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="" xmlns:a16="http://schemas.microsoft.com/office/drawing/2014/main" id="{1F0AB1F4-C5C7-4003-BA8A-9F3D243CB8E0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4" name="Circle: Hollow 263">
              <a:extLst>
                <a:ext uri="{FF2B5EF4-FFF2-40B4-BE49-F238E27FC236}">
                  <a16:creationId xmlns="" xmlns:a16="http://schemas.microsoft.com/office/drawing/2014/main" id="{147B0A70-CA52-4A66-BD4A-95983FD682F1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Circle: Hollow 264">
              <a:extLst>
                <a:ext uri="{FF2B5EF4-FFF2-40B4-BE49-F238E27FC236}">
                  <a16:creationId xmlns="" xmlns:a16="http://schemas.microsoft.com/office/drawing/2014/main" id="{93A84295-0701-4803-A8A4-7CC35A2B54F6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="" xmlns:a16="http://schemas.microsoft.com/office/drawing/2014/main" id="{8F75B49E-0147-4EE7-A1FF-864A86918FED}"/>
              </a:ext>
            </a:extLst>
          </p:cNvPr>
          <p:cNvGrpSpPr/>
          <p:nvPr/>
        </p:nvGrpSpPr>
        <p:grpSpPr>
          <a:xfrm>
            <a:off x="2551359" y="1949856"/>
            <a:ext cx="2938410" cy="2938408"/>
            <a:chOff x="2551359" y="1949856"/>
            <a:chExt cx="2938410" cy="2938408"/>
          </a:xfrm>
          <a:effectLst/>
        </p:grpSpPr>
        <p:grpSp>
          <p:nvGrpSpPr>
            <p:cNvPr id="317" name="Group 316">
              <a:extLst>
                <a:ext uri="{FF2B5EF4-FFF2-40B4-BE49-F238E27FC236}">
                  <a16:creationId xmlns="" xmlns:a16="http://schemas.microsoft.com/office/drawing/2014/main" id="{8B6DE93E-EF3B-4CDC-BF62-1E2B7F6DD9F5}"/>
                </a:ext>
              </a:extLst>
            </p:cNvPr>
            <p:cNvGrpSpPr/>
            <p:nvPr/>
          </p:nvGrpSpPr>
          <p:grpSpPr>
            <a:xfrm>
              <a:off x="2551359" y="1949856"/>
              <a:ext cx="2938410" cy="2938408"/>
              <a:chOff x="1224922" y="598425"/>
              <a:chExt cx="5641271" cy="5641271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="" xmlns:a16="http://schemas.microsoft.com/office/drawing/2014/main" id="{CD29EB79-E417-40C2-A4AB-B44B4A562ACA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="" xmlns:a16="http://schemas.microsoft.com/office/drawing/2014/main" id="{049F2F69-5F6D-4715-9C51-A60273C01554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="" xmlns:a16="http://schemas.microsoft.com/office/drawing/2014/main" id="{41EF09A0-2840-490B-A985-774CD66B805D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="" xmlns:a16="http://schemas.microsoft.com/office/drawing/2014/main" id="{57EAAFB1-8C37-47B9-AFED-E9DB47367003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="" xmlns:a16="http://schemas.microsoft.com/office/drawing/2014/main" id="{3A25CC5E-E6E8-4A69-A386-9E7A2578FFB0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="" xmlns:a16="http://schemas.microsoft.com/office/drawing/2014/main" id="{49BB8E80-4435-4B3E-96DC-6C44E4D17DFA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="" xmlns:a16="http://schemas.microsoft.com/office/drawing/2014/main" id="{A133B53C-D09E-4F52-985B-22A877B729B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="" xmlns:a16="http://schemas.microsoft.com/office/drawing/2014/main" id="{1910E2E4-6AB1-4C35-9EF5-6357DB9531CB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="" xmlns:a16="http://schemas.microsoft.com/office/drawing/2014/main" id="{19EEED5D-1466-4943-8E63-7F083FC848E4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="" xmlns:a16="http://schemas.microsoft.com/office/drawing/2014/main" id="{D005903D-46E6-4F38-8FB0-A04DDC6C1231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="" xmlns:a16="http://schemas.microsoft.com/office/drawing/2014/main" id="{0B6C7D2F-B444-4935-81D5-A881756BA06A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="" xmlns:a16="http://schemas.microsoft.com/office/drawing/2014/main" id="{51F1DF29-5F86-4954-B0DC-8E2FCEE76A67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="" xmlns:a16="http://schemas.microsoft.com/office/drawing/2014/main" id="{15E95714-FFC2-4B55-BB19-B626775556D1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="" xmlns:a16="http://schemas.microsoft.com/office/drawing/2014/main" id="{657283F3-3D9C-4EBF-98DD-BFAA6F30F72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="" xmlns:a16="http://schemas.microsoft.com/office/drawing/2014/main" id="{8DBC9F9E-3DFF-440E-AC3D-E830A235A041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="" xmlns:a16="http://schemas.microsoft.com/office/drawing/2014/main" id="{CD90AC8F-B7F0-4DE0-B4C8-4E695C25029F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="" xmlns:a16="http://schemas.microsoft.com/office/drawing/2014/main" id="{2D59AD85-C77E-4D44-9899-64A5136BFE1B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="" xmlns:a16="http://schemas.microsoft.com/office/drawing/2014/main" id="{717596C3-0278-4DF6-B84F-03A2F6D2A744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="" xmlns:a16="http://schemas.microsoft.com/office/drawing/2014/main" id="{8F8B3281-8081-481D-A63B-63AA6129D952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="" xmlns:a16="http://schemas.microsoft.com/office/drawing/2014/main" id="{9A506D71-9019-4725-9DA6-B214B2912106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="" xmlns:a16="http://schemas.microsoft.com/office/drawing/2014/main" id="{3A32BD10-EE54-4701-8035-5A52F2B0D61D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="" xmlns:a16="http://schemas.microsoft.com/office/drawing/2014/main" id="{D2A4CBC0-8235-4C1D-85F8-0F61140BC793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="" xmlns:a16="http://schemas.microsoft.com/office/drawing/2014/main" id="{C3A2912C-2D13-4094-82E8-F2B4C4F9897C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5490B398-59FC-4FBE-B233-FF9E081A6AD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8" name="Circle: Hollow 317">
              <a:extLst>
                <a:ext uri="{FF2B5EF4-FFF2-40B4-BE49-F238E27FC236}">
                  <a16:creationId xmlns="" xmlns:a16="http://schemas.microsoft.com/office/drawing/2014/main" id="{5361CFC7-93B8-47BC-9400-BF5F474E3E22}"/>
                </a:ext>
              </a:extLst>
            </p:cNvPr>
            <p:cNvSpPr/>
            <p:nvPr/>
          </p:nvSpPr>
          <p:spPr>
            <a:xfrm>
              <a:off x="2750310" y="2148807"/>
              <a:ext cx="2540507" cy="2540505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="" xmlns:a16="http://schemas.microsoft.com/office/drawing/2014/main" id="{6B0A2DD9-D480-49E9-AA36-465330FD36C4}"/>
              </a:ext>
            </a:extLst>
          </p:cNvPr>
          <p:cNvGrpSpPr/>
          <p:nvPr/>
        </p:nvGrpSpPr>
        <p:grpSpPr>
          <a:xfrm>
            <a:off x="2861271" y="2259768"/>
            <a:ext cx="2318586" cy="2318584"/>
            <a:chOff x="2154470" y="585173"/>
            <a:chExt cx="5641271" cy="5641271"/>
          </a:xfrm>
          <a:effectLst/>
        </p:grpSpPr>
        <p:grpSp>
          <p:nvGrpSpPr>
            <p:cNvPr id="344" name="Group 343">
              <a:extLst>
                <a:ext uri="{FF2B5EF4-FFF2-40B4-BE49-F238E27FC236}">
                  <a16:creationId xmlns="" xmlns:a16="http://schemas.microsoft.com/office/drawing/2014/main" id="{FB0827B9-4C32-4A2B-A4A1-1CB7FF7B3370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="" xmlns:a16="http://schemas.microsoft.com/office/drawing/2014/main" id="{28CFCC16-4787-439F-B81E-5A163392EDD4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373" name="Rectangle 80">
                  <a:extLst>
                    <a:ext uri="{FF2B5EF4-FFF2-40B4-BE49-F238E27FC236}">
                      <a16:creationId xmlns="" xmlns:a16="http://schemas.microsoft.com/office/drawing/2014/main" id="{CBD690E4-AE88-4DBD-AB5F-7B36CABA1FA6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81">
                  <a:extLst>
                    <a:ext uri="{FF2B5EF4-FFF2-40B4-BE49-F238E27FC236}">
                      <a16:creationId xmlns="" xmlns:a16="http://schemas.microsoft.com/office/drawing/2014/main" id="{CC7E5DAD-6BE6-4172-A2E5-D17991ADBFA8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82">
                  <a:extLst>
                    <a:ext uri="{FF2B5EF4-FFF2-40B4-BE49-F238E27FC236}">
                      <a16:creationId xmlns="" xmlns:a16="http://schemas.microsoft.com/office/drawing/2014/main" id="{B485CD5B-B65E-4E53-9357-18BBB9E7A3DA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83">
                  <a:extLst>
                    <a:ext uri="{FF2B5EF4-FFF2-40B4-BE49-F238E27FC236}">
                      <a16:creationId xmlns="" xmlns:a16="http://schemas.microsoft.com/office/drawing/2014/main" id="{3A18313A-4421-4148-BA7A-90FE8F059758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84">
                  <a:extLst>
                    <a:ext uri="{FF2B5EF4-FFF2-40B4-BE49-F238E27FC236}">
                      <a16:creationId xmlns="" xmlns:a16="http://schemas.microsoft.com/office/drawing/2014/main" id="{2DC1511A-BF68-4E75-A903-C6E476AE1973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85">
                  <a:extLst>
                    <a:ext uri="{FF2B5EF4-FFF2-40B4-BE49-F238E27FC236}">
                      <a16:creationId xmlns="" xmlns:a16="http://schemas.microsoft.com/office/drawing/2014/main" id="{74502575-71BC-4036-AFA3-B8AFA67BD47F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86">
                  <a:extLst>
                    <a:ext uri="{FF2B5EF4-FFF2-40B4-BE49-F238E27FC236}">
                      <a16:creationId xmlns="" xmlns:a16="http://schemas.microsoft.com/office/drawing/2014/main" id="{0D2E1A97-1933-46C9-9FF3-0B0AC48AA4AC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87">
                  <a:extLst>
                    <a:ext uri="{FF2B5EF4-FFF2-40B4-BE49-F238E27FC236}">
                      <a16:creationId xmlns="" xmlns:a16="http://schemas.microsoft.com/office/drawing/2014/main" id="{515EF11A-9281-4117-B15D-C6FEA0D41308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88">
                  <a:extLst>
                    <a:ext uri="{FF2B5EF4-FFF2-40B4-BE49-F238E27FC236}">
                      <a16:creationId xmlns="" xmlns:a16="http://schemas.microsoft.com/office/drawing/2014/main" id="{48935BC6-C802-44F1-93C8-09BF4EAABDEB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89">
                  <a:extLst>
                    <a:ext uri="{FF2B5EF4-FFF2-40B4-BE49-F238E27FC236}">
                      <a16:creationId xmlns="" xmlns:a16="http://schemas.microsoft.com/office/drawing/2014/main" id="{88D62032-8795-465C-8D61-B6DAA7F9FB05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90">
                  <a:extLst>
                    <a:ext uri="{FF2B5EF4-FFF2-40B4-BE49-F238E27FC236}">
                      <a16:creationId xmlns="" xmlns:a16="http://schemas.microsoft.com/office/drawing/2014/main" id="{3DC9683C-3020-41F2-B13A-1223704FE359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91">
                  <a:extLst>
                    <a:ext uri="{FF2B5EF4-FFF2-40B4-BE49-F238E27FC236}">
                      <a16:creationId xmlns="" xmlns:a16="http://schemas.microsoft.com/office/drawing/2014/main" id="{12D3E660-A8B1-4552-8C2D-DB5865191991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92">
                  <a:extLst>
                    <a:ext uri="{FF2B5EF4-FFF2-40B4-BE49-F238E27FC236}">
                      <a16:creationId xmlns="" xmlns:a16="http://schemas.microsoft.com/office/drawing/2014/main" id="{A6D76923-E193-4DDE-AA62-B4FEE0A5BAB1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93">
                  <a:extLst>
                    <a:ext uri="{FF2B5EF4-FFF2-40B4-BE49-F238E27FC236}">
                      <a16:creationId xmlns="" xmlns:a16="http://schemas.microsoft.com/office/drawing/2014/main" id="{9E06B0DE-5B61-4E29-BAB9-722C040E5E59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94">
                  <a:extLst>
                    <a:ext uri="{FF2B5EF4-FFF2-40B4-BE49-F238E27FC236}">
                      <a16:creationId xmlns="" xmlns:a16="http://schemas.microsoft.com/office/drawing/2014/main" id="{3A9DBEDB-DEC7-4B1A-8D7E-464D8D1D8568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95">
                  <a:extLst>
                    <a:ext uri="{FF2B5EF4-FFF2-40B4-BE49-F238E27FC236}">
                      <a16:creationId xmlns="" xmlns:a16="http://schemas.microsoft.com/office/drawing/2014/main" id="{8FDECD82-D8DF-4130-805F-F2AF01A0C353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96">
                  <a:extLst>
                    <a:ext uri="{FF2B5EF4-FFF2-40B4-BE49-F238E27FC236}">
                      <a16:creationId xmlns="" xmlns:a16="http://schemas.microsoft.com/office/drawing/2014/main" id="{C23180AB-A7FF-4C82-AA17-FA17F70A5EA0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97">
                  <a:extLst>
                    <a:ext uri="{FF2B5EF4-FFF2-40B4-BE49-F238E27FC236}">
                      <a16:creationId xmlns="" xmlns:a16="http://schemas.microsoft.com/office/drawing/2014/main" id="{5A2203B2-3C8F-4F35-A46B-4AD15F37448C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98">
                  <a:extLst>
                    <a:ext uri="{FF2B5EF4-FFF2-40B4-BE49-F238E27FC236}">
                      <a16:creationId xmlns="" xmlns:a16="http://schemas.microsoft.com/office/drawing/2014/main" id="{2C006030-8500-407F-A5AD-D7B583A5073B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99">
                  <a:extLst>
                    <a:ext uri="{FF2B5EF4-FFF2-40B4-BE49-F238E27FC236}">
                      <a16:creationId xmlns="" xmlns:a16="http://schemas.microsoft.com/office/drawing/2014/main" id="{BA41CA40-A981-41AF-B2B8-0CE9D672ADF2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100">
                  <a:extLst>
                    <a:ext uri="{FF2B5EF4-FFF2-40B4-BE49-F238E27FC236}">
                      <a16:creationId xmlns="" xmlns:a16="http://schemas.microsoft.com/office/drawing/2014/main" id="{F2DF6981-F11F-4DC1-96A0-269219D41A51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101">
                  <a:extLst>
                    <a:ext uri="{FF2B5EF4-FFF2-40B4-BE49-F238E27FC236}">
                      <a16:creationId xmlns="" xmlns:a16="http://schemas.microsoft.com/office/drawing/2014/main" id="{2070EB8E-C031-472D-B27C-25C0187802E8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102">
                  <a:extLst>
                    <a:ext uri="{FF2B5EF4-FFF2-40B4-BE49-F238E27FC236}">
                      <a16:creationId xmlns="" xmlns:a16="http://schemas.microsoft.com/office/drawing/2014/main" id="{D09F619D-98B8-4617-BE92-50F7433B82A6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103">
                  <a:extLst>
                    <a:ext uri="{FF2B5EF4-FFF2-40B4-BE49-F238E27FC236}">
                      <a16:creationId xmlns="" xmlns:a16="http://schemas.microsoft.com/office/drawing/2014/main" id="{9F778E1D-12E8-4DE7-A216-633B080E33C7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="" xmlns:a16="http://schemas.microsoft.com/office/drawing/2014/main" id="{A8E3FEF1-66FB-4D3E-8C91-6C5CC7CD276E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349" name="Freeform: Shape 348">
                  <a:extLst>
                    <a:ext uri="{FF2B5EF4-FFF2-40B4-BE49-F238E27FC236}">
                      <a16:creationId xmlns="" xmlns:a16="http://schemas.microsoft.com/office/drawing/2014/main" id="{F3398C0F-5202-4306-BF68-3DE3910C5DD8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="" xmlns:a16="http://schemas.microsoft.com/office/drawing/2014/main" id="{04D23447-7355-4631-814C-4CBFDA13E968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="" xmlns:a16="http://schemas.microsoft.com/office/drawing/2014/main" id="{FEC22F0E-8185-4AB2-9815-B3D8B8DC08F2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="" xmlns:a16="http://schemas.microsoft.com/office/drawing/2014/main" id="{E8F438B2-0D1E-43B2-9F9E-DC318BA09109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="" xmlns:a16="http://schemas.microsoft.com/office/drawing/2014/main" id="{65E726E6-02B6-47D9-8650-F7CC4196AD3E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="" xmlns:a16="http://schemas.microsoft.com/office/drawing/2014/main" id="{4A027513-B863-4E3A-98F8-0CAF4EBE055F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="" xmlns:a16="http://schemas.microsoft.com/office/drawing/2014/main" id="{598BA572-D7B8-4F6C-94B4-B30F41C135DE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="" xmlns:a16="http://schemas.microsoft.com/office/drawing/2014/main" id="{2DC4A1D7-6794-4A06-A118-136963D06A4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="" xmlns:a16="http://schemas.microsoft.com/office/drawing/2014/main" id="{56D97B37-2BE6-4649-81A4-447306C8F174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="" xmlns:a16="http://schemas.microsoft.com/office/drawing/2014/main" id="{5D7349F8-6D97-46A3-BB9E-3EF4721F15E4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="" xmlns:a16="http://schemas.microsoft.com/office/drawing/2014/main" id="{023D2CF4-8D04-4CD3-B0C6-32F27EF52B74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="" xmlns:a16="http://schemas.microsoft.com/office/drawing/2014/main" id="{FFC43EAD-DD84-4932-9F92-6F6D232FB463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="" xmlns:a16="http://schemas.microsoft.com/office/drawing/2014/main" id="{94B465E1-BA65-460B-8624-B01F33230C27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="" xmlns:a16="http://schemas.microsoft.com/office/drawing/2014/main" id="{6D4A5C95-F064-4EE6-863C-075152EB61B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="" xmlns:a16="http://schemas.microsoft.com/office/drawing/2014/main" id="{AED73AA9-3F2D-4415-8FDC-EB56FA514B3B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="" xmlns:a16="http://schemas.microsoft.com/office/drawing/2014/main" id="{D9831BD8-580B-42D2-AE95-58458337AE0F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="" xmlns:a16="http://schemas.microsoft.com/office/drawing/2014/main" id="{55CE90B6-568D-4DC1-A7D8-97A57950A7A4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="" xmlns:a16="http://schemas.microsoft.com/office/drawing/2014/main" id="{25092D40-8F64-4481-BE6C-9B1A5442BAAA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="" xmlns:a16="http://schemas.microsoft.com/office/drawing/2014/main" id="{9829E0F5-3057-493E-94E2-537A3B35971D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="" xmlns:a16="http://schemas.microsoft.com/office/drawing/2014/main" id="{9C3FDF29-4177-446D-B87C-FA1892F2D9B1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="" xmlns:a16="http://schemas.microsoft.com/office/drawing/2014/main" id="{80DD1EDF-8C22-4919-B784-81E9756B3831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="" xmlns:a16="http://schemas.microsoft.com/office/drawing/2014/main" id="{F8A20935-667F-424C-B933-8D38B6714E68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="" xmlns:a16="http://schemas.microsoft.com/office/drawing/2014/main" id="{58D38FA2-C45C-4BCE-B5CE-B5D73F77382E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="" xmlns:a16="http://schemas.microsoft.com/office/drawing/2014/main" id="{37C85F78-F434-4786-9863-C0710AE7AD2E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5" name="Circle: Hollow 344">
              <a:extLst>
                <a:ext uri="{FF2B5EF4-FFF2-40B4-BE49-F238E27FC236}">
                  <a16:creationId xmlns="" xmlns:a16="http://schemas.microsoft.com/office/drawing/2014/main" id="{0F7EBE6B-8668-4279-9F91-87D9A02440EB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Circle: Hollow 345">
              <a:extLst>
                <a:ext uri="{FF2B5EF4-FFF2-40B4-BE49-F238E27FC236}">
                  <a16:creationId xmlns="" xmlns:a16="http://schemas.microsoft.com/office/drawing/2014/main" id="{341D0121-11B9-467A-B811-15986868094E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="" xmlns:a16="http://schemas.microsoft.com/office/drawing/2014/main" id="{060DA7C8-07C3-488A-A28F-73B7FDD68D82}"/>
              </a:ext>
            </a:extLst>
          </p:cNvPr>
          <p:cNvGrpSpPr/>
          <p:nvPr/>
        </p:nvGrpSpPr>
        <p:grpSpPr>
          <a:xfrm>
            <a:off x="3378959" y="2777455"/>
            <a:ext cx="1283210" cy="1283210"/>
            <a:chOff x="1224922" y="598425"/>
            <a:chExt cx="5641271" cy="5641271"/>
          </a:xfrm>
          <a:effectLst/>
        </p:grpSpPr>
        <p:sp>
          <p:nvSpPr>
            <p:cNvPr id="398" name="Rectangle 397">
              <a:extLst>
                <a:ext uri="{FF2B5EF4-FFF2-40B4-BE49-F238E27FC236}">
                  <a16:creationId xmlns="" xmlns:a16="http://schemas.microsoft.com/office/drawing/2014/main" id="{4E6A399C-C269-402B-B2D9-D4F37BABD98B}"/>
                </a:ext>
              </a:extLst>
            </p:cNvPr>
            <p:cNvSpPr/>
            <p:nvPr/>
          </p:nvSpPr>
          <p:spPr>
            <a:xfrm rot="2700000">
              <a:off x="3958590" y="59842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="" xmlns:a16="http://schemas.microsoft.com/office/drawing/2014/main" id="{F394055E-FFFA-461E-B09C-6F988D27D8A1}"/>
                </a:ext>
              </a:extLst>
            </p:cNvPr>
            <p:cNvSpPr/>
            <p:nvPr/>
          </p:nvSpPr>
          <p:spPr>
            <a:xfrm rot="2700000">
              <a:off x="3958590" y="606576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="" xmlns:a16="http://schemas.microsoft.com/office/drawing/2014/main" id="{F6979BC9-301F-4E9B-8D86-5565114FD13E}"/>
                </a:ext>
              </a:extLst>
            </p:cNvPr>
            <p:cNvSpPr/>
            <p:nvPr/>
          </p:nvSpPr>
          <p:spPr>
            <a:xfrm rot="3600000">
              <a:off x="466611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="" xmlns:a16="http://schemas.microsoft.com/office/drawing/2014/main" id="{0975EB7B-C94A-41CF-AB97-8E96DD8F6AF1}"/>
                </a:ext>
              </a:extLst>
            </p:cNvPr>
            <p:cNvSpPr/>
            <p:nvPr/>
          </p:nvSpPr>
          <p:spPr>
            <a:xfrm rot="3600000">
              <a:off x="325106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="" xmlns:a16="http://schemas.microsoft.com/office/drawing/2014/main" id="{45526FD7-63E2-42CD-B87F-2E81C9EE0E22}"/>
                </a:ext>
              </a:extLst>
            </p:cNvPr>
            <p:cNvSpPr/>
            <p:nvPr/>
          </p:nvSpPr>
          <p:spPr>
            <a:xfrm rot="4500000">
              <a:off x="5325424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="" xmlns:a16="http://schemas.microsoft.com/office/drawing/2014/main" id="{AB0629A7-4FDB-4CDA-9A37-CADF67404CF3}"/>
                </a:ext>
              </a:extLst>
            </p:cNvPr>
            <p:cNvSpPr/>
            <p:nvPr/>
          </p:nvSpPr>
          <p:spPr>
            <a:xfrm rot="4500000">
              <a:off x="2591756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="" xmlns:a16="http://schemas.microsoft.com/office/drawing/2014/main" id="{46774DA7-FE3C-4E0F-A848-F1F28855091E}"/>
                </a:ext>
              </a:extLst>
            </p:cNvPr>
            <p:cNvSpPr/>
            <p:nvPr/>
          </p:nvSpPr>
          <p:spPr>
            <a:xfrm rot="5400000">
              <a:off x="5891586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="" xmlns:a16="http://schemas.microsoft.com/office/drawing/2014/main" id="{041F119D-0621-4CD9-8D28-AC8CAE1EA97C}"/>
                </a:ext>
              </a:extLst>
            </p:cNvPr>
            <p:cNvSpPr/>
            <p:nvPr/>
          </p:nvSpPr>
          <p:spPr>
            <a:xfrm rot="5400000">
              <a:off x="2025594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="" xmlns:a16="http://schemas.microsoft.com/office/drawing/2014/main" id="{8A09B88B-7DC0-4272-BF19-89FED5D812B6}"/>
                </a:ext>
              </a:extLst>
            </p:cNvPr>
            <p:cNvSpPr/>
            <p:nvPr/>
          </p:nvSpPr>
          <p:spPr>
            <a:xfrm rot="6300000">
              <a:off x="6326016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="" xmlns:a16="http://schemas.microsoft.com/office/drawing/2014/main" id="{D30848CD-43B6-4783-8E07-D757DA83564D}"/>
                </a:ext>
              </a:extLst>
            </p:cNvPr>
            <p:cNvSpPr/>
            <p:nvPr/>
          </p:nvSpPr>
          <p:spPr>
            <a:xfrm rot="6300000">
              <a:off x="1591164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="" xmlns:a16="http://schemas.microsoft.com/office/drawing/2014/main" id="{4FDEABE0-E8EF-464E-9D97-6EFD6FD27386}"/>
                </a:ext>
              </a:extLst>
            </p:cNvPr>
            <p:cNvSpPr/>
            <p:nvPr/>
          </p:nvSpPr>
          <p:spPr>
            <a:xfrm rot="7200000">
              <a:off x="6599111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="" xmlns:a16="http://schemas.microsoft.com/office/drawing/2014/main" id="{A42E31C3-610D-4CD2-9D17-E423CFACCEAC}"/>
                </a:ext>
              </a:extLst>
            </p:cNvPr>
            <p:cNvSpPr/>
            <p:nvPr/>
          </p:nvSpPr>
          <p:spPr>
            <a:xfrm rot="7200000">
              <a:off x="1318069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="" xmlns:a16="http://schemas.microsoft.com/office/drawing/2014/main" id="{D64721D4-A549-4501-A1A5-E202CD0BAE51}"/>
                </a:ext>
              </a:extLst>
            </p:cNvPr>
            <p:cNvSpPr/>
            <p:nvPr/>
          </p:nvSpPr>
          <p:spPr>
            <a:xfrm rot="8100000">
              <a:off x="6692259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="" xmlns:a16="http://schemas.microsoft.com/office/drawing/2014/main" id="{FEF5B6FA-32BE-4616-BB59-A769A8217D3C}"/>
                </a:ext>
              </a:extLst>
            </p:cNvPr>
            <p:cNvSpPr/>
            <p:nvPr/>
          </p:nvSpPr>
          <p:spPr>
            <a:xfrm rot="8100000">
              <a:off x="1224922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="" xmlns:a16="http://schemas.microsoft.com/office/drawing/2014/main" id="{69A7D1F4-13A0-42E6-B37E-14A04EA8D065}"/>
                </a:ext>
              </a:extLst>
            </p:cNvPr>
            <p:cNvSpPr/>
            <p:nvPr/>
          </p:nvSpPr>
          <p:spPr>
            <a:xfrm rot="9000000">
              <a:off x="6599111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="" xmlns:a16="http://schemas.microsoft.com/office/drawing/2014/main" id="{A28DEDD9-2A79-4143-B985-C5841E0826E9}"/>
                </a:ext>
              </a:extLst>
            </p:cNvPr>
            <p:cNvSpPr/>
            <p:nvPr/>
          </p:nvSpPr>
          <p:spPr>
            <a:xfrm rot="9000000">
              <a:off x="1318069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="" xmlns:a16="http://schemas.microsoft.com/office/drawing/2014/main" id="{4918041D-9CEA-4C79-BB59-2B8B0BC16D75}"/>
                </a:ext>
              </a:extLst>
            </p:cNvPr>
            <p:cNvSpPr/>
            <p:nvPr/>
          </p:nvSpPr>
          <p:spPr>
            <a:xfrm rot="9900000">
              <a:off x="6326016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="" xmlns:a16="http://schemas.microsoft.com/office/drawing/2014/main" id="{F60CAEA2-8EA4-4BC4-9B4A-C891A12ED24C}"/>
                </a:ext>
              </a:extLst>
            </p:cNvPr>
            <p:cNvSpPr/>
            <p:nvPr/>
          </p:nvSpPr>
          <p:spPr>
            <a:xfrm rot="9900000">
              <a:off x="1591164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="" xmlns:a16="http://schemas.microsoft.com/office/drawing/2014/main" id="{64A7454B-2A51-4FFD-9773-C2AF7A3485F8}"/>
                </a:ext>
              </a:extLst>
            </p:cNvPr>
            <p:cNvSpPr/>
            <p:nvPr/>
          </p:nvSpPr>
          <p:spPr>
            <a:xfrm rot="10800000">
              <a:off x="5891586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="" xmlns:a16="http://schemas.microsoft.com/office/drawing/2014/main" id="{349DC073-778A-4A7A-8FFF-0CE8A04DFF6E}"/>
                </a:ext>
              </a:extLst>
            </p:cNvPr>
            <p:cNvSpPr/>
            <p:nvPr/>
          </p:nvSpPr>
          <p:spPr>
            <a:xfrm rot="10800000">
              <a:off x="2025594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="" xmlns:a16="http://schemas.microsoft.com/office/drawing/2014/main" id="{0CD5DEE1-511D-4502-8255-C2925E94C218}"/>
                </a:ext>
              </a:extLst>
            </p:cNvPr>
            <p:cNvSpPr/>
            <p:nvPr/>
          </p:nvSpPr>
          <p:spPr>
            <a:xfrm rot="11700000">
              <a:off x="5325424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="" xmlns:a16="http://schemas.microsoft.com/office/drawing/2014/main" id="{A2C8E6CE-C455-4988-BCD9-39333DD998D7}"/>
                </a:ext>
              </a:extLst>
            </p:cNvPr>
            <p:cNvSpPr/>
            <p:nvPr/>
          </p:nvSpPr>
          <p:spPr>
            <a:xfrm rot="11700000">
              <a:off x="2591756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="" xmlns:a16="http://schemas.microsoft.com/office/drawing/2014/main" id="{0FB67B44-56E5-455F-B455-88951EA448F3}"/>
                </a:ext>
              </a:extLst>
            </p:cNvPr>
            <p:cNvSpPr/>
            <p:nvPr/>
          </p:nvSpPr>
          <p:spPr>
            <a:xfrm rot="12600000">
              <a:off x="466611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="" xmlns:a16="http://schemas.microsoft.com/office/drawing/2014/main" id="{30C1E9DF-9F03-441E-8401-2A79C4827A39}"/>
                </a:ext>
              </a:extLst>
            </p:cNvPr>
            <p:cNvSpPr/>
            <p:nvPr/>
          </p:nvSpPr>
          <p:spPr>
            <a:xfrm rot="12600000">
              <a:off x="325106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Oval 422">
            <a:extLst>
              <a:ext uri="{FF2B5EF4-FFF2-40B4-BE49-F238E27FC236}">
                <a16:creationId xmlns="" xmlns:a16="http://schemas.microsoft.com/office/drawing/2014/main" id="{5AF3EE30-9F79-462D-B47C-BB0F01987629}"/>
              </a:ext>
            </a:extLst>
          </p:cNvPr>
          <p:cNvSpPr/>
          <p:nvPr/>
        </p:nvSpPr>
        <p:spPr>
          <a:xfrm>
            <a:off x="3896579" y="3295075"/>
            <a:ext cx="247970" cy="24797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="" xmlns:a16="http://schemas.microsoft.com/office/drawing/2014/main" id="{A16F3319-95A7-447F-A9A0-BE7E5C298DB8}"/>
              </a:ext>
            </a:extLst>
          </p:cNvPr>
          <p:cNvSpPr/>
          <p:nvPr/>
        </p:nvSpPr>
        <p:spPr>
          <a:xfrm>
            <a:off x="-3793490" y="-4229556"/>
            <a:ext cx="15297232" cy="15297232"/>
          </a:xfrm>
          <a:custGeom>
            <a:avLst/>
            <a:gdLst>
              <a:gd name="connsiteX0" fmla="*/ 1919859 w 4865986"/>
              <a:gd name="connsiteY0" fmla="*/ 4783256 h 4865986"/>
              <a:gd name="connsiteX1" fmla="*/ 1948021 w 4865986"/>
              <a:gd name="connsiteY1" fmla="*/ 4790497 h 4865986"/>
              <a:gd name="connsiteX2" fmla="*/ 2186953 w 4865986"/>
              <a:gd name="connsiteY2" fmla="*/ 4826962 h 4865986"/>
              <a:gd name="connsiteX3" fmla="*/ 2320351 w 4865986"/>
              <a:gd name="connsiteY3" fmla="*/ 4833698 h 4865986"/>
              <a:gd name="connsiteX4" fmla="*/ 2320351 w 4865986"/>
              <a:gd name="connsiteY4" fmla="*/ 4865986 h 4865986"/>
              <a:gd name="connsiteX5" fmla="*/ 2183652 w 4865986"/>
              <a:gd name="connsiteY5" fmla="*/ 4859084 h 4865986"/>
              <a:gd name="connsiteX6" fmla="*/ 1941514 w 4865986"/>
              <a:gd name="connsiteY6" fmla="*/ 4822129 h 4865986"/>
              <a:gd name="connsiteX7" fmla="*/ 1911510 w 4865986"/>
              <a:gd name="connsiteY7" fmla="*/ 4814414 h 4865986"/>
              <a:gd name="connsiteX8" fmla="*/ 2946131 w 4865986"/>
              <a:gd name="connsiteY8" fmla="*/ 4783255 h 4865986"/>
              <a:gd name="connsiteX9" fmla="*/ 2954480 w 4865986"/>
              <a:gd name="connsiteY9" fmla="*/ 4814413 h 4865986"/>
              <a:gd name="connsiteX10" fmla="*/ 2924472 w 4865986"/>
              <a:gd name="connsiteY10" fmla="*/ 4822129 h 4865986"/>
              <a:gd name="connsiteX11" fmla="*/ 2682334 w 4865986"/>
              <a:gd name="connsiteY11" fmla="*/ 4859084 h 4865986"/>
              <a:gd name="connsiteX12" fmla="*/ 2545637 w 4865986"/>
              <a:gd name="connsiteY12" fmla="*/ 4865986 h 4865986"/>
              <a:gd name="connsiteX13" fmla="*/ 2545637 w 4865986"/>
              <a:gd name="connsiteY13" fmla="*/ 4833698 h 4865986"/>
              <a:gd name="connsiteX14" fmla="*/ 2679033 w 4865986"/>
              <a:gd name="connsiteY14" fmla="*/ 4826962 h 4865986"/>
              <a:gd name="connsiteX15" fmla="*/ 2917965 w 4865986"/>
              <a:gd name="connsiteY15" fmla="*/ 4790497 h 4865986"/>
              <a:gd name="connsiteX16" fmla="*/ 1329348 w 4865986"/>
              <a:gd name="connsiteY16" fmla="*/ 4569847 h 4865986"/>
              <a:gd name="connsiteX17" fmla="*/ 1496317 w 4865986"/>
              <a:gd name="connsiteY17" fmla="*/ 4650280 h 4865986"/>
              <a:gd name="connsiteX18" fmla="*/ 1702077 w 4865986"/>
              <a:gd name="connsiteY18" fmla="*/ 4725589 h 4865986"/>
              <a:gd name="connsiteX19" fmla="*/ 1693695 w 4865986"/>
              <a:gd name="connsiteY19" fmla="*/ 4756872 h 4865986"/>
              <a:gd name="connsiteX20" fmla="*/ 1483749 w 4865986"/>
              <a:gd name="connsiteY20" fmla="*/ 4680031 h 4865986"/>
              <a:gd name="connsiteX21" fmla="*/ 1313174 w 4865986"/>
              <a:gd name="connsiteY21" fmla="*/ 4597861 h 4865986"/>
              <a:gd name="connsiteX22" fmla="*/ 3536644 w 4865986"/>
              <a:gd name="connsiteY22" fmla="*/ 4569844 h 4865986"/>
              <a:gd name="connsiteX23" fmla="*/ 3552818 w 4865986"/>
              <a:gd name="connsiteY23" fmla="*/ 4597858 h 4865986"/>
              <a:gd name="connsiteX24" fmla="*/ 3382238 w 4865986"/>
              <a:gd name="connsiteY24" fmla="*/ 4680031 h 4865986"/>
              <a:gd name="connsiteX25" fmla="*/ 3172295 w 4865986"/>
              <a:gd name="connsiteY25" fmla="*/ 4756870 h 4865986"/>
              <a:gd name="connsiteX26" fmla="*/ 3163913 w 4865986"/>
              <a:gd name="connsiteY26" fmla="*/ 4725588 h 4865986"/>
              <a:gd name="connsiteX27" fmla="*/ 3369670 w 4865986"/>
              <a:gd name="connsiteY27" fmla="*/ 4650280 h 4865986"/>
              <a:gd name="connsiteX28" fmla="*/ 814868 w 4865986"/>
              <a:gd name="connsiteY28" fmla="*/ 4210416 h 4865986"/>
              <a:gd name="connsiteX29" fmla="*/ 902304 w 4865986"/>
              <a:gd name="connsiteY29" fmla="*/ 4289883 h 4865986"/>
              <a:gd name="connsiteX30" fmla="*/ 1087556 w 4865986"/>
              <a:gd name="connsiteY30" fmla="*/ 4428412 h 4865986"/>
              <a:gd name="connsiteX31" fmla="*/ 1134427 w 4865986"/>
              <a:gd name="connsiteY31" fmla="*/ 4456887 h 4865986"/>
              <a:gd name="connsiteX32" fmla="*/ 1118296 w 4865986"/>
              <a:gd name="connsiteY32" fmla="*/ 4484828 h 4865986"/>
              <a:gd name="connsiteX33" fmla="*/ 1069504 w 4865986"/>
              <a:gd name="connsiteY33" fmla="*/ 4455186 h 4865986"/>
              <a:gd name="connsiteX34" fmla="*/ 881766 w 4865986"/>
              <a:gd name="connsiteY34" fmla="*/ 4314798 h 4865986"/>
              <a:gd name="connsiteX35" fmla="*/ 792037 w 4865986"/>
              <a:gd name="connsiteY35" fmla="*/ 4233247 h 4865986"/>
              <a:gd name="connsiteX36" fmla="*/ 4051123 w 4865986"/>
              <a:gd name="connsiteY36" fmla="*/ 4210412 h 4865986"/>
              <a:gd name="connsiteX37" fmla="*/ 4073954 w 4865986"/>
              <a:gd name="connsiteY37" fmla="*/ 4233243 h 4865986"/>
              <a:gd name="connsiteX38" fmla="*/ 3984220 w 4865986"/>
              <a:gd name="connsiteY38" fmla="*/ 4314798 h 4865986"/>
              <a:gd name="connsiteX39" fmla="*/ 3796483 w 4865986"/>
              <a:gd name="connsiteY39" fmla="*/ 4455186 h 4865986"/>
              <a:gd name="connsiteX40" fmla="*/ 3747695 w 4865986"/>
              <a:gd name="connsiteY40" fmla="*/ 4484825 h 4865986"/>
              <a:gd name="connsiteX41" fmla="*/ 3731564 w 4865986"/>
              <a:gd name="connsiteY41" fmla="*/ 4456884 h 4865986"/>
              <a:gd name="connsiteX42" fmla="*/ 3778430 w 4865986"/>
              <a:gd name="connsiteY42" fmla="*/ 4428412 h 4865986"/>
              <a:gd name="connsiteX43" fmla="*/ 3963682 w 4865986"/>
              <a:gd name="connsiteY43" fmla="*/ 4289883 h 4865986"/>
              <a:gd name="connsiteX44" fmla="*/ 409097 w 4865986"/>
              <a:gd name="connsiteY44" fmla="*/ 3731554 h 4865986"/>
              <a:gd name="connsiteX45" fmla="*/ 437575 w 4865986"/>
              <a:gd name="connsiteY45" fmla="*/ 3778430 h 4865986"/>
              <a:gd name="connsiteX46" fmla="*/ 576104 w 4865986"/>
              <a:gd name="connsiteY46" fmla="*/ 3963683 h 4865986"/>
              <a:gd name="connsiteX47" fmla="*/ 655567 w 4865986"/>
              <a:gd name="connsiteY47" fmla="*/ 4051114 h 4865986"/>
              <a:gd name="connsiteX48" fmla="*/ 632736 w 4865986"/>
              <a:gd name="connsiteY48" fmla="*/ 4073945 h 4865986"/>
              <a:gd name="connsiteX49" fmla="*/ 551189 w 4865986"/>
              <a:gd name="connsiteY49" fmla="*/ 3984221 h 4865986"/>
              <a:gd name="connsiteX50" fmla="*/ 410801 w 4865986"/>
              <a:gd name="connsiteY50" fmla="*/ 3796483 h 4865986"/>
              <a:gd name="connsiteX51" fmla="*/ 381156 w 4865986"/>
              <a:gd name="connsiteY51" fmla="*/ 3747686 h 4865986"/>
              <a:gd name="connsiteX52" fmla="*/ 4456892 w 4865986"/>
              <a:gd name="connsiteY52" fmla="*/ 3731551 h 4865986"/>
              <a:gd name="connsiteX53" fmla="*/ 4484833 w 4865986"/>
              <a:gd name="connsiteY53" fmla="*/ 3747682 h 4865986"/>
              <a:gd name="connsiteX54" fmla="*/ 4455186 w 4865986"/>
              <a:gd name="connsiteY54" fmla="*/ 3796483 h 4865986"/>
              <a:gd name="connsiteX55" fmla="*/ 4314798 w 4865986"/>
              <a:gd name="connsiteY55" fmla="*/ 3984221 h 4865986"/>
              <a:gd name="connsiteX56" fmla="*/ 4233254 w 4865986"/>
              <a:gd name="connsiteY56" fmla="*/ 4073942 h 4865986"/>
              <a:gd name="connsiteX57" fmla="*/ 4210423 w 4865986"/>
              <a:gd name="connsiteY57" fmla="*/ 4051111 h 4865986"/>
              <a:gd name="connsiteX58" fmla="*/ 4289883 w 4865986"/>
              <a:gd name="connsiteY58" fmla="*/ 3963683 h 4865986"/>
              <a:gd name="connsiteX59" fmla="*/ 4428412 w 4865986"/>
              <a:gd name="connsiteY59" fmla="*/ 3778430 h 4865986"/>
              <a:gd name="connsiteX60" fmla="*/ 140395 w 4865986"/>
              <a:gd name="connsiteY60" fmla="*/ 3163903 h 4865986"/>
              <a:gd name="connsiteX61" fmla="*/ 215707 w 4865986"/>
              <a:gd name="connsiteY61" fmla="*/ 3369670 h 4865986"/>
              <a:gd name="connsiteX62" fmla="*/ 296137 w 4865986"/>
              <a:gd name="connsiteY62" fmla="*/ 3536634 h 4865986"/>
              <a:gd name="connsiteX63" fmla="*/ 268124 w 4865986"/>
              <a:gd name="connsiteY63" fmla="*/ 3552807 h 4865986"/>
              <a:gd name="connsiteX64" fmla="*/ 185956 w 4865986"/>
              <a:gd name="connsiteY64" fmla="*/ 3382238 h 4865986"/>
              <a:gd name="connsiteX65" fmla="*/ 109112 w 4865986"/>
              <a:gd name="connsiteY65" fmla="*/ 3172285 h 4865986"/>
              <a:gd name="connsiteX66" fmla="*/ 4725592 w 4865986"/>
              <a:gd name="connsiteY66" fmla="*/ 3163901 h 4865986"/>
              <a:gd name="connsiteX67" fmla="*/ 4756875 w 4865986"/>
              <a:gd name="connsiteY67" fmla="*/ 3172283 h 4865986"/>
              <a:gd name="connsiteX68" fmla="*/ 4680030 w 4865986"/>
              <a:gd name="connsiteY68" fmla="*/ 3382238 h 4865986"/>
              <a:gd name="connsiteX69" fmla="*/ 4597865 w 4865986"/>
              <a:gd name="connsiteY69" fmla="*/ 3552803 h 4865986"/>
              <a:gd name="connsiteX70" fmla="*/ 4569851 w 4865986"/>
              <a:gd name="connsiteY70" fmla="*/ 3536629 h 4865986"/>
              <a:gd name="connsiteX71" fmla="*/ 4650280 w 4865986"/>
              <a:gd name="connsiteY71" fmla="*/ 3369670 h 4865986"/>
              <a:gd name="connsiteX72" fmla="*/ 32288 w 4865986"/>
              <a:gd name="connsiteY72" fmla="*/ 2545628 h 4865986"/>
              <a:gd name="connsiteX73" fmla="*/ 39024 w 4865986"/>
              <a:gd name="connsiteY73" fmla="*/ 2679033 h 4865986"/>
              <a:gd name="connsiteX74" fmla="*/ 75490 w 4865986"/>
              <a:gd name="connsiteY74" fmla="*/ 2917965 h 4865986"/>
              <a:gd name="connsiteX75" fmla="*/ 82729 w 4865986"/>
              <a:gd name="connsiteY75" fmla="*/ 2946121 h 4865986"/>
              <a:gd name="connsiteX76" fmla="*/ 51571 w 4865986"/>
              <a:gd name="connsiteY76" fmla="*/ 2954470 h 4865986"/>
              <a:gd name="connsiteX77" fmla="*/ 43858 w 4865986"/>
              <a:gd name="connsiteY77" fmla="*/ 2924472 h 4865986"/>
              <a:gd name="connsiteX78" fmla="*/ 6903 w 4865986"/>
              <a:gd name="connsiteY78" fmla="*/ 2682334 h 4865986"/>
              <a:gd name="connsiteX79" fmla="*/ 0 w 4865986"/>
              <a:gd name="connsiteY79" fmla="*/ 2545628 h 4865986"/>
              <a:gd name="connsiteX80" fmla="*/ 4865986 w 4865986"/>
              <a:gd name="connsiteY80" fmla="*/ 2545628 h 4865986"/>
              <a:gd name="connsiteX81" fmla="*/ 4859083 w 4865986"/>
              <a:gd name="connsiteY81" fmla="*/ 2682334 h 4865986"/>
              <a:gd name="connsiteX82" fmla="*/ 4822129 w 4865986"/>
              <a:gd name="connsiteY82" fmla="*/ 2924472 h 4865986"/>
              <a:gd name="connsiteX83" fmla="*/ 4814416 w 4865986"/>
              <a:gd name="connsiteY83" fmla="*/ 2954468 h 4865986"/>
              <a:gd name="connsiteX84" fmla="*/ 4783258 w 4865986"/>
              <a:gd name="connsiteY84" fmla="*/ 2946119 h 4865986"/>
              <a:gd name="connsiteX85" fmla="*/ 4790497 w 4865986"/>
              <a:gd name="connsiteY85" fmla="*/ 2917965 h 4865986"/>
              <a:gd name="connsiteX86" fmla="*/ 4826962 w 4865986"/>
              <a:gd name="connsiteY86" fmla="*/ 2679033 h 4865986"/>
              <a:gd name="connsiteX87" fmla="*/ 4833698 w 4865986"/>
              <a:gd name="connsiteY87" fmla="*/ 2545628 h 4865986"/>
              <a:gd name="connsiteX88" fmla="*/ 4814412 w 4865986"/>
              <a:gd name="connsiteY88" fmla="*/ 1911504 h 4865986"/>
              <a:gd name="connsiteX89" fmla="*/ 4822129 w 4865986"/>
              <a:gd name="connsiteY89" fmla="*/ 1941514 h 4865986"/>
              <a:gd name="connsiteX90" fmla="*/ 4859083 w 4865986"/>
              <a:gd name="connsiteY90" fmla="*/ 2183652 h 4865986"/>
              <a:gd name="connsiteX91" fmla="*/ 4865986 w 4865986"/>
              <a:gd name="connsiteY91" fmla="*/ 2320343 h 4865986"/>
              <a:gd name="connsiteX92" fmla="*/ 4833698 w 4865986"/>
              <a:gd name="connsiteY92" fmla="*/ 2320343 h 4865986"/>
              <a:gd name="connsiteX93" fmla="*/ 4826962 w 4865986"/>
              <a:gd name="connsiteY93" fmla="*/ 2186953 h 4865986"/>
              <a:gd name="connsiteX94" fmla="*/ 4790497 w 4865986"/>
              <a:gd name="connsiteY94" fmla="*/ 1948021 h 4865986"/>
              <a:gd name="connsiteX95" fmla="*/ 4783254 w 4865986"/>
              <a:gd name="connsiteY95" fmla="*/ 1919852 h 4865986"/>
              <a:gd name="connsiteX96" fmla="*/ 51575 w 4865986"/>
              <a:gd name="connsiteY96" fmla="*/ 1911501 h 4865986"/>
              <a:gd name="connsiteX97" fmla="*/ 82733 w 4865986"/>
              <a:gd name="connsiteY97" fmla="*/ 1919850 h 4865986"/>
              <a:gd name="connsiteX98" fmla="*/ 75490 w 4865986"/>
              <a:gd name="connsiteY98" fmla="*/ 1948021 h 4865986"/>
              <a:gd name="connsiteX99" fmla="*/ 39024 w 4865986"/>
              <a:gd name="connsiteY99" fmla="*/ 2186953 h 4865986"/>
              <a:gd name="connsiteX100" fmla="*/ 32289 w 4865986"/>
              <a:gd name="connsiteY100" fmla="*/ 2320342 h 4865986"/>
              <a:gd name="connsiteX101" fmla="*/ 1 w 4865986"/>
              <a:gd name="connsiteY101" fmla="*/ 2320342 h 4865986"/>
              <a:gd name="connsiteX102" fmla="*/ 6903 w 4865986"/>
              <a:gd name="connsiteY102" fmla="*/ 2183652 h 4865986"/>
              <a:gd name="connsiteX103" fmla="*/ 43858 w 4865986"/>
              <a:gd name="connsiteY103" fmla="*/ 1941514 h 4865986"/>
              <a:gd name="connsiteX104" fmla="*/ 4597859 w 4865986"/>
              <a:gd name="connsiteY104" fmla="*/ 1313171 h 4865986"/>
              <a:gd name="connsiteX105" fmla="*/ 4680030 w 4865986"/>
              <a:gd name="connsiteY105" fmla="*/ 1483749 h 4865986"/>
              <a:gd name="connsiteX106" fmla="*/ 4756869 w 4865986"/>
              <a:gd name="connsiteY106" fmla="*/ 1693689 h 4865986"/>
              <a:gd name="connsiteX107" fmla="*/ 4725587 w 4865986"/>
              <a:gd name="connsiteY107" fmla="*/ 1702071 h 4865986"/>
              <a:gd name="connsiteX108" fmla="*/ 4650280 w 4865986"/>
              <a:gd name="connsiteY108" fmla="*/ 1496316 h 4865986"/>
              <a:gd name="connsiteX109" fmla="*/ 4569845 w 4865986"/>
              <a:gd name="connsiteY109" fmla="*/ 1329345 h 4865986"/>
              <a:gd name="connsiteX110" fmla="*/ 268129 w 4865986"/>
              <a:gd name="connsiteY110" fmla="*/ 1313167 h 4865986"/>
              <a:gd name="connsiteX111" fmla="*/ 296143 w 4865986"/>
              <a:gd name="connsiteY111" fmla="*/ 1329341 h 4865986"/>
              <a:gd name="connsiteX112" fmla="*/ 215707 w 4865986"/>
              <a:gd name="connsiteY112" fmla="*/ 1496316 h 4865986"/>
              <a:gd name="connsiteX113" fmla="*/ 140400 w 4865986"/>
              <a:gd name="connsiteY113" fmla="*/ 1702069 h 4865986"/>
              <a:gd name="connsiteX114" fmla="*/ 109118 w 4865986"/>
              <a:gd name="connsiteY114" fmla="*/ 1693687 h 4865986"/>
              <a:gd name="connsiteX115" fmla="*/ 185956 w 4865986"/>
              <a:gd name="connsiteY115" fmla="*/ 1483749 h 4865986"/>
              <a:gd name="connsiteX116" fmla="*/ 4233247 w 4865986"/>
              <a:gd name="connsiteY116" fmla="*/ 792037 h 4865986"/>
              <a:gd name="connsiteX117" fmla="*/ 4314798 w 4865986"/>
              <a:gd name="connsiteY117" fmla="*/ 881766 h 4865986"/>
              <a:gd name="connsiteX118" fmla="*/ 4455186 w 4865986"/>
              <a:gd name="connsiteY118" fmla="*/ 1069504 h 4865986"/>
              <a:gd name="connsiteX119" fmla="*/ 4484826 w 4865986"/>
              <a:gd name="connsiteY119" fmla="*/ 1118293 h 4865986"/>
              <a:gd name="connsiteX120" fmla="*/ 4456885 w 4865986"/>
              <a:gd name="connsiteY120" fmla="*/ 1134425 h 4865986"/>
              <a:gd name="connsiteX121" fmla="*/ 4428412 w 4865986"/>
              <a:gd name="connsiteY121" fmla="*/ 1087556 h 4865986"/>
              <a:gd name="connsiteX122" fmla="*/ 4289883 w 4865986"/>
              <a:gd name="connsiteY122" fmla="*/ 902304 h 4865986"/>
              <a:gd name="connsiteX123" fmla="*/ 4210416 w 4865986"/>
              <a:gd name="connsiteY123" fmla="*/ 814868 h 4865986"/>
              <a:gd name="connsiteX124" fmla="*/ 632743 w 4865986"/>
              <a:gd name="connsiteY124" fmla="*/ 792033 h 4865986"/>
              <a:gd name="connsiteX125" fmla="*/ 655574 w 4865986"/>
              <a:gd name="connsiteY125" fmla="*/ 814864 h 4865986"/>
              <a:gd name="connsiteX126" fmla="*/ 576104 w 4865986"/>
              <a:gd name="connsiteY126" fmla="*/ 902304 h 4865986"/>
              <a:gd name="connsiteX127" fmla="*/ 437575 w 4865986"/>
              <a:gd name="connsiteY127" fmla="*/ 1087556 h 4865986"/>
              <a:gd name="connsiteX128" fmla="*/ 409103 w 4865986"/>
              <a:gd name="connsiteY128" fmla="*/ 1134421 h 4865986"/>
              <a:gd name="connsiteX129" fmla="*/ 381163 w 4865986"/>
              <a:gd name="connsiteY129" fmla="*/ 1118290 h 4865986"/>
              <a:gd name="connsiteX130" fmla="*/ 410801 w 4865986"/>
              <a:gd name="connsiteY130" fmla="*/ 1069504 h 4865986"/>
              <a:gd name="connsiteX131" fmla="*/ 551189 w 4865986"/>
              <a:gd name="connsiteY131" fmla="*/ 881766 h 4865986"/>
              <a:gd name="connsiteX132" fmla="*/ 3747689 w 4865986"/>
              <a:gd name="connsiteY132" fmla="*/ 381158 h 4865986"/>
              <a:gd name="connsiteX133" fmla="*/ 3796483 w 4865986"/>
              <a:gd name="connsiteY133" fmla="*/ 410801 h 4865986"/>
              <a:gd name="connsiteX134" fmla="*/ 3984220 w 4865986"/>
              <a:gd name="connsiteY134" fmla="*/ 551188 h 4865986"/>
              <a:gd name="connsiteX135" fmla="*/ 4073946 w 4865986"/>
              <a:gd name="connsiteY135" fmla="*/ 632736 h 4865986"/>
              <a:gd name="connsiteX136" fmla="*/ 4051115 w 4865986"/>
              <a:gd name="connsiteY136" fmla="*/ 655567 h 4865986"/>
              <a:gd name="connsiteX137" fmla="*/ 3963682 w 4865986"/>
              <a:gd name="connsiteY137" fmla="*/ 576103 h 4865986"/>
              <a:gd name="connsiteX138" fmla="*/ 3778430 w 4865986"/>
              <a:gd name="connsiteY138" fmla="*/ 437574 h 4865986"/>
              <a:gd name="connsiteX139" fmla="*/ 3731557 w 4865986"/>
              <a:gd name="connsiteY139" fmla="*/ 409098 h 4865986"/>
              <a:gd name="connsiteX140" fmla="*/ 1118303 w 4865986"/>
              <a:gd name="connsiteY140" fmla="*/ 381155 h 4865986"/>
              <a:gd name="connsiteX141" fmla="*/ 1134434 w 4865986"/>
              <a:gd name="connsiteY141" fmla="*/ 409095 h 4865986"/>
              <a:gd name="connsiteX142" fmla="*/ 1087556 w 4865986"/>
              <a:gd name="connsiteY142" fmla="*/ 437574 h 4865986"/>
              <a:gd name="connsiteX143" fmla="*/ 902304 w 4865986"/>
              <a:gd name="connsiteY143" fmla="*/ 576103 h 4865986"/>
              <a:gd name="connsiteX144" fmla="*/ 814876 w 4865986"/>
              <a:gd name="connsiteY144" fmla="*/ 655563 h 4865986"/>
              <a:gd name="connsiteX145" fmla="*/ 792045 w 4865986"/>
              <a:gd name="connsiteY145" fmla="*/ 632732 h 4865986"/>
              <a:gd name="connsiteX146" fmla="*/ 881766 w 4865986"/>
              <a:gd name="connsiteY146" fmla="*/ 551188 h 4865986"/>
              <a:gd name="connsiteX147" fmla="*/ 1069504 w 4865986"/>
              <a:gd name="connsiteY147" fmla="*/ 410801 h 4865986"/>
              <a:gd name="connsiteX148" fmla="*/ 3172291 w 4865986"/>
              <a:gd name="connsiteY148" fmla="*/ 109114 h 4865986"/>
              <a:gd name="connsiteX149" fmla="*/ 3382238 w 4865986"/>
              <a:gd name="connsiteY149" fmla="*/ 185956 h 4865986"/>
              <a:gd name="connsiteX150" fmla="*/ 3552811 w 4865986"/>
              <a:gd name="connsiteY150" fmla="*/ 268125 h 4865986"/>
              <a:gd name="connsiteX151" fmla="*/ 3536637 w 4865986"/>
              <a:gd name="connsiteY151" fmla="*/ 296139 h 4865986"/>
              <a:gd name="connsiteX152" fmla="*/ 3369670 w 4865986"/>
              <a:gd name="connsiteY152" fmla="*/ 215706 h 4865986"/>
              <a:gd name="connsiteX153" fmla="*/ 3163909 w 4865986"/>
              <a:gd name="connsiteY153" fmla="*/ 140397 h 4865986"/>
              <a:gd name="connsiteX154" fmla="*/ 1693699 w 4865986"/>
              <a:gd name="connsiteY154" fmla="*/ 109113 h 4865986"/>
              <a:gd name="connsiteX155" fmla="*/ 1702081 w 4865986"/>
              <a:gd name="connsiteY155" fmla="*/ 140396 h 4865986"/>
              <a:gd name="connsiteX156" fmla="*/ 1496317 w 4865986"/>
              <a:gd name="connsiteY156" fmla="*/ 215706 h 4865986"/>
              <a:gd name="connsiteX157" fmla="*/ 1329355 w 4865986"/>
              <a:gd name="connsiteY157" fmla="*/ 296136 h 4865986"/>
              <a:gd name="connsiteX158" fmla="*/ 1313181 w 4865986"/>
              <a:gd name="connsiteY158" fmla="*/ 268123 h 4865986"/>
              <a:gd name="connsiteX159" fmla="*/ 1483749 w 4865986"/>
              <a:gd name="connsiteY159" fmla="*/ 185956 h 4865986"/>
              <a:gd name="connsiteX160" fmla="*/ 2545637 w 4865986"/>
              <a:gd name="connsiteY160" fmla="*/ 0 h 4865986"/>
              <a:gd name="connsiteX161" fmla="*/ 2682334 w 4865986"/>
              <a:gd name="connsiteY161" fmla="*/ 6903 h 4865986"/>
              <a:gd name="connsiteX162" fmla="*/ 2924472 w 4865986"/>
              <a:gd name="connsiteY162" fmla="*/ 43857 h 4865986"/>
              <a:gd name="connsiteX163" fmla="*/ 2954476 w 4865986"/>
              <a:gd name="connsiteY163" fmla="*/ 51572 h 4865986"/>
              <a:gd name="connsiteX164" fmla="*/ 2946127 w 4865986"/>
              <a:gd name="connsiteY164" fmla="*/ 82731 h 4865986"/>
              <a:gd name="connsiteX165" fmla="*/ 2917965 w 4865986"/>
              <a:gd name="connsiteY165" fmla="*/ 75490 h 4865986"/>
              <a:gd name="connsiteX166" fmla="*/ 2679033 w 4865986"/>
              <a:gd name="connsiteY166" fmla="*/ 39024 h 4865986"/>
              <a:gd name="connsiteX167" fmla="*/ 2545637 w 4865986"/>
              <a:gd name="connsiteY167" fmla="*/ 32288 h 4865986"/>
              <a:gd name="connsiteX168" fmla="*/ 2320350 w 4865986"/>
              <a:gd name="connsiteY168" fmla="*/ 0 h 4865986"/>
              <a:gd name="connsiteX169" fmla="*/ 2320350 w 4865986"/>
              <a:gd name="connsiteY169" fmla="*/ 32288 h 4865986"/>
              <a:gd name="connsiteX170" fmla="*/ 2186953 w 4865986"/>
              <a:gd name="connsiteY170" fmla="*/ 39024 h 4865986"/>
              <a:gd name="connsiteX171" fmla="*/ 1948021 w 4865986"/>
              <a:gd name="connsiteY171" fmla="*/ 75490 h 4865986"/>
              <a:gd name="connsiteX172" fmla="*/ 1919863 w 4865986"/>
              <a:gd name="connsiteY172" fmla="*/ 82730 h 4865986"/>
              <a:gd name="connsiteX173" fmla="*/ 1911514 w 4865986"/>
              <a:gd name="connsiteY173" fmla="*/ 51571 h 4865986"/>
              <a:gd name="connsiteX174" fmla="*/ 1941514 w 4865986"/>
              <a:gd name="connsiteY174" fmla="*/ 43857 h 4865986"/>
              <a:gd name="connsiteX175" fmla="*/ 2183652 w 4865986"/>
              <a:gd name="connsiteY175" fmla="*/ 6903 h 486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865986" h="4865986">
                <a:moveTo>
                  <a:pt x="1919859" y="4783256"/>
                </a:moveTo>
                <a:lnTo>
                  <a:pt x="1948021" y="4790497"/>
                </a:lnTo>
                <a:cubicBezTo>
                  <a:pt x="2026346" y="4806525"/>
                  <a:pt x="2106058" y="4818747"/>
                  <a:pt x="2186953" y="4826962"/>
                </a:cubicBezTo>
                <a:lnTo>
                  <a:pt x="2320351" y="4833698"/>
                </a:lnTo>
                <a:lnTo>
                  <a:pt x="2320351" y="4865986"/>
                </a:lnTo>
                <a:lnTo>
                  <a:pt x="2183652" y="4859084"/>
                </a:lnTo>
                <a:cubicBezTo>
                  <a:pt x="2101671" y="4850758"/>
                  <a:pt x="2020890" y="4838372"/>
                  <a:pt x="1941514" y="4822129"/>
                </a:cubicBezTo>
                <a:lnTo>
                  <a:pt x="1911510" y="4814414"/>
                </a:lnTo>
                <a:close/>
                <a:moveTo>
                  <a:pt x="2946131" y="4783255"/>
                </a:moveTo>
                <a:lnTo>
                  <a:pt x="2954480" y="4814413"/>
                </a:lnTo>
                <a:lnTo>
                  <a:pt x="2924472" y="4822129"/>
                </a:lnTo>
                <a:cubicBezTo>
                  <a:pt x="2845096" y="4838372"/>
                  <a:pt x="2764315" y="4850758"/>
                  <a:pt x="2682334" y="4859084"/>
                </a:cubicBezTo>
                <a:lnTo>
                  <a:pt x="2545637" y="4865986"/>
                </a:lnTo>
                <a:lnTo>
                  <a:pt x="2545637" y="4833698"/>
                </a:lnTo>
                <a:lnTo>
                  <a:pt x="2679033" y="4826962"/>
                </a:lnTo>
                <a:cubicBezTo>
                  <a:pt x="2759929" y="4818747"/>
                  <a:pt x="2839640" y="4806525"/>
                  <a:pt x="2917965" y="4790497"/>
                </a:cubicBezTo>
                <a:close/>
                <a:moveTo>
                  <a:pt x="1329348" y="4569847"/>
                </a:moveTo>
                <a:lnTo>
                  <a:pt x="1496317" y="4650280"/>
                </a:lnTo>
                <a:lnTo>
                  <a:pt x="1702077" y="4725589"/>
                </a:lnTo>
                <a:lnTo>
                  <a:pt x="1693695" y="4756872"/>
                </a:lnTo>
                <a:lnTo>
                  <a:pt x="1483749" y="4680031"/>
                </a:lnTo>
                <a:lnTo>
                  <a:pt x="1313174" y="4597861"/>
                </a:lnTo>
                <a:close/>
                <a:moveTo>
                  <a:pt x="3536644" y="4569844"/>
                </a:moveTo>
                <a:lnTo>
                  <a:pt x="3552818" y="4597858"/>
                </a:lnTo>
                <a:lnTo>
                  <a:pt x="3382238" y="4680031"/>
                </a:lnTo>
                <a:lnTo>
                  <a:pt x="3172295" y="4756870"/>
                </a:lnTo>
                <a:lnTo>
                  <a:pt x="3163913" y="4725588"/>
                </a:lnTo>
                <a:lnTo>
                  <a:pt x="3369670" y="4650280"/>
                </a:lnTo>
                <a:close/>
                <a:moveTo>
                  <a:pt x="814868" y="4210416"/>
                </a:moveTo>
                <a:lnTo>
                  <a:pt x="902304" y="4289883"/>
                </a:lnTo>
                <a:cubicBezTo>
                  <a:pt x="961728" y="4338924"/>
                  <a:pt x="1023546" y="4385167"/>
                  <a:pt x="1087556" y="4428412"/>
                </a:cubicBezTo>
                <a:lnTo>
                  <a:pt x="1134427" y="4456887"/>
                </a:lnTo>
                <a:lnTo>
                  <a:pt x="1118296" y="4484828"/>
                </a:lnTo>
                <a:lnTo>
                  <a:pt x="1069504" y="4455186"/>
                </a:lnTo>
                <a:cubicBezTo>
                  <a:pt x="1004634" y="4411361"/>
                  <a:pt x="941987" y="4364497"/>
                  <a:pt x="881766" y="4314798"/>
                </a:cubicBezTo>
                <a:lnTo>
                  <a:pt x="792037" y="4233247"/>
                </a:lnTo>
                <a:close/>
                <a:moveTo>
                  <a:pt x="4051123" y="4210412"/>
                </a:moveTo>
                <a:lnTo>
                  <a:pt x="4073954" y="4233243"/>
                </a:lnTo>
                <a:lnTo>
                  <a:pt x="3984220" y="4314798"/>
                </a:lnTo>
                <a:cubicBezTo>
                  <a:pt x="3923999" y="4364497"/>
                  <a:pt x="3861352" y="4411361"/>
                  <a:pt x="3796483" y="4455186"/>
                </a:cubicBezTo>
                <a:lnTo>
                  <a:pt x="3747695" y="4484825"/>
                </a:lnTo>
                <a:lnTo>
                  <a:pt x="3731564" y="4456884"/>
                </a:lnTo>
                <a:lnTo>
                  <a:pt x="3778430" y="4428412"/>
                </a:lnTo>
                <a:cubicBezTo>
                  <a:pt x="3842441" y="4385167"/>
                  <a:pt x="3904259" y="4338924"/>
                  <a:pt x="3963682" y="4289883"/>
                </a:cubicBezTo>
                <a:close/>
                <a:moveTo>
                  <a:pt x="409097" y="3731554"/>
                </a:moveTo>
                <a:lnTo>
                  <a:pt x="437575" y="3778430"/>
                </a:lnTo>
                <a:cubicBezTo>
                  <a:pt x="480819" y="3842441"/>
                  <a:pt x="527063" y="3904259"/>
                  <a:pt x="576104" y="3963683"/>
                </a:cubicBezTo>
                <a:lnTo>
                  <a:pt x="655567" y="4051114"/>
                </a:lnTo>
                <a:lnTo>
                  <a:pt x="632736" y="4073945"/>
                </a:lnTo>
                <a:lnTo>
                  <a:pt x="551189" y="3984221"/>
                </a:lnTo>
                <a:cubicBezTo>
                  <a:pt x="501490" y="3924000"/>
                  <a:pt x="454626" y="3861352"/>
                  <a:pt x="410801" y="3796483"/>
                </a:cubicBezTo>
                <a:lnTo>
                  <a:pt x="381156" y="3747686"/>
                </a:lnTo>
                <a:close/>
                <a:moveTo>
                  <a:pt x="4456892" y="3731551"/>
                </a:moveTo>
                <a:lnTo>
                  <a:pt x="4484833" y="3747682"/>
                </a:lnTo>
                <a:lnTo>
                  <a:pt x="4455186" y="3796483"/>
                </a:lnTo>
                <a:cubicBezTo>
                  <a:pt x="4411361" y="3861352"/>
                  <a:pt x="4364497" y="3924000"/>
                  <a:pt x="4314798" y="3984221"/>
                </a:cubicBezTo>
                <a:lnTo>
                  <a:pt x="4233254" y="4073942"/>
                </a:lnTo>
                <a:lnTo>
                  <a:pt x="4210423" y="4051111"/>
                </a:lnTo>
                <a:lnTo>
                  <a:pt x="4289883" y="3963683"/>
                </a:lnTo>
                <a:cubicBezTo>
                  <a:pt x="4338924" y="3904259"/>
                  <a:pt x="4385167" y="3842441"/>
                  <a:pt x="4428412" y="3778430"/>
                </a:cubicBezTo>
                <a:close/>
                <a:moveTo>
                  <a:pt x="140395" y="3163903"/>
                </a:moveTo>
                <a:lnTo>
                  <a:pt x="215707" y="3369670"/>
                </a:lnTo>
                <a:lnTo>
                  <a:pt x="296137" y="3536634"/>
                </a:lnTo>
                <a:lnTo>
                  <a:pt x="268124" y="3552807"/>
                </a:lnTo>
                <a:lnTo>
                  <a:pt x="185956" y="3382238"/>
                </a:lnTo>
                <a:lnTo>
                  <a:pt x="109112" y="3172285"/>
                </a:lnTo>
                <a:close/>
                <a:moveTo>
                  <a:pt x="4725592" y="3163901"/>
                </a:moveTo>
                <a:lnTo>
                  <a:pt x="4756875" y="3172283"/>
                </a:lnTo>
                <a:lnTo>
                  <a:pt x="4680030" y="3382238"/>
                </a:lnTo>
                <a:lnTo>
                  <a:pt x="4597865" y="3552803"/>
                </a:lnTo>
                <a:lnTo>
                  <a:pt x="4569851" y="3536629"/>
                </a:lnTo>
                <a:lnTo>
                  <a:pt x="4650280" y="3369670"/>
                </a:lnTo>
                <a:close/>
                <a:moveTo>
                  <a:pt x="32288" y="2545628"/>
                </a:moveTo>
                <a:lnTo>
                  <a:pt x="39024" y="2679033"/>
                </a:lnTo>
                <a:cubicBezTo>
                  <a:pt x="47240" y="2759929"/>
                  <a:pt x="59462" y="2839640"/>
                  <a:pt x="75490" y="2917965"/>
                </a:cubicBezTo>
                <a:lnTo>
                  <a:pt x="82729" y="2946121"/>
                </a:lnTo>
                <a:lnTo>
                  <a:pt x="51571" y="2954470"/>
                </a:lnTo>
                <a:lnTo>
                  <a:pt x="43858" y="2924472"/>
                </a:lnTo>
                <a:cubicBezTo>
                  <a:pt x="27615" y="2845096"/>
                  <a:pt x="15229" y="2764315"/>
                  <a:pt x="6903" y="2682334"/>
                </a:cubicBezTo>
                <a:lnTo>
                  <a:pt x="0" y="2545628"/>
                </a:lnTo>
                <a:close/>
                <a:moveTo>
                  <a:pt x="4865986" y="2545628"/>
                </a:moveTo>
                <a:lnTo>
                  <a:pt x="4859083" y="2682334"/>
                </a:lnTo>
                <a:cubicBezTo>
                  <a:pt x="4850758" y="2764315"/>
                  <a:pt x="4838371" y="2845096"/>
                  <a:pt x="4822129" y="2924472"/>
                </a:cubicBezTo>
                <a:lnTo>
                  <a:pt x="4814416" y="2954468"/>
                </a:lnTo>
                <a:lnTo>
                  <a:pt x="4783258" y="2946119"/>
                </a:lnTo>
                <a:lnTo>
                  <a:pt x="4790497" y="2917965"/>
                </a:lnTo>
                <a:cubicBezTo>
                  <a:pt x="4806524" y="2839640"/>
                  <a:pt x="4818747" y="2759929"/>
                  <a:pt x="4826962" y="2679033"/>
                </a:cubicBezTo>
                <a:lnTo>
                  <a:pt x="4833698" y="2545628"/>
                </a:lnTo>
                <a:close/>
                <a:moveTo>
                  <a:pt x="4814412" y="1911504"/>
                </a:moveTo>
                <a:lnTo>
                  <a:pt x="4822129" y="1941514"/>
                </a:lnTo>
                <a:cubicBezTo>
                  <a:pt x="4838371" y="2020890"/>
                  <a:pt x="4850758" y="2101671"/>
                  <a:pt x="4859083" y="2183652"/>
                </a:cubicBezTo>
                <a:lnTo>
                  <a:pt x="4865986" y="2320343"/>
                </a:lnTo>
                <a:lnTo>
                  <a:pt x="4833698" y="2320343"/>
                </a:lnTo>
                <a:lnTo>
                  <a:pt x="4826962" y="2186953"/>
                </a:lnTo>
                <a:cubicBezTo>
                  <a:pt x="4818747" y="2106058"/>
                  <a:pt x="4806524" y="2026346"/>
                  <a:pt x="4790497" y="1948021"/>
                </a:cubicBezTo>
                <a:lnTo>
                  <a:pt x="4783254" y="1919852"/>
                </a:lnTo>
                <a:close/>
                <a:moveTo>
                  <a:pt x="51575" y="1911501"/>
                </a:moveTo>
                <a:lnTo>
                  <a:pt x="82733" y="1919850"/>
                </a:lnTo>
                <a:lnTo>
                  <a:pt x="75490" y="1948021"/>
                </a:lnTo>
                <a:cubicBezTo>
                  <a:pt x="59462" y="2026346"/>
                  <a:pt x="47240" y="2106058"/>
                  <a:pt x="39024" y="2186953"/>
                </a:cubicBezTo>
                <a:lnTo>
                  <a:pt x="32289" y="2320342"/>
                </a:lnTo>
                <a:lnTo>
                  <a:pt x="1" y="2320342"/>
                </a:lnTo>
                <a:lnTo>
                  <a:pt x="6903" y="2183652"/>
                </a:lnTo>
                <a:cubicBezTo>
                  <a:pt x="15229" y="2101671"/>
                  <a:pt x="27615" y="2020890"/>
                  <a:pt x="43858" y="1941514"/>
                </a:cubicBezTo>
                <a:close/>
                <a:moveTo>
                  <a:pt x="4597859" y="1313171"/>
                </a:moveTo>
                <a:lnTo>
                  <a:pt x="4680030" y="1483749"/>
                </a:lnTo>
                <a:lnTo>
                  <a:pt x="4756869" y="1693689"/>
                </a:lnTo>
                <a:lnTo>
                  <a:pt x="4725587" y="1702071"/>
                </a:lnTo>
                <a:lnTo>
                  <a:pt x="4650280" y="1496316"/>
                </a:lnTo>
                <a:lnTo>
                  <a:pt x="4569845" y="1329345"/>
                </a:lnTo>
                <a:close/>
                <a:moveTo>
                  <a:pt x="268129" y="1313167"/>
                </a:moveTo>
                <a:lnTo>
                  <a:pt x="296143" y="1329341"/>
                </a:lnTo>
                <a:lnTo>
                  <a:pt x="215707" y="1496316"/>
                </a:lnTo>
                <a:lnTo>
                  <a:pt x="140400" y="1702069"/>
                </a:lnTo>
                <a:lnTo>
                  <a:pt x="109118" y="1693687"/>
                </a:lnTo>
                <a:lnTo>
                  <a:pt x="185956" y="1483749"/>
                </a:lnTo>
                <a:close/>
                <a:moveTo>
                  <a:pt x="4233247" y="792037"/>
                </a:moveTo>
                <a:lnTo>
                  <a:pt x="4314798" y="881766"/>
                </a:lnTo>
                <a:cubicBezTo>
                  <a:pt x="4364497" y="941987"/>
                  <a:pt x="4411361" y="1004634"/>
                  <a:pt x="4455186" y="1069504"/>
                </a:cubicBezTo>
                <a:lnTo>
                  <a:pt x="4484826" y="1118293"/>
                </a:lnTo>
                <a:lnTo>
                  <a:pt x="4456885" y="1134425"/>
                </a:lnTo>
                <a:lnTo>
                  <a:pt x="4428412" y="1087556"/>
                </a:lnTo>
                <a:cubicBezTo>
                  <a:pt x="4385167" y="1023546"/>
                  <a:pt x="4338924" y="961728"/>
                  <a:pt x="4289883" y="902304"/>
                </a:cubicBezTo>
                <a:lnTo>
                  <a:pt x="4210416" y="814868"/>
                </a:lnTo>
                <a:close/>
                <a:moveTo>
                  <a:pt x="632743" y="792033"/>
                </a:moveTo>
                <a:lnTo>
                  <a:pt x="655574" y="814864"/>
                </a:lnTo>
                <a:lnTo>
                  <a:pt x="576104" y="902304"/>
                </a:lnTo>
                <a:cubicBezTo>
                  <a:pt x="527063" y="961728"/>
                  <a:pt x="480819" y="1023546"/>
                  <a:pt x="437575" y="1087556"/>
                </a:cubicBezTo>
                <a:lnTo>
                  <a:pt x="409103" y="1134421"/>
                </a:lnTo>
                <a:lnTo>
                  <a:pt x="381163" y="1118290"/>
                </a:lnTo>
                <a:lnTo>
                  <a:pt x="410801" y="1069504"/>
                </a:lnTo>
                <a:cubicBezTo>
                  <a:pt x="454626" y="1004634"/>
                  <a:pt x="501490" y="941987"/>
                  <a:pt x="551189" y="881766"/>
                </a:cubicBezTo>
                <a:close/>
                <a:moveTo>
                  <a:pt x="3747689" y="381158"/>
                </a:moveTo>
                <a:lnTo>
                  <a:pt x="3796483" y="410801"/>
                </a:lnTo>
                <a:cubicBezTo>
                  <a:pt x="3861352" y="454626"/>
                  <a:pt x="3923999" y="501490"/>
                  <a:pt x="3984220" y="551188"/>
                </a:cubicBezTo>
                <a:lnTo>
                  <a:pt x="4073946" y="632736"/>
                </a:lnTo>
                <a:lnTo>
                  <a:pt x="4051115" y="655567"/>
                </a:lnTo>
                <a:lnTo>
                  <a:pt x="3963682" y="576103"/>
                </a:lnTo>
                <a:cubicBezTo>
                  <a:pt x="3904259" y="527062"/>
                  <a:pt x="3842441" y="480819"/>
                  <a:pt x="3778430" y="437574"/>
                </a:cubicBezTo>
                <a:lnTo>
                  <a:pt x="3731557" y="409098"/>
                </a:lnTo>
                <a:close/>
                <a:moveTo>
                  <a:pt x="1118303" y="381155"/>
                </a:moveTo>
                <a:lnTo>
                  <a:pt x="1134434" y="409095"/>
                </a:lnTo>
                <a:lnTo>
                  <a:pt x="1087556" y="437574"/>
                </a:lnTo>
                <a:cubicBezTo>
                  <a:pt x="1023546" y="480819"/>
                  <a:pt x="961728" y="527062"/>
                  <a:pt x="902304" y="576103"/>
                </a:cubicBezTo>
                <a:lnTo>
                  <a:pt x="814876" y="655563"/>
                </a:lnTo>
                <a:lnTo>
                  <a:pt x="792045" y="632732"/>
                </a:lnTo>
                <a:lnTo>
                  <a:pt x="881766" y="551188"/>
                </a:lnTo>
                <a:cubicBezTo>
                  <a:pt x="941987" y="501490"/>
                  <a:pt x="1004634" y="454626"/>
                  <a:pt x="1069504" y="410801"/>
                </a:cubicBezTo>
                <a:close/>
                <a:moveTo>
                  <a:pt x="3172291" y="109114"/>
                </a:moveTo>
                <a:lnTo>
                  <a:pt x="3382238" y="185956"/>
                </a:lnTo>
                <a:lnTo>
                  <a:pt x="3552811" y="268125"/>
                </a:lnTo>
                <a:lnTo>
                  <a:pt x="3536637" y="296139"/>
                </a:lnTo>
                <a:lnTo>
                  <a:pt x="3369670" y="215706"/>
                </a:lnTo>
                <a:lnTo>
                  <a:pt x="3163909" y="140397"/>
                </a:lnTo>
                <a:close/>
                <a:moveTo>
                  <a:pt x="1693699" y="109113"/>
                </a:moveTo>
                <a:lnTo>
                  <a:pt x="1702081" y="140396"/>
                </a:lnTo>
                <a:lnTo>
                  <a:pt x="1496317" y="215706"/>
                </a:lnTo>
                <a:lnTo>
                  <a:pt x="1329355" y="296136"/>
                </a:lnTo>
                <a:lnTo>
                  <a:pt x="1313181" y="268123"/>
                </a:lnTo>
                <a:lnTo>
                  <a:pt x="1483749" y="185956"/>
                </a:lnTo>
                <a:close/>
                <a:moveTo>
                  <a:pt x="2545637" y="0"/>
                </a:moveTo>
                <a:lnTo>
                  <a:pt x="2682334" y="6903"/>
                </a:lnTo>
                <a:cubicBezTo>
                  <a:pt x="2764315" y="15228"/>
                  <a:pt x="2845096" y="27615"/>
                  <a:pt x="2924472" y="43857"/>
                </a:cubicBezTo>
                <a:lnTo>
                  <a:pt x="2954476" y="51572"/>
                </a:lnTo>
                <a:lnTo>
                  <a:pt x="2946127" y="82731"/>
                </a:lnTo>
                <a:lnTo>
                  <a:pt x="2917965" y="75490"/>
                </a:lnTo>
                <a:cubicBezTo>
                  <a:pt x="2839640" y="59462"/>
                  <a:pt x="2759929" y="47239"/>
                  <a:pt x="2679033" y="39024"/>
                </a:cubicBezTo>
                <a:lnTo>
                  <a:pt x="2545637" y="32288"/>
                </a:lnTo>
                <a:close/>
                <a:moveTo>
                  <a:pt x="2320350" y="0"/>
                </a:moveTo>
                <a:lnTo>
                  <a:pt x="2320350" y="32288"/>
                </a:lnTo>
                <a:lnTo>
                  <a:pt x="2186953" y="39024"/>
                </a:lnTo>
                <a:cubicBezTo>
                  <a:pt x="2106058" y="47239"/>
                  <a:pt x="2026346" y="59462"/>
                  <a:pt x="1948021" y="75490"/>
                </a:cubicBezTo>
                <a:lnTo>
                  <a:pt x="1919863" y="82730"/>
                </a:lnTo>
                <a:lnTo>
                  <a:pt x="1911514" y="51571"/>
                </a:lnTo>
                <a:lnTo>
                  <a:pt x="1941514" y="43857"/>
                </a:lnTo>
                <a:cubicBezTo>
                  <a:pt x="2020890" y="27615"/>
                  <a:pt x="2101671" y="15228"/>
                  <a:pt x="2183652" y="690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ircle: Hollow 191">
            <a:extLst>
              <a:ext uri="{FF2B5EF4-FFF2-40B4-BE49-F238E27FC236}">
                <a16:creationId xmlns="" xmlns:a16="http://schemas.microsoft.com/office/drawing/2014/main" id="{52CA9F6B-D647-4E2B-87A5-1693A77F5211}"/>
              </a:ext>
            </a:extLst>
          </p:cNvPr>
          <p:cNvSpPr/>
          <p:nvPr/>
        </p:nvSpPr>
        <p:spPr>
          <a:xfrm>
            <a:off x="-2767248" y="-3203314"/>
            <a:ext cx="13244748" cy="13244748"/>
          </a:xfrm>
          <a:prstGeom prst="donut">
            <a:avLst>
              <a:gd name="adj" fmla="val 69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57802E-8873-4984-BE70-8098C5C1249E}"/>
              </a:ext>
            </a:extLst>
          </p:cNvPr>
          <p:cNvGrpSpPr/>
          <p:nvPr/>
        </p:nvGrpSpPr>
        <p:grpSpPr>
          <a:xfrm>
            <a:off x="-3460516" y="-3912438"/>
            <a:ext cx="14622251" cy="14652473"/>
            <a:chOff x="-3460516" y="-3912438"/>
            <a:chExt cx="14622251" cy="14652473"/>
          </a:xfrm>
        </p:grpSpPr>
        <p:sp>
          <p:nvSpPr>
            <p:cNvPr id="190" name="Circle: Hollow 189">
              <a:extLst>
                <a:ext uri="{FF2B5EF4-FFF2-40B4-BE49-F238E27FC236}">
                  <a16:creationId xmlns="" xmlns:a16="http://schemas.microsoft.com/office/drawing/2014/main" id="{060172ED-5DE2-45B5-833C-7B246397629E}"/>
                </a:ext>
              </a:extLst>
            </p:cNvPr>
            <p:cNvSpPr/>
            <p:nvPr/>
          </p:nvSpPr>
          <p:spPr>
            <a:xfrm>
              <a:off x="-3319698" y="-3755764"/>
              <a:ext cx="14349648" cy="14349648"/>
            </a:xfrm>
            <a:prstGeom prst="donut">
              <a:avLst>
                <a:gd name="adj" fmla="val 694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="" xmlns:a16="http://schemas.microsoft.com/office/drawing/2014/main" id="{55729676-DF1E-4985-960A-FA69052090EF}"/>
                </a:ext>
              </a:extLst>
            </p:cNvPr>
            <p:cNvSpPr/>
            <p:nvPr/>
          </p:nvSpPr>
          <p:spPr>
            <a:xfrm>
              <a:off x="10785811" y="323109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="" xmlns:a16="http://schemas.microsoft.com/office/drawing/2014/main" id="{3B4BBEF6-BBCD-4595-86B5-E0B5EE5E95D7}"/>
                </a:ext>
              </a:extLst>
            </p:cNvPr>
            <p:cNvSpPr/>
            <p:nvPr/>
          </p:nvSpPr>
          <p:spPr>
            <a:xfrm>
              <a:off x="3782052" y="-391243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="" xmlns:a16="http://schemas.microsoft.com/office/drawing/2014/main" id="{4A24C338-786B-404A-9C17-E058C1112C75}"/>
                </a:ext>
              </a:extLst>
            </p:cNvPr>
            <p:cNvSpPr/>
            <p:nvPr/>
          </p:nvSpPr>
          <p:spPr>
            <a:xfrm>
              <a:off x="-3460516" y="31178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="" xmlns:a16="http://schemas.microsoft.com/office/drawing/2014/main" id="{4D56DD95-49AA-4C53-9989-3CDB0F0FF695}"/>
                </a:ext>
              </a:extLst>
            </p:cNvPr>
            <p:cNvSpPr/>
            <p:nvPr/>
          </p:nvSpPr>
          <p:spPr>
            <a:xfrm>
              <a:off x="3662356" y="10364111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="" xmlns:a16="http://schemas.microsoft.com/office/drawing/2014/main" id="{6FDAF664-A0F9-4E87-9764-9A3355D854FF}"/>
                </a:ext>
              </a:extLst>
            </p:cNvPr>
            <p:cNvSpPr/>
            <p:nvPr/>
          </p:nvSpPr>
          <p:spPr>
            <a:xfrm>
              <a:off x="8811252" y="-169587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="" xmlns:a16="http://schemas.microsoft.com/office/drawing/2014/main" id="{FDD0E481-E02C-435F-9CB9-831ABD9D7713}"/>
                </a:ext>
              </a:extLst>
            </p:cNvPr>
            <p:cNvSpPr/>
            <p:nvPr/>
          </p:nvSpPr>
          <p:spPr>
            <a:xfrm>
              <a:off x="9130338" y="78026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="" xmlns:a16="http://schemas.microsoft.com/office/drawing/2014/main" id="{85E5DDB4-76D6-4417-A208-FCA9366A3416}"/>
                </a:ext>
              </a:extLst>
            </p:cNvPr>
            <p:cNvSpPr/>
            <p:nvPr/>
          </p:nvSpPr>
          <p:spPr>
            <a:xfrm>
              <a:off x="-1666248" y="-1507916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="" xmlns:a16="http://schemas.microsoft.com/office/drawing/2014/main" id="{ED83840F-E5B1-4520-B871-CEBC7D5BDB8A}"/>
                </a:ext>
              </a:extLst>
            </p:cNvPr>
            <p:cNvSpPr/>
            <p:nvPr/>
          </p:nvSpPr>
          <p:spPr>
            <a:xfrm>
              <a:off x="-1478286" y="8178552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1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0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4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2.96296E-6 L -0.38164 2.96296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25E-6 2.96296E-6 L -0.40599 2.96296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autoRev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1.25E-6 1.85185E-6 L -0.38164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3" grpId="0"/>
      <p:bldP spid="204" grpId="0"/>
      <p:bldP spid="191" grpId="0" animBg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9671" y="6085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702629"/>
            <a:chOff x="6681901" y="1442950"/>
            <a:chExt cx="4159637" cy="702629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Introduction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702629"/>
            <a:chOff x="6681901" y="1442950"/>
            <a:chExt cx="4159637" cy="702629"/>
          </a:xfrm>
        </p:grpSpPr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Needs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159637" cy="702629"/>
            <a:chOff x="6681901" y="1442950"/>
            <a:chExt cx="4159637" cy="702629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Protocols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=""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660301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Simulation</a:t>
              </a:r>
              <a:endParaRPr lang="en-U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19371" y="3265571"/>
            <a:ext cx="4159637" cy="702629"/>
            <a:chOff x="6681901" y="1442950"/>
            <a:chExt cx="4159637" cy="702629"/>
          </a:xfrm>
        </p:grpSpPr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9188E5"/>
                  </a:solidFill>
                  <a:latin typeface="Montserrat" panose="00000500000000000000" pitchFamily="2" charset="0"/>
                </a:rPr>
                <a:t>Conclusion</a:t>
              </a:r>
              <a:endParaRPr lang="en-US" sz="2400" b="1" dirty="0">
                <a:solidFill>
                  <a:srgbClr val="9188E5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8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4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6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2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8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4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6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12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7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37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87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37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87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37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87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37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87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37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141828" y="775703"/>
            <a:ext cx="4452076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646820" y="739556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03328A9-6195-4AB3-87B6-8EB5F110E2A3}"/>
              </a:ext>
            </a:extLst>
          </p:cNvPr>
          <p:cNvSpPr/>
          <p:nvPr/>
        </p:nvSpPr>
        <p:spPr>
          <a:xfrm>
            <a:off x="53500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2658E3FB-29E1-45E8-93A4-E6CCE604E1CC}"/>
              </a:ext>
            </a:extLst>
          </p:cNvPr>
          <p:cNvGrpSpPr/>
          <p:nvPr/>
        </p:nvGrpSpPr>
        <p:grpSpPr>
          <a:xfrm>
            <a:off x="-308951" y="2700675"/>
            <a:ext cx="4764979" cy="908658"/>
            <a:chOff x="4983236" y="2355242"/>
            <a:chExt cx="4764979" cy="908658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A72437AB-186B-4EDF-89AE-AA9DDD5B2985}"/>
                </a:ext>
              </a:extLst>
            </p:cNvPr>
            <p:cNvSpPr/>
            <p:nvPr/>
          </p:nvSpPr>
          <p:spPr>
            <a:xfrm>
              <a:off x="4983236" y="3111500"/>
              <a:ext cx="4208389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951BECFF-5773-4284-B690-406E9CC9195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2CC8F59C-B644-47B0-9167-C1709C996A3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B22D76A1-B368-4227-87BC-C1E6F3188936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C776215-D5EC-44AC-93A4-86C7A7AC5B10}"/>
              </a:ext>
            </a:extLst>
          </p:cNvPr>
          <p:cNvSpPr/>
          <p:nvPr/>
        </p:nvSpPr>
        <p:spPr>
          <a:xfrm>
            <a:off x="0" y="2472774"/>
            <a:ext cx="535002" cy="134040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ED005C2F-3BB1-4700-AF96-B507FFAB2844}"/>
              </a:ext>
            </a:extLst>
          </p:cNvPr>
          <p:cNvSpPr/>
          <p:nvPr/>
        </p:nvSpPr>
        <p:spPr>
          <a:xfrm>
            <a:off x="663973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AD463FCF-4178-424F-9678-3D8E21E586A0}"/>
              </a:ext>
            </a:extLst>
          </p:cNvPr>
          <p:cNvGrpSpPr/>
          <p:nvPr/>
        </p:nvGrpSpPr>
        <p:grpSpPr>
          <a:xfrm flipH="1">
            <a:off x="7528362" y="2708973"/>
            <a:ext cx="5120837" cy="908658"/>
            <a:chOff x="4627378" y="2355242"/>
            <a:chExt cx="5120837" cy="908658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7BA25B6C-5B89-49A7-AD0A-067918C970AE}"/>
                </a:ext>
              </a:extLst>
            </p:cNvPr>
            <p:cNvSpPr/>
            <p:nvPr/>
          </p:nvSpPr>
          <p:spPr>
            <a:xfrm>
              <a:off x="4627378" y="3111500"/>
              <a:ext cx="4564250" cy="152400"/>
            </a:xfrm>
            <a:prstGeom prst="rect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A149D2B2-BDAC-4AEA-8131-66BD177B7B31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89B7CE5A-0C98-4846-B2F3-A96B77781E8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199A2C0-FA3B-4069-8AA4-202F665EF75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8CCC74B2-2C5E-4F9B-9223-725D4F23E5CF}"/>
              </a:ext>
            </a:extLst>
          </p:cNvPr>
          <p:cNvSpPr txBox="1"/>
          <p:nvPr/>
        </p:nvSpPr>
        <p:spPr>
          <a:xfrm>
            <a:off x="1591169" y="3875461"/>
            <a:ext cx="9627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emester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5 of our engineering training consists of various subjects, including a project of the network and protocol module. This project was made by our team consisting of "Fatima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Ezzahra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Seffari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", "Amal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Lamini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". Our project is to design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an </a:t>
            </a:r>
            <a:r>
              <a:rPr lang="fr-FR" sz="2800" dirty="0" smtClean="0"/>
              <a:t>Enterprise </a:t>
            </a:r>
            <a:r>
              <a:rPr lang="fr-FR" sz="2800" dirty="0"/>
              <a:t>Network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based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on protocols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: DHCP,DNS,HTTP,FTP,LDAP,MAIL.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1DB22E1C-FC3B-4C0D-9B9C-53631272F70E}"/>
              </a:ext>
            </a:extLst>
          </p:cNvPr>
          <p:cNvSpPr/>
          <p:nvPr/>
        </p:nvSpPr>
        <p:spPr>
          <a:xfrm>
            <a:off x="11657349" y="2472774"/>
            <a:ext cx="535002" cy="13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23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981584" y="2476709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2210770" y="2718076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1582473" y="4518390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pc1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6BB64D2F-3582-4F25-A8EE-154BD0A0DC47}"/>
              </a:ext>
            </a:extLst>
          </p:cNvPr>
          <p:cNvSpPr/>
          <p:nvPr/>
        </p:nvSpPr>
        <p:spPr>
          <a:xfrm>
            <a:off x="5020998" y="2456771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7B9EC47B-8F61-47BD-A473-89F4D6D024AB}"/>
              </a:ext>
            </a:extLst>
          </p:cNvPr>
          <p:cNvSpPr/>
          <p:nvPr/>
        </p:nvSpPr>
        <p:spPr>
          <a:xfrm>
            <a:off x="5262365" y="2718076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001FE7E4-CCFD-4BAA-970E-1E8D93004D69}"/>
              </a:ext>
            </a:extLst>
          </p:cNvPr>
          <p:cNvGrpSpPr/>
          <p:nvPr/>
        </p:nvGrpSpPr>
        <p:grpSpPr>
          <a:xfrm>
            <a:off x="4496234" y="4518390"/>
            <a:ext cx="3116644" cy="694917"/>
            <a:chOff x="1846869" y="4137390"/>
            <a:chExt cx="3116644" cy="694917"/>
          </a:xfrm>
        </p:grpSpPr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CEF047AF-C4E0-4422-8BDF-72F53C51E40A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pc2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7396E3B9-9F1F-4056-BD65-91EF6D9E9A23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144CE224-84BF-45ED-BC1F-061B089CBE8D}"/>
              </a:ext>
            </a:extLst>
          </p:cNvPr>
          <p:cNvSpPr/>
          <p:nvPr/>
        </p:nvSpPr>
        <p:spPr>
          <a:xfrm>
            <a:off x="8611094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C077E8DF-FDCE-415F-A750-5B9271C730D5}"/>
              </a:ext>
            </a:extLst>
          </p:cNvPr>
          <p:cNvSpPr/>
          <p:nvPr/>
        </p:nvSpPr>
        <p:spPr>
          <a:xfrm>
            <a:off x="8852460" y="2814704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AD1DEE05-09AA-4D85-968B-A7AA0AC4DD59}"/>
              </a:ext>
            </a:extLst>
          </p:cNvPr>
          <p:cNvGrpSpPr/>
          <p:nvPr/>
        </p:nvGrpSpPr>
        <p:grpSpPr>
          <a:xfrm>
            <a:off x="7952131" y="4518390"/>
            <a:ext cx="3116644" cy="694917"/>
            <a:chOff x="1846869" y="4137390"/>
            <a:chExt cx="3116644" cy="694917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0943774E-01F3-4DC8-A02A-DD367416DACF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pc3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D577FC45-558C-4711-AFB7-87352286701D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Needs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12" y="2957924"/>
            <a:ext cx="938099" cy="9380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64" y="2919119"/>
            <a:ext cx="938865" cy="93886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50" y="3021242"/>
            <a:ext cx="938099" cy="9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83" grpId="0" animBg="1"/>
      <p:bldP spid="84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454775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3368F6C0-9F8E-4775-915E-28D9E39262F4}"/>
              </a:ext>
            </a:extLst>
          </p:cNvPr>
          <p:cNvCxnSpPr/>
          <p:nvPr/>
        </p:nvCxnSpPr>
        <p:spPr>
          <a:xfrm>
            <a:off x="216003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4550922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901A7F9-BB6A-40F2-BAD8-323338FA11B2}"/>
              </a:ext>
            </a:extLst>
          </p:cNvPr>
          <p:cNvCxnSpPr/>
          <p:nvPr/>
        </p:nvCxnSpPr>
        <p:spPr>
          <a:xfrm>
            <a:off x="5248012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7638570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42F23C58-76FE-4098-80C3-CF55BF1C5345}"/>
              </a:ext>
            </a:extLst>
          </p:cNvPr>
          <p:cNvSpPr/>
          <p:nvPr/>
        </p:nvSpPr>
        <p:spPr>
          <a:xfrm>
            <a:off x="1454775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1859C14-E17B-459F-A871-AA0AAD0844B8}"/>
              </a:ext>
            </a:extLst>
          </p:cNvPr>
          <p:cNvCxnSpPr/>
          <p:nvPr/>
        </p:nvCxnSpPr>
        <p:spPr>
          <a:xfrm>
            <a:off x="216003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4550922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146E6635-E2D0-4B89-A194-1EA131DC9196}"/>
              </a:ext>
            </a:extLst>
          </p:cNvPr>
          <p:cNvCxnSpPr/>
          <p:nvPr/>
        </p:nvCxnSpPr>
        <p:spPr>
          <a:xfrm>
            <a:off x="5248012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7638570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550025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07209B07-76DE-454A-AC9C-CD2B2D707475}"/>
              </a:ext>
            </a:extLst>
          </p:cNvPr>
          <p:cNvSpPr/>
          <p:nvPr/>
        </p:nvSpPr>
        <p:spPr>
          <a:xfrm>
            <a:off x="155002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7731439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464503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7731439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1659220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=""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=""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=""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BF23AA2-DC44-4001-963A-EDEF4D1AC528}"/>
              </a:ext>
            </a:extLst>
          </p:cNvPr>
          <p:cNvGrpSpPr/>
          <p:nvPr/>
        </p:nvGrpSpPr>
        <p:grpSpPr>
          <a:xfrm>
            <a:off x="475759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6" name="Circle: Hollow 65">
              <a:extLst>
                <a:ext uri="{FF2B5EF4-FFF2-40B4-BE49-F238E27FC236}">
                  <a16:creationId xmlns="" xmlns:a16="http://schemas.microsoft.com/office/drawing/2014/main" id="{57299D76-6F18-48E2-A123-E590F8617AF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5E154BEC-20E3-4FC1-BCEE-2179D1D73580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="" xmlns:a16="http://schemas.microsoft.com/office/drawing/2014/main" id="{6736EDE9-4735-4A42-823E-E708B04A06C9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="" xmlns:a16="http://schemas.microsoft.com/office/drawing/2014/main" id="{90E9FBD7-F69D-4DEC-8D1D-AE7C6291550F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2325592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DHCP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C38157B-2076-4A05-BF9B-DC501DE2A44B}"/>
              </a:ext>
            </a:extLst>
          </p:cNvPr>
          <p:cNvSpPr txBox="1"/>
          <p:nvPr/>
        </p:nvSpPr>
        <p:spPr>
          <a:xfrm>
            <a:off x="2325592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MAIL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1209C95-64E4-4BBF-AE9B-E3634323E660}"/>
              </a:ext>
            </a:extLst>
          </p:cNvPr>
          <p:cNvSpPr txBox="1"/>
          <p:nvPr/>
        </p:nvSpPr>
        <p:spPr>
          <a:xfrm>
            <a:off x="5421569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DNS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23C463E-32A3-46DF-8167-A7C8D24CD483}"/>
              </a:ext>
            </a:extLst>
          </p:cNvPr>
          <p:cNvSpPr txBox="1"/>
          <p:nvPr/>
        </p:nvSpPr>
        <p:spPr>
          <a:xfrm>
            <a:off x="5421569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LDAP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D09A032-D291-4410-9FAA-4EAA07478EA8}"/>
              </a:ext>
            </a:extLst>
          </p:cNvPr>
          <p:cNvSpPr txBox="1"/>
          <p:nvPr/>
        </p:nvSpPr>
        <p:spPr>
          <a:xfrm>
            <a:off x="8462851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HTTP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8369716-C51A-4BF8-BE75-A3ABEB6AF356}"/>
              </a:ext>
            </a:extLst>
          </p:cNvPr>
          <p:cNvSpPr txBox="1"/>
          <p:nvPr/>
        </p:nvSpPr>
        <p:spPr>
          <a:xfrm>
            <a:off x="8547881" y="3232164"/>
            <a:ext cx="1897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F157457-5FBC-49E2-A470-8EAE4ED4ACB3}"/>
              </a:ext>
            </a:extLst>
          </p:cNvPr>
          <p:cNvSpPr txBox="1"/>
          <p:nvPr/>
        </p:nvSpPr>
        <p:spPr>
          <a:xfrm>
            <a:off x="8462851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FTP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F9C9899C-D47E-4359-85A4-C4A1BE591142}"/>
              </a:ext>
            </a:extLst>
          </p:cNvPr>
          <p:cNvCxnSpPr/>
          <p:nvPr/>
        </p:nvCxnSpPr>
        <p:spPr>
          <a:xfrm>
            <a:off x="834700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4A619AC3-E04A-46C9-8066-1188452C3924}"/>
              </a:ext>
            </a:extLst>
          </p:cNvPr>
          <p:cNvCxnSpPr>
            <a:cxnSpLocks/>
          </p:cNvCxnSpPr>
          <p:nvPr/>
        </p:nvCxnSpPr>
        <p:spPr>
          <a:xfrm flipV="1">
            <a:off x="10717184" y="3243636"/>
            <a:ext cx="0" cy="1745225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16E22AAD-6DB6-4CDE-B351-04E221D88D8C}"/>
              </a:ext>
            </a:extLst>
          </p:cNvPr>
          <p:cNvGrpSpPr/>
          <p:nvPr/>
        </p:nvGrpSpPr>
        <p:grpSpPr>
          <a:xfrm>
            <a:off x="1659220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0" name="Circle: Hollow 89">
              <a:extLst>
                <a:ext uri="{FF2B5EF4-FFF2-40B4-BE49-F238E27FC236}">
                  <a16:creationId xmlns="" xmlns:a16="http://schemas.microsoft.com/office/drawing/2014/main" id="{56EAC289-BA15-4DF4-B5DE-5477D2487164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="" xmlns:a16="http://schemas.microsoft.com/office/drawing/2014/main" id="{30CAF1EB-B703-4732-A94D-3228009D815B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2" name="Rectangle: Rounded Corners 91">
                <a:extLst>
                  <a:ext uri="{FF2B5EF4-FFF2-40B4-BE49-F238E27FC236}">
                    <a16:creationId xmlns="" xmlns:a16="http://schemas.microsoft.com/office/drawing/2014/main" id="{A7EEA191-3A26-4142-B250-FEFA1F06D8D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="" xmlns:a16="http://schemas.microsoft.com/office/drawing/2014/main" id="{2564C0C0-C14B-4E0C-9576-CBDA2EB276DA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CE5FE4F2-1495-4B45-85CF-A46C84ED94C7}"/>
              </a:ext>
            </a:extLst>
          </p:cNvPr>
          <p:cNvGrpSpPr/>
          <p:nvPr/>
        </p:nvGrpSpPr>
        <p:grpSpPr>
          <a:xfrm>
            <a:off x="4757592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5" name="Circle: Hollow 94">
              <a:extLst>
                <a:ext uri="{FF2B5EF4-FFF2-40B4-BE49-F238E27FC236}">
                  <a16:creationId xmlns="" xmlns:a16="http://schemas.microsoft.com/office/drawing/2014/main" id="{7D0BE9C6-B06E-4198-BE91-D99CEE385EE3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61EF6B41-1867-45C8-9DFA-47EC429A47E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7" name="Rectangle: Rounded Corners 96">
                <a:extLst>
                  <a:ext uri="{FF2B5EF4-FFF2-40B4-BE49-F238E27FC236}">
                    <a16:creationId xmlns="" xmlns:a16="http://schemas.microsoft.com/office/drawing/2014/main" id="{53B7B69B-BD0C-4BCC-B1F9-E12924CBA85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="" xmlns:a16="http://schemas.microsoft.com/office/drawing/2014/main" id="{BE41516E-5927-4DF1-B297-C518EC28C96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4288A8D-D0D9-4F32-9A22-6735573DC65C}"/>
              </a:ext>
            </a:extLst>
          </p:cNvPr>
          <p:cNvGrpSpPr/>
          <p:nvPr/>
        </p:nvGrpSpPr>
        <p:grpSpPr>
          <a:xfrm>
            <a:off x="783681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0" name="Circle: Hollow 99">
              <a:extLst>
                <a:ext uri="{FF2B5EF4-FFF2-40B4-BE49-F238E27FC236}">
                  <a16:creationId xmlns="" xmlns:a16="http://schemas.microsoft.com/office/drawing/2014/main" id="{BD72FAC9-86D8-431D-B441-24EBE910A331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D93C710D-7CBA-4FD2-AB60-CB361038D7B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2" name="Rectangle: Rounded Corners 101">
                <a:extLst>
                  <a:ext uri="{FF2B5EF4-FFF2-40B4-BE49-F238E27FC236}">
                    <a16:creationId xmlns="" xmlns:a16="http://schemas.microsoft.com/office/drawing/2014/main" id="{9CEE517D-6A85-4A0B-8120-7038229D77C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="" xmlns:a16="http://schemas.microsoft.com/office/drawing/2014/main" id="{AEBBD813-757C-4025-A83A-308A0C8E442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="" xmlns:a16="http://schemas.microsoft.com/office/drawing/2014/main" id="{EB079CA7-DB75-43B7-A56D-0311C7938095}"/>
              </a:ext>
            </a:extLst>
          </p:cNvPr>
          <p:cNvGrpSpPr/>
          <p:nvPr/>
        </p:nvGrpSpPr>
        <p:grpSpPr>
          <a:xfrm>
            <a:off x="7836812" y="4827722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0" name="Circle: Hollow 109">
              <a:extLst>
                <a:ext uri="{FF2B5EF4-FFF2-40B4-BE49-F238E27FC236}">
                  <a16:creationId xmlns="" xmlns:a16="http://schemas.microsoft.com/office/drawing/2014/main" id="{B74FADB5-82EA-4992-8CC8-3DD2BCFFBE8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13DADC62-6D85-4173-8D38-A48B13A58C4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="" xmlns:a16="http://schemas.microsoft.com/office/drawing/2014/main" id="{EE929B84-AF33-49B2-901C-DB101EF214F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="" xmlns:a16="http://schemas.microsoft.com/office/drawing/2014/main" id="{5FA99263-1AF0-485D-A360-9929715A9D4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Protocols</a:t>
            </a:r>
            <a:endParaRPr lang="en-US" sz="4800" b="1" dirty="0">
              <a:solidFill>
                <a:schemeClr val="bg1">
                  <a:lumMod val="9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7" grpId="0" animBg="1"/>
      <p:bldP spid="39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71" grpId="0"/>
      <p:bldP spid="73" grpId="0"/>
      <p:bldP spid="75" grpId="0"/>
      <p:bldP spid="77" grpId="0"/>
      <p:bldP spid="79" grpId="0"/>
      <p:bldP spid="80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141828" y="775703"/>
            <a:ext cx="4452076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646820" y="739556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Conclusion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03328A9-6195-4AB3-87B6-8EB5F110E2A3}"/>
              </a:ext>
            </a:extLst>
          </p:cNvPr>
          <p:cNvSpPr/>
          <p:nvPr/>
        </p:nvSpPr>
        <p:spPr>
          <a:xfrm>
            <a:off x="53500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2658E3FB-29E1-45E8-93A4-E6CCE604E1CC}"/>
              </a:ext>
            </a:extLst>
          </p:cNvPr>
          <p:cNvGrpSpPr/>
          <p:nvPr/>
        </p:nvGrpSpPr>
        <p:grpSpPr>
          <a:xfrm>
            <a:off x="-308951" y="2700675"/>
            <a:ext cx="4764979" cy="908658"/>
            <a:chOff x="4983236" y="2355242"/>
            <a:chExt cx="4764979" cy="908658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A72437AB-186B-4EDF-89AE-AA9DDD5B2985}"/>
                </a:ext>
              </a:extLst>
            </p:cNvPr>
            <p:cNvSpPr/>
            <p:nvPr/>
          </p:nvSpPr>
          <p:spPr>
            <a:xfrm>
              <a:off x="4983236" y="3111500"/>
              <a:ext cx="4208389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951BECFF-5773-4284-B690-406E9CC9195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2CC8F59C-B644-47B0-9167-C1709C996A3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B22D76A1-B368-4227-87BC-C1E6F3188936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C776215-D5EC-44AC-93A4-86C7A7AC5B10}"/>
              </a:ext>
            </a:extLst>
          </p:cNvPr>
          <p:cNvSpPr/>
          <p:nvPr/>
        </p:nvSpPr>
        <p:spPr>
          <a:xfrm>
            <a:off x="0" y="2472774"/>
            <a:ext cx="535002" cy="134040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ED005C2F-3BB1-4700-AF96-B507FFAB2844}"/>
              </a:ext>
            </a:extLst>
          </p:cNvPr>
          <p:cNvSpPr/>
          <p:nvPr/>
        </p:nvSpPr>
        <p:spPr>
          <a:xfrm>
            <a:off x="663973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AD463FCF-4178-424F-9678-3D8E21E586A0}"/>
              </a:ext>
            </a:extLst>
          </p:cNvPr>
          <p:cNvGrpSpPr/>
          <p:nvPr/>
        </p:nvGrpSpPr>
        <p:grpSpPr>
          <a:xfrm flipH="1">
            <a:off x="7528362" y="2708973"/>
            <a:ext cx="5120837" cy="908658"/>
            <a:chOff x="4627378" y="2355242"/>
            <a:chExt cx="5120837" cy="908658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7BA25B6C-5B89-49A7-AD0A-067918C970AE}"/>
                </a:ext>
              </a:extLst>
            </p:cNvPr>
            <p:cNvSpPr/>
            <p:nvPr/>
          </p:nvSpPr>
          <p:spPr>
            <a:xfrm>
              <a:off x="4627378" y="3111500"/>
              <a:ext cx="4564250" cy="152400"/>
            </a:xfrm>
            <a:prstGeom prst="rect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A149D2B2-BDAC-4AEA-8131-66BD177B7B31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89B7CE5A-0C98-4846-B2F3-A96B77781E8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199A2C0-FA3B-4069-8AA4-202F665EF75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bg1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8CCC74B2-2C5E-4F9B-9223-725D4F23E5CF}"/>
              </a:ext>
            </a:extLst>
          </p:cNvPr>
          <p:cNvSpPr txBox="1"/>
          <p:nvPr/>
        </p:nvSpPr>
        <p:spPr>
          <a:xfrm>
            <a:off x="1795243" y="4013043"/>
            <a:ext cx="9627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To conclude, this project turned out to be very rewarding in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so far as it consisted of a concrete approach to the profession of engineer. Indeed, taking initiative, respecting deadlines and teamwork will be essential aspects of our future profession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1DB22E1C-FC3B-4C0D-9B9C-53631272F70E}"/>
              </a:ext>
            </a:extLst>
          </p:cNvPr>
          <p:cNvSpPr/>
          <p:nvPr/>
        </p:nvSpPr>
        <p:spPr>
          <a:xfrm>
            <a:off x="11657349" y="2472774"/>
            <a:ext cx="535002" cy="13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7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now you can ask your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questions</a:t>
            </a: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Produced by: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Amal LAMINI.</a:t>
            </a: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Fatima </a:t>
            </a:r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Ezzahra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smtClean="0">
                <a:solidFill>
                  <a:schemeClr val="bg1">
                    <a:lumMod val="95000"/>
                  </a:schemeClr>
                </a:solidFill>
              </a:rPr>
              <a:t>SEFFARI .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?</a:t>
            </a:r>
            <a:endParaRPr lang="en-US" sz="166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147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Montserrat</vt:lpstr>
      <vt:lpstr>Montserrat ExtraBold</vt:lpstr>
      <vt:lpstr>Tahoma</vt:lpstr>
      <vt:lpstr>Tw Cen MT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Amal LAMINI</cp:lastModifiedBy>
  <cp:revision>108</cp:revision>
  <dcterms:created xsi:type="dcterms:W3CDTF">2020-09-18T21:48:46Z</dcterms:created>
  <dcterms:modified xsi:type="dcterms:W3CDTF">2022-02-04T11:58:56Z</dcterms:modified>
</cp:coreProperties>
</file>