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6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0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39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74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0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943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399" indent="0" algn="ctr">
              <a:buNone/>
              <a:defRPr sz="1800"/>
            </a:lvl3pPr>
            <a:lvl4pPr marL="1371598" indent="0" algn="ctr">
              <a:buNone/>
              <a:defRPr sz="1600"/>
            </a:lvl4pPr>
            <a:lvl5pPr marL="1828798" indent="0" algn="ctr">
              <a:buNone/>
              <a:defRPr sz="1600"/>
            </a:lvl5pPr>
            <a:lvl6pPr marL="2285998" indent="0" algn="ctr">
              <a:buNone/>
              <a:defRPr sz="1600"/>
            </a:lvl6pPr>
            <a:lvl7pPr marL="2743197" indent="0" algn="ctr">
              <a:buNone/>
              <a:defRPr sz="1600"/>
            </a:lvl7pPr>
            <a:lvl8pPr marL="3200397" indent="0" algn="ctr">
              <a:buNone/>
              <a:defRPr sz="1600"/>
            </a:lvl8pPr>
            <a:lvl9pPr marL="3657596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F69-760D-4AD8-A0D7-146B62A8692E}" type="datetimeFigureOut">
              <a:rPr lang="pt-BR" smtClean="0"/>
              <a:t>25/03/2016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36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F69-760D-4AD8-A0D7-146B62A8692E}" type="datetimeFigureOut">
              <a:rPr lang="pt-BR" smtClean="0"/>
              <a:t>25/03/2016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22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F69-760D-4AD8-A0D7-146B62A8692E}" type="datetimeFigureOut">
              <a:rPr lang="pt-BR" smtClean="0"/>
              <a:t>25/03/2016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58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F69-760D-4AD8-A0D7-146B62A8692E}" type="datetimeFigureOut">
              <a:rPr lang="pt-BR" smtClean="0"/>
              <a:t>25/03/2016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61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F69-760D-4AD8-A0D7-146B62A8692E}" type="datetimeFigureOut">
              <a:rPr lang="pt-BR" smtClean="0"/>
              <a:t>25/03/2016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3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1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1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F69-760D-4AD8-A0D7-146B62A8692E}" type="datetimeFigureOut">
              <a:rPr lang="pt-BR" smtClean="0"/>
              <a:t>25/03/2016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58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8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399" indent="0">
              <a:buNone/>
              <a:defRPr sz="1800" b="1"/>
            </a:lvl3pPr>
            <a:lvl4pPr marL="1371598" indent="0">
              <a:buNone/>
              <a:defRPr sz="1600" b="1"/>
            </a:lvl4pPr>
            <a:lvl5pPr marL="1828798" indent="0">
              <a:buNone/>
              <a:defRPr sz="1600" b="1"/>
            </a:lvl5pPr>
            <a:lvl6pPr marL="2285998" indent="0">
              <a:buNone/>
              <a:defRPr sz="1600" b="1"/>
            </a:lvl6pPr>
            <a:lvl7pPr marL="2743197" indent="0">
              <a:buNone/>
              <a:defRPr sz="1600" b="1"/>
            </a:lvl7pPr>
            <a:lvl8pPr marL="3200397" indent="0">
              <a:buNone/>
              <a:defRPr sz="1600" b="1"/>
            </a:lvl8pPr>
            <a:lvl9pPr marL="3657596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F69-760D-4AD8-A0D7-146B62A8692E}" type="datetimeFigureOut">
              <a:rPr lang="pt-BR" smtClean="0"/>
              <a:t>25/03/2016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709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F69-760D-4AD8-A0D7-146B62A8692E}" type="datetimeFigureOut">
              <a:rPr lang="pt-BR" smtClean="0"/>
              <a:t>25/03/2016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62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F69-760D-4AD8-A0D7-146B62A8692E}" type="datetimeFigureOut">
              <a:rPr lang="pt-BR" smtClean="0"/>
              <a:t>25/03/2016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4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8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F69-760D-4AD8-A0D7-146B62A8692E}" type="datetimeFigureOut">
              <a:rPr lang="pt-BR" smtClean="0"/>
              <a:t>25/03/2016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17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2000"/>
            </a:lvl4pPr>
            <a:lvl5pPr marL="1828798" indent="0">
              <a:buNone/>
              <a:defRPr sz="2000"/>
            </a:lvl5pPr>
            <a:lvl6pPr marL="2285998" indent="0">
              <a:buNone/>
              <a:defRPr sz="2000"/>
            </a:lvl6pPr>
            <a:lvl7pPr marL="2743197" indent="0">
              <a:buNone/>
              <a:defRPr sz="2000"/>
            </a:lvl7pPr>
            <a:lvl8pPr marL="3200397" indent="0">
              <a:buNone/>
              <a:defRPr sz="2000"/>
            </a:lvl8pPr>
            <a:lvl9pPr marL="3657596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399" indent="0">
              <a:buNone/>
              <a:defRPr sz="1200"/>
            </a:lvl3pPr>
            <a:lvl4pPr marL="1371598" indent="0">
              <a:buNone/>
              <a:defRPr sz="1000"/>
            </a:lvl4pPr>
            <a:lvl5pPr marL="1828798" indent="0">
              <a:buNone/>
              <a:defRPr sz="1000"/>
            </a:lvl5pPr>
            <a:lvl6pPr marL="2285998" indent="0">
              <a:buNone/>
              <a:defRPr sz="1000"/>
            </a:lvl6pPr>
            <a:lvl7pPr marL="2743197" indent="0">
              <a:buNone/>
              <a:defRPr sz="1000"/>
            </a:lvl7pPr>
            <a:lvl8pPr marL="3200397" indent="0">
              <a:buNone/>
              <a:defRPr sz="1000"/>
            </a:lvl8pPr>
            <a:lvl9pPr marL="3657596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8F69-760D-4AD8-A0D7-146B62A8692E}" type="datetimeFigureOut">
              <a:rPr lang="pt-BR" smtClean="0"/>
              <a:t>25/03/2016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62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88F69-760D-4AD8-A0D7-146B62A8692E}" type="datetimeFigureOut">
              <a:rPr lang="pt-BR" smtClean="0"/>
              <a:t>25/03/2016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58C0C-DB47-439A-A9F5-468C794AD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74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39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9" indent="-228599" algn="l" defTabSz="91439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9" indent="-228599" algn="l" defTabSz="914399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9" indent="-228599" algn="l" defTabSz="914399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9" indent="-228599" algn="l" defTabSz="914399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8" indent="-228599" algn="l" defTabSz="914399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7" indent="-228599" algn="l" defTabSz="914399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7" indent="-228599" algn="l" defTabSz="914399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7" indent="-228599" algn="l" defTabSz="914399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6" indent="-228599" algn="l" defTabSz="914399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9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8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7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6" algn="l" defTabSz="91439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tângulo 42"/>
          <p:cNvSpPr/>
          <p:nvPr/>
        </p:nvSpPr>
        <p:spPr>
          <a:xfrm>
            <a:off x="821635" y="2805457"/>
            <a:ext cx="10508974" cy="126960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5" name="Retângulo de cantos arredondados 4"/>
          <p:cNvSpPr/>
          <p:nvPr/>
        </p:nvSpPr>
        <p:spPr>
          <a:xfrm>
            <a:off x="1474989" y="3064914"/>
            <a:ext cx="1392214" cy="7657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52" dirty="0">
                <a:solidFill>
                  <a:schemeClr val="tx1"/>
                </a:solidFill>
              </a:rPr>
              <a:t>Módulo de transferência de arquivos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3814787" y="3049568"/>
            <a:ext cx="1629639" cy="796391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52" dirty="0">
                <a:solidFill>
                  <a:schemeClr val="tx1"/>
                </a:solidFill>
              </a:rPr>
              <a:t>Módulo de testes</a:t>
            </a:r>
          </a:p>
        </p:txBody>
      </p:sp>
      <p:sp>
        <p:nvSpPr>
          <p:cNvPr id="8" name="Retângulo 7"/>
          <p:cNvSpPr/>
          <p:nvPr/>
        </p:nvSpPr>
        <p:spPr>
          <a:xfrm>
            <a:off x="3074504" y="592436"/>
            <a:ext cx="5592418" cy="125988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9" name="Retângulo 8"/>
          <p:cNvSpPr/>
          <p:nvPr/>
        </p:nvSpPr>
        <p:spPr>
          <a:xfrm>
            <a:off x="3104110" y="5016843"/>
            <a:ext cx="5562812" cy="121654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52" name="CaixaDeTexto 51"/>
          <p:cNvSpPr txBox="1"/>
          <p:nvPr/>
        </p:nvSpPr>
        <p:spPr>
          <a:xfrm>
            <a:off x="1097286" y="2117935"/>
            <a:ext cx="1420486" cy="277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de arquivos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1817075" y="4984878"/>
            <a:ext cx="1151807" cy="461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de arquivos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4467775" y="1959108"/>
            <a:ext cx="1873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Cadastro de perguntas e criação de  testes, enviar testes a um grupo e  consulta de resultados.</a:t>
            </a:r>
          </a:p>
        </p:txBody>
      </p:sp>
      <p:sp>
        <p:nvSpPr>
          <p:cNvPr id="58" name="Seta para a esquerda 57"/>
          <p:cNvSpPr/>
          <p:nvPr/>
        </p:nvSpPr>
        <p:spPr>
          <a:xfrm rot="19124833">
            <a:off x="2542648" y="2246558"/>
            <a:ext cx="810000" cy="135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59" name="Seta para a esquerda 58"/>
          <p:cNvSpPr/>
          <p:nvPr/>
        </p:nvSpPr>
        <p:spPr>
          <a:xfrm rot="16200000">
            <a:off x="3979644" y="2259703"/>
            <a:ext cx="694512" cy="135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60" name="Seta para cima 59"/>
          <p:cNvSpPr/>
          <p:nvPr/>
        </p:nvSpPr>
        <p:spPr>
          <a:xfrm>
            <a:off x="4053810" y="1996667"/>
            <a:ext cx="135000" cy="6939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61" name="Seta para a esquerda 60"/>
          <p:cNvSpPr/>
          <p:nvPr/>
        </p:nvSpPr>
        <p:spPr>
          <a:xfrm rot="13828140">
            <a:off x="8315724" y="2233230"/>
            <a:ext cx="810000" cy="135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64" name="Seta para a esquerda 63"/>
          <p:cNvSpPr/>
          <p:nvPr/>
        </p:nvSpPr>
        <p:spPr>
          <a:xfrm rot="13828140">
            <a:off x="2193657" y="4648846"/>
            <a:ext cx="810000" cy="135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65" name="Seta para cima 64"/>
          <p:cNvSpPr/>
          <p:nvPr/>
        </p:nvSpPr>
        <p:spPr>
          <a:xfrm rot="19180996">
            <a:off x="2687620" y="4182632"/>
            <a:ext cx="135000" cy="810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66" name="Seta para a esquerda 65"/>
          <p:cNvSpPr/>
          <p:nvPr/>
        </p:nvSpPr>
        <p:spPr>
          <a:xfrm rot="16200000">
            <a:off x="3884119" y="4505510"/>
            <a:ext cx="694512" cy="135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67" name="Seta para cima 66"/>
          <p:cNvSpPr/>
          <p:nvPr/>
        </p:nvSpPr>
        <p:spPr>
          <a:xfrm>
            <a:off x="3926599" y="4216759"/>
            <a:ext cx="135000" cy="6939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68" name="Seta para a esquerda 67"/>
          <p:cNvSpPr/>
          <p:nvPr/>
        </p:nvSpPr>
        <p:spPr>
          <a:xfrm rot="18829417">
            <a:off x="8364255" y="4417926"/>
            <a:ext cx="810000" cy="135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69" name="Seta para cima 68"/>
          <p:cNvSpPr/>
          <p:nvPr/>
        </p:nvSpPr>
        <p:spPr>
          <a:xfrm rot="2582273">
            <a:off x="8848040" y="4178311"/>
            <a:ext cx="135000" cy="810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pic>
        <p:nvPicPr>
          <p:cNvPr id="70" name="Imagem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668" y="752534"/>
            <a:ext cx="810442" cy="839820"/>
          </a:xfrm>
          <a:prstGeom prst="rect">
            <a:avLst/>
          </a:prstGeom>
        </p:spPr>
      </p:pic>
      <p:sp>
        <p:nvSpPr>
          <p:cNvPr id="71" name="CaixaDeTexto 70"/>
          <p:cNvSpPr txBox="1"/>
          <p:nvPr/>
        </p:nvSpPr>
        <p:spPr>
          <a:xfrm>
            <a:off x="4194845" y="1555331"/>
            <a:ext cx="1219874" cy="277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via PC</a:t>
            </a:r>
          </a:p>
        </p:txBody>
      </p:sp>
      <p:pic>
        <p:nvPicPr>
          <p:cNvPr id="72" name="Imagem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502" y="759456"/>
            <a:ext cx="723372" cy="829726"/>
          </a:xfrm>
          <a:prstGeom prst="rect">
            <a:avLst/>
          </a:prstGeom>
        </p:spPr>
      </p:pic>
      <p:sp>
        <p:nvSpPr>
          <p:cNvPr id="73" name="CaixaDeTexto 72"/>
          <p:cNvSpPr txBox="1"/>
          <p:nvPr/>
        </p:nvSpPr>
        <p:spPr>
          <a:xfrm>
            <a:off x="6101148" y="1499228"/>
            <a:ext cx="1478226" cy="277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via Mobile</a:t>
            </a:r>
          </a:p>
        </p:txBody>
      </p:sp>
      <p:pic>
        <p:nvPicPr>
          <p:cNvPr id="74" name="Imagem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880" y="5090488"/>
            <a:ext cx="609540" cy="724201"/>
          </a:xfrm>
          <a:prstGeom prst="rect">
            <a:avLst/>
          </a:prstGeom>
        </p:spPr>
      </p:pic>
      <p:sp>
        <p:nvSpPr>
          <p:cNvPr id="75" name="CaixaDeTexto 74"/>
          <p:cNvSpPr txBox="1"/>
          <p:nvPr/>
        </p:nvSpPr>
        <p:spPr>
          <a:xfrm>
            <a:off x="5412774" y="5833253"/>
            <a:ext cx="1282456" cy="277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Aluno via Mobile</a:t>
            </a:r>
          </a:p>
        </p:txBody>
      </p:sp>
      <p:sp>
        <p:nvSpPr>
          <p:cNvPr id="32" name="Seta para a esquerda 31"/>
          <p:cNvSpPr/>
          <p:nvPr/>
        </p:nvSpPr>
        <p:spPr>
          <a:xfrm rot="16200000">
            <a:off x="6364550" y="2343959"/>
            <a:ext cx="694512" cy="135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33" name="Seta para cima 32"/>
          <p:cNvSpPr/>
          <p:nvPr/>
        </p:nvSpPr>
        <p:spPr>
          <a:xfrm>
            <a:off x="6425806" y="2033386"/>
            <a:ext cx="135000" cy="6939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34" name="Seta para a esquerda 33"/>
          <p:cNvSpPr/>
          <p:nvPr/>
        </p:nvSpPr>
        <p:spPr>
          <a:xfrm rot="16200000">
            <a:off x="6435573" y="4449636"/>
            <a:ext cx="694512" cy="135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35" name="Seta para cima 34"/>
          <p:cNvSpPr/>
          <p:nvPr/>
        </p:nvSpPr>
        <p:spPr>
          <a:xfrm>
            <a:off x="6559604" y="4163683"/>
            <a:ext cx="135000" cy="6939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2"/>
          </a:p>
        </p:txBody>
      </p:sp>
      <p:sp>
        <p:nvSpPr>
          <p:cNvPr id="36" name="CaixaDeTexto 35"/>
          <p:cNvSpPr txBox="1"/>
          <p:nvPr/>
        </p:nvSpPr>
        <p:spPr>
          <a:xfrm>
            <a:off x="4407749" y="4326072"/>
            <a:ext cx="1612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Resposta de testes e</a:t>
            </a:r>
          </a:p>
          <a:p>
            <a:pPr algn="just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Consulta de resultados.</a:t>
            </a:r>
          </a:p>
        </p:txBody>
      </p:sp>
      <p:sp>
        <p:nvSpPr>
          <p:cNvPr id="31" name="Retângulo de cantos arredondados 30"/>
          <p:cNvSpPr/>
          <p:nvPr/>
        </p:nvSpPr>
        <p:spPr>
          <a:xfrm>
            <a:off x="5967634" y="3046194"/>
            <a:ext cx="1503108" cy="77028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52" dirty="0">
                <a:solidFill>
                  <a:schemeClr val="tx1"/>
                </a:solidFill>
              </a:rPr>
              <a:t>Módulo de gerenciamento de grupos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8976764" y="1742440"/>
            <a:ext cx="1796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turmas, fazer chamada, enviar notas, adicionar alunos, gerenciar horários. 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6984052" y="4187323"/>
            <a:ext cx="1227715" cy="646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 de grupo, cria e comenta tópicos</a:t>
            </a:r>
          </a:p>
        </p:txBody>
      </p:sp>
      <p:sp>
        <p:nvSpPr>
          <p:cNvPr id="42" name="Retângulo de cantos arredondados 30"/>
          <p:cNvSpPr/>
          <p:nvPr/>
        </p:nvSpPr>
        <p:spPr>
          <a:xfrm>
            <a:off x="8437578" y="3026245"/>
            <a:ext cx="1503108" cy="770288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52" dirty="0">
                <a:solidFill>
                  <a:schemeClr val="tx1"/>
                </a:solidFill>
              </a:rPr>
              <a:t>Módulo de gerenciamento de turmas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6975782" y="2199232"/>
            <a:ext cx="1350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grupo, criar e comentar tópicos 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9071265" y="4583310"/>
            <a:ext cx="1350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Visualizar notas, frequências e horários. </a:t>
            </a:r>
          </a:p>
        </p:txBody>
      </p:sp>
    </p:spTree>
    <p:extLst>
      <p:ext uri="{BB962C8B-B14F-4D97-AF65-F5344CB8AC3E}">
        <p14:creationId xmlns:p14="http://schemas.microsoft.com/office/powerpoint/2010/main" val="1509629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87287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96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Fatinha de Sousa</dc:creator>
  <cp:lastModifiedBy>Fatinha de Sousa</cp:lastModifiedBy>
  <cp:revision>26</cp:revision>
  <dcterms:created xsi:type="dcterms:W3CDTF">2015-03-10T19:52:34Z</dcterms:created>
  <dcterms:modified xsi:type="dcterms:W3CDTF">2016-03-25T16:49:56Z</dcterms:modified>
</cp:coreProperties>
</file>