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3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399" indent="0" algn="ctr">
              <a:buNone/>
              <a:defRPr sz="1800"/>
            </a:lvl3pPr>
            <a:lvl4pPr marL="1371598" indent="0" algn="ctr">
              <a:buNone/>
              <a:defRPr sz="1600"/>
            </a:lvl4pPr>
            <a:lvl5pPr marL="1828798" indent="0" algn="ctr">
              <a:buNone/>
              <a:defRPr sz="1600"/>
            </a:lvl5pPr>
            <a:lvl6pPr marL="2285998" indent="0" algn="ctr">
              <a:buNone/>
              <a:defRPr sz="1600"/>
            </a:lvl6pPr>
            <a:lvl7pPr marL="2743197" indent="0" algn="ctr">
              <a:buNone/>
              <a:defRPr sz="1600"/>
            </a:lvl7pPr>
            <a:lvl8pPr marL="3200397" indent="0" algn="ctr">
              <a:buNone/>
              <a:defRPr sz="1600"/>
            </a:lvl8pPr>
            <a:lvl9pPr marL="3657596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F69-760D-4AD8-A0D7-146B62A8692E}" type="datetimeFigureOut">
              <a:rPr lang="pt-BR" smtClean="0"/>
              <a:t>10/03/2015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36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F69-760D-4AD8-A0D7-146B62A8692E}" type="datetimeFigureOut">
              <a:rPr lang="pt-BR" smtClean="0"/>
              <a:t>10/03/2015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22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F69-760D-4AD8-A0D7-146B62A8692E}" type="datetimeFigureOut">
              <a:rPr lang="pt-BR" smtClean="0"/>
              <a:t>10/03/2015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58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F69-760D-4AD8-A0D7-146B62A8692E}" type="datetimeFigureOut">
              <a:rPr lang="pt-BR" smtClean="0"/>
              <a:t>10/03/2015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61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F69-760D-4AD8-A0D7-146B62A8692E}" type="datetimeFigureOut">
              <a:rPr lang="pt-BR" smtClean="0"/>
              <a:t>10/03/2015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3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1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1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F69-760D-4AD8-A0D7-146B62A8692E}" type="datetimeFigureOut">
              <a:rPr lang="pt-BR" smtClean="0"/>
              <a:t>10/03/2015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58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8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8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F69-760D-4AD8-A0D7-146B62A8692E}" type="datetimeFigureOut">
              <a:rPr lang="pt-BR" smtClean="0"/>
              <a:t>10/03/2015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709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F69-760D-4AD8-A0D7-146B62A8692E}" type="datetimeFigureOut">
              <a:rPr lang="pt-BR" smtClean="0"/>
              <a:t>10/03/2015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62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F69-760D-4AD8-A0D7-146B62A8692E}" type="datetimeFigureOut">
              <a:rPr lang="pt-BR" smtClean="0"/>
              <a:t>10/03/2015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4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8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F69-760D-4AD8-A0D7-146B62A8692E}" type="datetimeFigureOut">
              <a:rPr lang="pt-BR" smtClean="0"/>
              <a:t>10/03/2015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17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2000"/>
            </a:lvl4pPr>
            <a:lvl5pPr marL="1828798" indent="0">
              <a:buNone/>
              <a:defRPr sz="2000"/>
            </a:lvl5pPr>
            <a:lvl6pPr marL="2285998" indent="0">
              <a:buNone/>
              <a:defRPr sz="2000"/>
            </a:lvl6pPr>
            <a:lvl7pPr marL="2743197" indent="0">
              <a:buNone/>
              <a:defRPr sz="2000"/>
            </a:lvl7pPr>
            <a:lvl8pPr marL="3200397" indent="0">
              <a:buNone/>
              <a:defRPr sz="2000"/>
            </a:lvl8pPr>
            <a:lvl9pPr marL="3657596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8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F69-760D-4AD8-A0D7-146B62A8692E}" type="datetimeFigureOut">
              <a:rPr lang="pt-BR" smtClean="0"/>
              <a:t>10/03/2015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62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88F69-760D-4AD8-A0D7-146B62A8692E}" type="datetimeFigureOut">
              <a:rPr lang="pt-BR" smtClean="0"/>
              <a:t>10/03/2015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74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39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9" indent="-228599" algn="l" defTabSz="91439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9" indent="-228599" algn="l" defTabSz="914399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9" indent="-228599" algn="l" defTabSz="914399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9" indent="-228599" algn="l" defTabSz="914399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8" indent="-228599" algn="l" defTabSz="914399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7" indent="-228599" algn="l" defTabSz="914399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7" indent="-228599" algn="l" defTabSz="914399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7" indent="-228599" algn="l" defTabSz="914399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6" indent="-228599" algn="l" defTabSz="914399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6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tângulo 42"/>
          <p:cNvSpPr/>
          <p:nvPr/>
        </p:nvSpPr>
        <p:spPr>
          <a:xfrm>
            <a:off x="2644463" y="2805457"/>
            <a:ext cx="6761408" cy="126960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084290" y="3049724"/>
            <a:ext cx="1392214" cy="7657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52" dirty="0">
                <a:solidFill>
                  <a:schemeClr val="tx1"/>
                </a:solidFill>
              </a:rPr>
              <a:t>Módulo de transferência de arquivos</a:t>
            </a:r>
            <a:endParaRPr lang="pt-BR" sz="1352" dirty="0">
              <a:solidFill>
                <a:schemeClr val="tx1"/>
              </a:solidFill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4916319" y="3049705"/>
            <a:ext cx="2164559" cy="79639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52" dirty="0">
                <a:solidFill>
                  <a:schemeClr val="tx1"/>
                </a:solidFill>
              </a:rPr>
              <a:t>Módulo de exercícios</a:t>
            </a:r>
          </a:p>
        </p:txBody>
      </p:sp>
      <p:sp>
        <p:nvSpPr>
          <p:cNvPr id="8" name="Retângulo 7"/>
          <p:cNvSpPr/>
          <p:nvPr/>
        </p:nvSpPr>
        <p:spPr>
          <a:xfrm>
            <a:off x="4003352" y="592436"/>
            <a:ext cx="3979356" cy="125988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9" name="Retângulo 8"/>
          <p:cNvSpPr/>
          <p:nvPr/>
        </p:nvSpPr>
        <p:spPr>
          <a:xfrm>
            <a:off x="4003350" y="5016843"/>
            <a:ext cx="3990491" cy="121654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52" name="CaixaDeTexto 51"/>
          <p:cNvSpPr txBox="1"/>
          <p:nvPr/>
        </p:nvSpPr>
        <p:spPr>
          <a:xfrm>
            <a:off x="2395959" y="2020737"/>
            <a:ext cx="1420486" cy="277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de arquivos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2328351" y="4889725"/>
            <a:ext cx="1151807" cy="461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de arquivos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4162032" y="2327547"/>
            <a:ext cx="1240879" cy="461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Troca de mensagem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4120973" y="4294660"/>
            <a:ext cx="997162" cy="461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Troca de </a:t>
            </a: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mensagem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5390138" y="1999109"/>
            <a:ext cx="1155820" cy="83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Cadastro de testes e</a:t>
            </a: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Recebimento de dados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Seta para a esquerda 57"/>
          <p:cNvSpPr/>
          <p:nvPr/>
        </p:nvSpPr>
        <p:spPr>
          <a:xfrm rot="19124833">
            <a:off x="3294595" y="2208391"/>
            <a:ext cx="810000" cy="135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59" name="Seta para a esquerda 58"/>
          <p:cNvSpPr/>
          <p:nvPr/>
        </p:nvSpPr>
        <p:spPr>
          <a:xfrm rot="16200000">
            <a:off x="4817851" y="2273753"/>
            <a:ext cx="694512" cy="135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60" name="Seta para cima 59"/>
          <p:cNvSpPr/>
          <p:nvPr/>
        </p:nvSpPr>
        <p:spPr>
          <a:xfrm>
            <a:off x="4941882" y="1997452"/>
            <a:ext cx="135000" cy="6939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61" name="Seta para a esquerda 60"/>
          <p:cNvSpPr/>
          <p:nvPr/>
        </p:nvSpPr>
        <p:spPr>
          <a:xfrm rot="13828140">
            <a:off x="7267860" y="2231936"/>
            <a:ext cx="810000" cy="135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64" name="Seta para a esquerda 63"/>
          <p:cNvSpPr/>
          <p:nvPr/>
        </p:nvSpPr>
        <p:spPr>
          <a:xfrm rot="13828140">
            <a:off x="3288504" y="4582493"/>
            <a:ext cx="810000" cy="135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65" name="Seta para cima 64"/>
          <p:cNvSpPr/>
          <p:nvPr/>
        </p:nvSpPr>
        <p:spPr>
          <a:xfrm rot="19180996">
            <a:off x="3747287" y="4153584"/>
            <a:ext cx="135000" cy="810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66" name="Seta para a esquerda 65"/>
          <p:cNvSpPr/>
          <p:nvPr/>
        </p:nvSpPr>
        <p:spPr>
          <a:xfrm rot="16200000">
            <a:off x="4838639" y="4449636"/>
            <a:ext cx="694512" cy="135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67" name="Seta para cima 66"/>
          <p:cNvSpPr/>
          <p:nvPr/>
        </p:nvSpPr>
        <p:spPr>
          <a:xfrm>
            <a:off x="4972327" y="4163683"/>
            <a:ext cx="135000" cy="6939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68" name="Seta para a esquerda 67"/>
          <p:cNvSpPr/>
          <p:nvPr/>
        </p:nvSpPr>
        <p:spPr>
          <a:xfrm rot="18829417">
            <a:off x="7422610" y="4454596"/>
            <a:ext cx="810000" cy="135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69" name="Seta para cima 68"/>
          <p:cNvSpPr/>
          <p:nvPr/>
        </p:nvSpPr>
        <p:spPr>
          <a:xfrm rot="2582273">
            <a:off x="7915206" y="4206022"/>
            <a:ext cx="135000" cy="810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pic>
        <p:nvPicPr>
          <p:cNvPr id="70" name="Imagem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668" y="752534"/>
            <a:ext cx="810442" cy="839820"/>
          </a:xfrm>
          <a:prstGeom prst="rect">
            <a:avLst/>
          </a:prstGeom>
        </p:spPr>
      </p:pic>
      <p:sp>
        <p:nvSpPr>
          <p:cNvPr id="71" name="CaixaDeTexto 70"/>
          <p:cNvSpPr txBox="1"/>
          <p:nvPr/>
        </p:nvSpPr>
        <p:spPr>
          <a:xfrm>
            <a:off x="4194845" y="1555331"/>
            <a:ext cx="1219874" cy="277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via PC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2" name="Imagem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276" y="734917"/>
            <a:ext cx="723372" cy="829726"/>
          </a:xfrm>
          <a:prstGeom prst="rect">
            <a:avLst/>
          </a:prstGeom>
        </p:spPr>
      </p:pic>
      <p:sp>
        <p:nvSpPr>
          <p:cNvPr id="73" name="CaixaDeTexto 72"/>
          <p:cNvSpPr txBox="1"/>
          <p:nvPr/>
        </p:nvSpPr>
        <p:spPr>
          <a:xfrm>
            <a:off x="6341761" y="1538518"/>
            <a:ext cx="1478226" cy="277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via Mobile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4" name="Imagem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880" y="5090488"/>
            <a:ext cx="609540" cy="724201"/>
          </a:xfrm>
          <a:prstGeom prst="rect">
            <a:avLst/>
          </a:prstGeom>
        </p:spPr>
      </p:pic>
      <p:sp>
        <p:nvSpPr>
          <p:cNvPr id="75" name="CaixaDeTexto 74"/>
          <p:cNvSpPr txBox="1"/>
          <p:nvPr/>
        </p:nvSpPr>
        <p:spPr>
          <a:xfrm>
            <a:off x="5412774" y="5833253"/>
            <a:ext cx="1282456" cy="277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Aluno via Mobile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Seta para a esquerda 31"/>
          <p:cNvSpPr/>
          <p:nvPr/>
        </p:nvSpPr>
        <p:spPr>
          <a:xfrm rot="16200000">
            <a:off x="6518385" y="2317879"/>
            <a:ext cx="694512" cy="135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33" name="Seta para cima 32"/>
          <p:cNvSpPr/>
          <p:nvPr/>
        </p:nvSpPr>
        <p:spPr>
          <a:xfrm>
            <a:off x="6642416" y="2031922"/>
            <a:ext cx="135000" cy="6939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34" name="Seta para a esquerda 33"/>
          <p:cNvSpPr/>
          <p:nvPr/>
        </p:nvSpPr>
        <p:spPr>
          <a:xfrm rot="16200000">
            <a:off x="6435573" y="4449636"/>
            <a:ext cx="694512" cy="135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35" name="Seta para cima 34"/>
          <p:cNvSpPr/>
          <p:nvPr/>
        </p:nvSpPr>
        <p:spPr>
          <a:xfrm>
            <a:off x="6559604" y="4163683"/>
            <a:ext cx="135000" cy="6939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36" name="CaixaDeTexto 35"/>
          <p:cNvSpPr txBox="1"/>
          <p:nvPr/>
        </p:nvSpPr>
        <p:spPr>
          <a:xfrm>
            <a:off x="5327650" y="4167281"/>
            <a:ext cx="1235733" cy="83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Resposta de atividades e</a:t>
            </a: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Recebimento de dados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8010953" y="2448820"/>
            <a:ext cx="1460103" cy="277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Troca de  mensagem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8187034" y="5351388"/>
            <a:ext cx="1460103" cy="277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Troca de mensagem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7656958" y="3073068"/>
            <a:ext cx="1503108" cy="77028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52" dirty="0">
                <a:solidFill>
                  <a:schemeClr val="tx1"/>
                </a:solidFill>
              </a:rPr>
              <a:t>Módulo de gerenciamento de grupos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7993842" y="1836073"/>
            <a:ext cx="1759764" cy="646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e participar de grupo, criar e comentar tópicos 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8173754" y="4569203"/>
            <a:ext cx="1460103" cy="646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 de grupo, cria e comenta tópicos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629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72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Fatinha de Sousa</dc:creator>
  <cp:lastModifiedBy>Fatinha de Sousa</cp:lastModifiedBy>
  <cp:revision>14</cp:revision>
  <dcterms:created xsi:type="dcterms:W3CDTF">2015-03-10T19:52:34Z</dcterms:created>
  <dcterms:modified xsi:type="dcterms:W3CDTF">2015-03-10T20:40:22Z</dcterms:modified>
</cp:coreProperties>
</file>