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3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6" indent="0" algn="ctr">
              <a:buNone/>
              <a:defRPr sz="1800"/>
            </a:lvl3pPr>
            <a:lvl4pPr marL="1371564" indent="0" algn="ctr">
              <a:buNone/>
              <a:defRPr sz="1600"/>
            </a:lvl4pPr>
            <a:lvl5pPr marL="1828753" indent="0" algn="ctr">
              <a:buNone/>
              <a:defRPr sz="1600"/>
            </a:lvl5pPr>
            <a:lvl6pPr marL="2285942" indent="0" algn="ctr">
              <a:buNone/>
              <a:defRPr sz="1600"/>
            </a:lvl6pPr>
            <a:lvl7pPr marL="2743129" indent="0" algn="ctr">
              <a:buNone/>
              <a:defRPr sz="1600"/>
            </a:lvl7pPr>
            <a:lvl8pPr marL="3200317" indent="0" algn="ctr">
              <a:buNone/>
              <a:defRPr sz="1600"/>
            </a:lvl8pPr>
            <a:lvl9pPr marL="3657505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36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22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58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1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3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1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1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58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6" indent="0">
              <a:buNone/>
              <a:defRPr sz="1800" b="1"/>
            </a:lvl3pPr>
            <a:lvl4pPr marL="1371564" indent="0">
              <a:buNone/>
              <a:defRPr sz="1600" b="1"/>
            </a:lvl4pPr>
            <a:lvl5pPr marL="1828753" indent="0">
              <a:buNone/>
              <a:defRPr sz="1600" b="1"/>
            </a:lvl5pPr>
            <a:lvl6pPr marL="2285942" indent="0">
              <a:buNone/>
              <a:defRPr sz="1600" b="1"/>
            </a:lvl6pPr>
            <a:lvl7pPr marL="2743129" indent="0">
              <a:buNone/>
              <a:defRPr sz="1600" b="1"/>
            </a:lvl7pPr>
            <a:lvl8pPr marL="3200317" indent="0">
              <a:buNone/>
              <a:defRPr sz="1600" b="1"/>
            </a:lvl8pPr>
            <a:lvl9pPr marL="3657505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6" indent="0">
              <a:buNone/>
              <a:defRPr sz="1800" b="1"/>
            </a:lvl3pPr>
            <a:lvl4pPr marL="1371564" indent="0">
              <a:buNone/>
              <a:defRPr sz="1600" b="1"/>
            </a:lvl4pPr>
            <a:lvl5pPr marL="1828753" indent="0">
              <a:buNone/>
              <a:defRPr sz="1600" b="1"/>
            </a:lvl5pPr>
            <a:lvl6pPr marL="2285942" indent="0">
              <a:buNone/>
              <a:defRPr sz="1600" b="1"/>
            </a:lvl6pPr>
            <a:lvl7pPr marL="2743129" indent="0">
              <a:buNone/>
              <a:defRPr sz="1600" b="1"/>
            </a:lvl7pPr>
            <a:lvl8pPr marL="3200317" indent="0">
              <a:buNone/>
              <a:defRPr sz="1600" b="1"/>
            </a:lvl8pPr>
            <a:lvl9pPr marL="3657505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09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62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6" indent="0">
              <a:buNone/>
              <a:defRPr sz="1200"/>
            </a:lvl3pPr>
            <a:lvl4pPr marL="1371564" indent="0">
              <a:buNone/>
              <a:defRPr sz="1000"/>
            </a:lvl4pPr>
            <a:lvl5pPr marL="1828753" indent="0">
              <a:buNone/>
              <a:defRPr sz="1000"/>
            </a:lvl5pPr>
            <a:lvl6pPr marL="2285942" indent="0">
              <a:buNone/>
              <a:defRPr sz="1000"/>
            </a:lvl6pPr>
            <a:lvl7pPr marL="2743129" indent="0">
              <a:buNone/>
              <a:defRPr sz="1000"/>
            </a:lvl7pPr>
            <a:lvl8pPr marL="3200317" indent="0">
              <a:buNone/>
              <a:defRPr sz="1000"/>
            </a:lvl8pPr>
            <a:lvl9pPr marL="3657505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17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6" indent="0">
              <a:buNone/>
              <a:defRPr sz="2400"/>
            </a:lvl3pPr>
            <a:lvl4pPr marL="1371564" indent="0">
              <a:buNone/>
              <a:defRPr sz="2000"/>
            </a:lvl4pPr>
            <a:lvl5pPr marL="1828753" indent="0">
              <a:buNone/>
              <a:defRPr sz="2000"/>
            </a:lvl5pPr>
            <a:lvl6pPr marL="2285942" indent="0">
              <a:buNone/>
              <a:defRPr sz="2000"/>
            </a:lvl6pPr>
            <a:lvl7pPr marL="2743129" indent="0">
              <a:buNone/>
              <a:defRPr sz="2000"/>
            </a:lvl7pPr>
            <a:lvl8pPr marL="3200317" indent="0">
              <a:buNone/>
              <a:defRPr sz="2000"/>
            </a:lvl8pPr>
            <a:lvl9pPr marL="3657505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6" indent="0">
              <a:buNone/>
              <a:defRPr sz="1200"/>
            </a:lvl3pPr>
            <a:lvl4pPr marL="1371564" indent="0">
              <a:buNone/>
              <a:defRPr sz="1000"/>
            </a:lvl4pPr>
            <a:lvl5pPr marL="1828753" indent="0">
              <a:buNone/>
              <a:defRPr sz="1000"/>
            </a:lvl5pPr>
            <a:lvl6pPr marL="2285942" indent="0">
              <a:buNone/>
              <a:defRPr sz="1000"/>
            </a:lvl6pPr>
            <a:lvl7pPr marL="2743129" indent="0">
              <a:buNone/>
              <a:defRPr sz="1000"/>
            </a:lvl7pPr>
            <a:lvl8pPr marL="3200317" indent="0">
              <a:buNone/>
              <a:defRPr sz="1000"/>
            </a:lvl8pPr>
            <a:lvl9pPr marL="3657505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6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8F69-760D-4AD8-A0D7-146B62A8692E}" type="datetimeFigureOut">
              <a:rPr lang="pt-BR" smtClean="0"/>
              <a:t>02/04/2016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74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2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0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9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7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4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3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2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99" indent="-228593" algn="l" defTabSz="914376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6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4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3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2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9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7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5" algn="l" defTabSz="9143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/>
          <p:cNvSpPr/>
          <p:nvPr/>
        </p:nvSpPr>
        <p:spPr>
          <a:xfrm>
            <a:off x="821642" y="2805457"/>
            <a:ext cx="10005384" cy="12696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567193" y="3062146"/>
            <a:ext cx="1392215" cy="7657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transferência de arquivos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3814794" y="3049575"/>
            <a:ext cx="1629639" cy="79639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testes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74504" y="592436"/>
            <a:ext cx="5592419" cy="12598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9" name="Retângulo 8"/>
          <p:cNvSpPr/>
          <p:nvPr/>
        </p:nvSpPr>
        <p:spPr>
          <a:xfrm>
            <a:off x="3104117" y="5016849"/>
            <a:ext cx="5562812" cy="121654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53" name="CaixaDeTexto 52"/>
          <p:cNvSpPr txBox="1"/>
          <p:nvPr/>
        </p:nvSpPr>
        <p:spPr>
          <a:xfrm>
            <a:off x="1213873" y="2022440"/>
            <a:ext cx="143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e Upload de arquivos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467775" y="1959115"/>
            <a:ext cx="1873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de perguntas e criação de  testes, enviar testes a um grupo e  consultar resultados.</a:t>
            </a:r>
          </a:p>
        </p:txBody>
      </p:sp>
      <p:sp>
        <p:nvSpPr>
          <p:cNvPr id="58" name="Seta para a esquerda 57"/>
          <p:cNvSpPr/>
          <p:nvPr/>
        </p:nvSpPr>
        <p:spPr>
          <a:xfrm rot="19124833">
            <a:off x="2542648" y="2246559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59" name="Seta para a esquerda 58"/>
          <p:cNvSpPr/>
          <p:nvPr/>
        </p:nvSpPr>
        <p:spPr>
          <a:xfrm rot="16200000">
            <a:off x="3979644" y="2259703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0" name="Seta para cima 59"/>
          <p:cNvSpPr/>
          <p:nvPr/>
        </p:nvSpPr>
        <p:spPr>
          <a:xfrm>
            <a:off x="4053811" y="1996673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1" name="Seta para a esquerda 60"/>
          <p:cNvSpPr/>
          <p:nvPr/>
        </p:nvSpPr>
        <p:spPr>
          <a:xfrm rot="13828140">
            <a:off x="8315724" y="2233231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4" name="Seta para a esquerda 63"/>
          <p:cNvSpPr/>
          <p:nvPr/>
        </p:nvSpPr>
        <p:spPr>
          <a:xfrm rot="13828140">
            <a:off x="2193657" y="4648847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5" name="Seta para cima 64"/>
          <p:cNvSpPr/>
          <p:nvPr/>
        </p:nvSpPr>
        <p:spPr>
          <a:xfrm rot="19180996">
            <a:off x="2687620" y="4182632"/>
            <a:ext cx="135000" cy="81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6" name="Seta para a esquerda 65"/>
          <p:cNvSpPr/>
          <p:nvPr/>
        </p:nvSpPr>
        <p:spPr>
          <a:xfrm rot="16200000">
            <a:off x="3884119" y="4505511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7" name="Seta para cima 66"/>
          <p:cNvSpPr/>
          <p:nvPr/>
        </p:nvSpPr>
        <p:spPr>
          <a:xfrm>
            <a:off x="3926599" y="4216765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8" name="Seta para a esquerda 67"/>
          <p:cNvSpPr/>
          <p:nvPr/>
        </p:nvSpPr>
        <p:spPr>
          <a:xfrm rot="18829417">
            <a:off x="8364255" y="4417927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9" name="Seta para cima 68"/>
          <p:cNvSpPr/>
          <p:nvPr/>
        </p:nvSpPr>
        <p:spPr>
          <a:xfrm rot="2582273">
            <a:off x="8848040" y="4178311"/>
            <a:ext cx="135000" cy="81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pic>
        <p:nvPicPr>
          <p:cNvPr id="70" name="Imagem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68" y="752541"/>
            <a:ext cx="810443" cy="839820"/>
          </a:xfrm>
          <a:prstGeom prst="rect">
            <a:avLst/>
          </a:prstGeom>
        </p:spPr>
      </p:pic>
      <p:sp>
        <p:nvSpPr>
          <p:cNvPr id="71" name="CaixaDeTexto 70"/>
          <p:cNvSpPr txBox="1"/>
          <p:nvPr/>
        </p:nvSpPr>
        <p:spPr>
          <a:xfrm>
            <a:off x="4194851" y="1555331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via PC</a:t>
            </a:r>
          </a:p>
        </p:txBody>
      </p:sp>
      <p:pic>
        <p:nvPicPr>
          <p:cNvPr id="72" name="Imagem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09" y="759462"/>
            <a:ext cx="723372" cy="829727"/>
          </a:xfrm>
          <a:prstGeom prst="rect">
            <a:avLst/>
          </a:prstGeom>
        </p:spPr>
      </p:pic>
      <p:sp>
        <p:nvSpPr>
          <p:cNvPr id="73" name="CaixaDeTexto 72"/>
          <p:cNvSpPr txBox="1"/>
          <p:nvPr/>
        </p:nvSpPr>
        <p:spPr>
          <a:xfrm>
            <a:off x="6101925" y="1499229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via Mobile</a:t>
            </a:r>
          </a:p>
        </p:txBody>
      </p:sp>
      <p:pic>
        <p:nvPicPr>
          <p:cNvPr id="74" name="Imagem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886" y="5090494"/>
            <a:ext cx="609540" cy="724201"/>
          </a:xfrm>
          <a:prstGeom prst="rect">
            <a:avLst/>
          </a:prstGeom>
        </p:spPr>
      </p:pic>
      <p:sp>
        <p:nvSpPr>
          <p:cNvPr id="75" name="CaixaDeTexto 74"/>
          <p:cNvSpPr txBox="1"/>
          <p:nvPr/>
        </p:nvSpPr>
        <p:spPr>
          <a:xfrm>
            <a:off x="5413449" y="5833254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 via Mobile</a:t>
            </a:r>
          </a:p>
        </p:txBody>
      </p:sp>
      <p:sp>
        <p:nvSpPr>
          <p:cNvPr id="32" name="Seta para a esquerda 31"/>
          <p:cNvSpPr/>
          <p:nvPr/>
        </p:nvSpPr>
        <p:spPr>
          <a:xfrm rot="16200000">
            <a:off x="6364551" y="2343959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3" name="Seta para cima 32"/>
          <p:cNvSpPr/>
          <p:nvPr/>
        </p:nvSpPr>
        <p:spPr>
          <a:xfrm>
            <a:off x="6425807" y="2033393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4" name="Seta para a esquerda 33"/>
          <p:cNvSpPr/>
          <p:nvPr/>
        </p:nvSpPr>
        <p:spPr>
          <a:xfrm rot="16200000">
            <a:off x="6435573" y="4449636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5" name="Seta para cima 34"/>
          <p:cNvSpPr/>
          <p:nvPr/>
        </p:nvSpPr>
        <p:spPr>
          <a:xfrm>
            <a:off x="6559604" y="4163689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6" name="CaixaDeTexto 35"/>
          <p:cNvSpPr txBox="1"/>
          <p:nvPr/>
        </p:nvSpPr>
        <p:spPr>
          <a:xfrm>
            <a:off x="4407749" y="4326078"/>
            <a:ext cx="161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Responder testes, visualizar resolução e</a:t>
            </a:r>
          </a:p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 de resultados.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107850" y="3045534"/>
            <a:ext cx="1503108" cy="77028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gerenciamento de grupos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9030567" y="1862196"/>
            <a:ext cx="1996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turmas, fazer chamada, enviar notas, adicionar alunos, gerenciar horários, visualizar desempenho. 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984053" y="4187329"/>
            <a:ext cx="131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 de grupos, cria e comentar tópicos</a:t>
            </a:r>
          </a:p>
        </p:txBody>
      </p:sp>
      <p:sp>
        <p:nvSpPr>
          <p:cNvPr id="42" name="Retângulo de cantos arredondados 30"/>
          <p:cNvSpPr/>
          <p:nvPr/>
        </p:nvSpPr>
        <p:spPr>
          <a:xfrm>
            <a:off x="8437585" y="3026245"/>
            <a:ext cx="1503108" cy="77028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gerenciamento de turmas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903425" y="1974460"/>
            <a:ext cx="1507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grupo, criar e comentar tópicos, adicionar alunos e aceitar solicitações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9071271" y="4583317"/>
            <a:ext cx="161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notas, frequências e horários. </a:t>
            </a:r>
          </a:p>
        </p:txBody>
      </p:sp>
      <p:sp>
        <p:nvSpPr>
          <p:cNvPr id="37" name="Seta para cima 64"/>
          <p:cNvSpPr/>
          <p:nvPr/>
        </p:nvSpPr>
        <p:spPr>
          <a:xfrm rot="2905217">
            <a:off x="2990763" y="2001636"/>
            <a:ext cx="135000" cy="81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8" name="CaixaDeTexto 37"/>
          <p:cNvSpPr txBox="1"/>
          <p:nvPr/>
        </p:nvSpPr>
        <p:spPr>
          <a:xfrm>
            <a:off x="1392746" y="5035956"/>
            <a:ext cx="143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e Upload de arquivos</a:t>
            </a:r>
          </a:p>
        </p:txBody>
      </p:sp>
    </p:spTree>
    <p:extLst>
      <p:ext uri="{BB962C8B-B14F-4D97-AF65-F5344CB8AC3E}">
        <p14:creationId xmlns:p14="http://schemas.microsoft.com/office/powerpoint/2010/main" val="150962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728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110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Fatinha de Sousa</dc:creator>
  <cp:lastModifiedBy>Fatinha de Sousa</cp:lastModifiedBy>
  <cp:revision>34</cp:revision>
  <dcterms:created xsi:type="dcterms:W3CDTF">2015-03-10T19:52:34Z</dcterms:created>
  <dcterms:modified xsi:type="dcterms:W3CDTF">2016-04-02T22:54:33Z</dcterms:modified>
</cp:coreProperties>
</file>