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3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6" indent="0" algn="ctr">
              <a:buNone/>
              <a:defRPr sz="1800"/>
            </a:lvl3pPr>
            <a:lvl4pPr marL="1371564" indent="0" algn="ctr">
              <a:buNone/>
              <a:defRPr sz="1600"/>
            </a:lvl4pPr>
            <a:lvl5pPr marL="1828753" indent="0" algn="ctr">
              <a:buNone/>
              <a:defRPr sz="1600"/>
            </a:lvl5pPr>
            <a:lvl6pPr marL="2285942" indent="0" algn="ctr">
              <a:buNone/>
              <a:defRPr sz="1600"/>
            </a:lvl6pPr>
            <a:lvl7pPr marL="2743129" indent="0" algn="ctr">
              <a:buNone/>
              <a:defRPr sz="1600"/>
            </a:lvl7pPr>
            <a:lvl8pPr marL="3200317" indent="0" algn="ctr">
              <a:buNone/>
              <a:defRPr sz="1600"/>
            </a:lvl8pPr>
            <a:lvl9pPr marL="3657505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36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5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4" indent="0">
              <a:buNone/>
              <a:defRPr sz="1600" b="1"/>
            </a:lvl4pPr>
            <a:lvl5pPr marL="1828753" indent="0">
              <a:buNone/>
              <a:defRPr sz="1600" b="1"/>
            </a:lvl5pPr>
            <a:lvl6pPr marL="2285942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5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4" indent="0">
              <a:buNone/>
              <a:defRPr sz="1600" b="1"/>
            </a:lvl4pPr>
            <a:lvl5pPr marL="1828753" indent="0">
              <a:buNone/>
              <a:defRPr sz="1600" b="1"/>
            </a:lvl5pPr>
            <a:lvl6pPr marL="2285942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5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4" indent="0">
              <a:buNone/>
              <a:defRPr sz="1000"/>
            </a:lvl4pPr>
            <a:lvl5pPr marL="1828753" indent="0">
              <a:buNone/>
              <a:defRPr sz="1000"/>
            </a:lvl5pPr>
            <a:lvl6pPr marL="2285942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3" indent="0">
              <a:buNone/>
              <a:defRPr sz="2000"/>
            </a:lvl5pPr>
            <a:lvl6pPr marL="2285942" indent="0">
              <a:buNone/>
              <a:defRPr sz="2000"/>
            </a:lvl6pPr>
            <a:lvl7pPr marL="2743129" indent="0">
              <a:buNone/>
              <a:defRPr sz="2000"/>
            </a:lvl7pPr>
            <a:lvl8pPr marL="3200317" indent="0">
              <a:buNone/>
              <a:defRPr sz="2000"/>
            </a:lvl8pPr>
            <a:lvl9pPr marL="3657505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4" indent="0">
              <a:buNone/>
              <a:defRPr sz="1000"/>
            </a:lvl4pPr>
            <a:lvl5pPr marL="1828753" indent="0">
              <a:buNone/>
              <a:defRPr sz="1000"/>
            </a:lvl5pPr>
            <a:lvl6pPr marL="2285942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2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0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9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7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4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3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2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9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3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7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5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821641" y="2805457"/>
            <a:ext cx="10508975" cy="1269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74995" y="3064921"/>
            <a:ext cx="1392215" cy="765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transferência de arquivos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814794" y="3049575"/>
            <a:ext cx="1629639" cy="79639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testes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74504" y="592436"/>
            <a:ext cx="5592419" cy="12598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9" name="Retângulo 8"/>
          <p:cNvSpPr/>
          <p:nvPr/>
        </p:nvSpPr>
        <p:spPr>
          <a:xfrm>
            <a:off x="3104117" y="5016849"/>
            <a:ext cx="5562812" cy="12165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2" name="CaixaDeTexto 51"/>
          <p:cNvSpPr txBox="1"/>
          <p:nvPr/>
        </p:nvSpPr>
        <p:spPr>
          <a:xfrm>
            <a:off x="1097291" y="2117936"/>
            <a:ext cx="14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de arquivos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817082" y="4984879"/>
            <a:ext cx="1151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de arquivos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467775" y="1959115"/>
            <a:ext cx="187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perguntas e criação de  testes, enviar testes a um grupo e  consulta de resultados.</a:t>
            </a:r>
          </a:p>
        </p:txBody>
      </p:sp>
      <p:sp>
        <p:nvSpPr>
          <p:cNvPr id="58" name="Seta para a esquerda 57"/>
          <p:cNvSpPr/>
          <p:nvPr/>
        </p:nvSpPr>
        <p:spPr>
          <a:xfrm rot="19124833">
            <a:off x="2542648" y="2246559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9" name="Seta para a esquerda 58"/>
          <p:cNvSpPr/>
          <p:nvPr/>
        </p:nvSpPr>
        <p:spPr>
          <a:xfrm rot="16200000">
            <a:off x="3979644" y="2259703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0" name="Seta para cima 59"/>
          <p:cNvSpPr/>
          <p:nvPr/>
        </p:nvSpPr>
        <p:spPr>
          <a:xfrm>
            <a:off x="4053811" y="199667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1" name="Seta para a esquerda 60"/>
          <p:cNvSpPr/>
          <p:nvPr/>
        </p:nvSpPr>
        <p:spPr>
          <a:xfrm rot="13828140">
            <a:off x="8315724" y="2233231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4" name="Seta para a esquerda 63"/>
          <p:cNvSpPr/>
          <p:nvPr/>
        </p:nvSpPr>
        <p:spPr>
          <a:xfrm rot="13828140">
            <a:off x="2193657" y="4648847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5" name="Seta para cima 64"/>
          <p:cNvSpPr/>
          <p:nvPr/>
        </p:nvSpPr>
        <p:spPr>
          <a:xfrm rot="19180996">
            <a:off x="2687620" y="4182632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6" name="Seta para a esquerda 65"/>
          <p:cNvSpPr/>
          <p:nvPr/>
        </p:nvSpPr>
        <p:spPr>
          <a:xfrm rot="16200000">
            <a:off x="3884119" y="4505511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7" name="Seta para cima 66"/>
          <p:cNvSpPr/>
          <p:nvPr/>
        </p:nvSpPr>
        <p:spPr>
          <a:xfrm>
            <a:off x="3926599" y="4216765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8" name="Seta para a esquerda 67"/>
          <p:cNvSpPr/>
          <p:nvPr/>
        </p:nvSpPr>
        <p:spPr>
          <a:xfrm rot="18829417">
            <a:off x="8364255" y="4417927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9" name="Seta para cima 68"/>
          <p:cNvSpPr/>
          <p:nvPr/>
        </p:nvSpPr>
        <p:spPr>
          <a:xfrm rot="2582273">
            <a:off x="8848040" y="4178311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8" y="752541"/>
            <a:ext cx="810443" cy="839820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4194851" y="155533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PC</a:t>
            </a: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09" y="759462"/>
            <a:ext cx="723372" cy="829727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6101925" y="1499229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Mobile</a:t>
            </a: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86" y="5090494"/>
            <a:ext cx="609540" cy="724201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5413449" y="5833254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via Mobile</a:t>
            </a:r>
          </a:p>
        </p:txBody>
      </p:sp>
      <p:sp>
        <p:nvSpPr>
          <p:cNvPr id="32" name="Seta para a esquerda 31"/>
          <p:cNvSpPr/>
          <p:nvPr/>
        </p:nvSpPr>
        <p:spPr>
          <a:xfrm rot="16200000">
            <a:off x="6364551" y="2343959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3" name="Seta para cima 32"/>
          <p:cNvSpPr/>
          <p:nvPr/>
        </p:nvSpPr>
        <p:spPr>
          <a:xfrm>
            <a:off x="6425807" y="203339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4" name="Seta para a esquerda 33"/>
          <p:cNvSpPr/>
          <p:nvPr/>
        </p:nvSpPr>
        <p:spPr>
          <a:xfrm rot="16200000">
            <a:off x="6435573" y="4449636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5" name="Seta para cima 34"/>
          <p:cNvSpPr/>
          <p:nvPr/>
        </p:nvSpPr>
        <p:spPr>
          <a:xfrm>
            <a:off x="6559604" y="4163689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6" name="CaixaDeTexto 35"/>
          <p:cNvSpPr txBox="1"/>
          <p:nvPr/>
        </p:nvSpPr>
        <p:spPr>
          <a:xfrm>
            <a:off x="4407749" y="4326078"/>
            <a:ext cx="161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de testes e</a:t>
            </a: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 de resultados.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967641" y="3046195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grupos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976770" y="1742448"/>
            <a:ext cx="179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turmas, fazer chamada, enviar notas, adicionar alunos, gerenciar horários.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984053" y="4187329"/>
            <a:ext cx="122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 de grupo, cria e comenta tópicos</a:t>
            </a:r>
          </a:p>
        </p:txBody>
      </p:sp>
      <p:sp>
        <p:nvSpPr>
          <p:cNvPr id="42" name="Retângulo de cantos arredondados 30"/>
          <p:cNvSpPr/>
          <p:nvPr/>
        </p:nvSpPr>
        <p:spPr>
          <a:xfrm>
            <a:off x="8437585" y="3026245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turmas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975789" y="2199238"/>
            <a:ext cx="135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grupo, criar e comentar tópicos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071271" y="4583317"/>
            <a:ext cx="135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notas, frequências e horários. </a:t>
            </a:r>
          </a:p>
        </p:txBody>
      </p:sp>
    </p:spTree>
    <p:extLst>
      <p:ext uri="{BB962C8B-B14F-4D97-AF65-F5344CB8AC3E}">
        <p14:creationId xmlns:p14="http://schemas.microsoft.com/office/powerpoint/2010/main" val="150962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72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96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Fatinha de Sousa</dc:creator>
  <cp:lastModifiedBy>Fatinha de Sousa</cp:lastModifiedBy>
  <cp:revision>26</cp:revision>
  <dcterms:created xsi:type="dcterms:W3CDTF">2015-03-10T19:52:34Z</dcterms:created>
  <dcterms:modified xsi:type="dcterms:W3CDTF">2016-04-02T16:11:50Z</dcterms:modified>
</cp:coreProperties>
</file>