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ulish"/>
      <p:regular r:id="rId28"/>
      <p:bold r:id="rId29"/>
      <p:italic r:id="rId30"/>
      <p:boldItalic r:id="rId31"/>
    </p:embeddedFont>
    <p:embeddedFont>
      <p:font typeface="Mulish ExtraBold"/>
      <p:bold r:id="rId32"/>
      <p:boldItalic r:id="rId33"/>
    </p:embeddedFont>
    <p:embeddedFont>
      <p:font typeface="Barlow ExtraBold"/>
      <p:bold r:id="rId34"/>
      <p:boldItalic r:id="rId35"/>
    </p:embeddedFont>
    <p:embeddedFont>
      <p:font typeface="Barlow SemiBold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  <p:embeddedFont>
      <p:font typeface="DM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2A28C5-7355-49D7-82A4-9FA3B22EB9A1}">
  <a:tblStyle styleId="{8C2A28C5-7355-49D7-82A4-9FA3B22EB9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5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7.xml"/><Relationship Id="rId44" Type="http://schemas.openxmlformats.org/officeDocument/2006/relationships/font" Target="fonts/DMSans-regular.fntdata"/><Relationship Id="rId21" Type="http://schemas.openxmlformats.org/officeDocument/2006/relationships/slide" Target="slides/slide16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19.xml"/><Relationship Id="rId46" Type="http://schemas.openxmlformats.org/officeDocument/2006/relationships/font" Target="fonts/DMSans-italic.fntdata"/><Relationship Id="rId23" Type="http://schemas.openxmlformats.org/officeDocument/2006/relationships/slide" Target="slides/slide18.xml"/><Relationship Id="rId45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DMSans-boldItalic.fntdata"/><Relationship Id="rId28" Type="http://schemas.openxmlformats.org/officeDocument/2006/relationships/font" Target="fonts/Mulish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ulish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ulish-boldItalic.fntdata"/><Relationship Id="rId30" Type="http://schemas.openxmlformats.org/officeDocument/2006/relationships/font" Target="fonts/Mulish-italic.fntdata"/><Relationship Id="rId11" Type="http://schemas.openxmlformats.org/officeDocument/2006/relationships/slide" Target="slides/slide6.xml"/><Relationship Id="rId33" Type="http://schemas.openxmlformats.org/officeDocument/2006/relationships/font" Target="fonts/Mulish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ulishExtraBold-bold.fntdata"/><Relationship Id="rId13" Type="http://schemas.openxmlformats.org/officeDocument/2006/relationships/slide" Target="slides/slide8.xml"/><Relationship Id="rId35" Type="http://schemas.openxmlformats.org/officeDocument/2006/relationships/font" Target="fonts/Barlow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ExtraBold-bold.fntdata"/><Relationship Id="rId15" Type="http://schemas.openxmlformats.org/officeDocument/2006/relationships/slide" Target="slides/slide10.xml"/><Relationship Id="rId37" Type="http://schemas.openxmlformats.org/officeDocument/2006/relationships/font" Target="fonts/BarlowSemiBold-bold.fntdata"/><Relationship Id="rId14" Type="http://schemas.openxmlformats.org/officeDocument/2006/relationships/slide" Target="slides/slide9.xml"/><Relationship Id="rId36" Type="http://schemas.openxmlformats.org/officeDocument/2006/relationships/font" Target="fonts/Barlow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Barlow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0daa85ec43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20daa85ec43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2dfecc7d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2dfecc7d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dfecc7d0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dfecc7d0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df34ef4609_0_2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df34ef4609_0_2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df34ef4609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df34ef4609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df34ef4609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df34ef4609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df34ef4609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2df34ef4609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df34ef4609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2df34ef4609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2dfecc7d0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2dfecc7d0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2df34ef4609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2df34ef4609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0f41e19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0f41e19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2df34ef4609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2df34ef4609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2df34ef4609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2df34ef4609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20daa85ec4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20daa85ec4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0daa85ec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0daa85ec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df34ef460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df34ef460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df34ef460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df34ef460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df34ef4609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df34ef4609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df34ef46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df34ef46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df34ef4609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df34ef4609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df34ef4609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df34ef4609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1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938325"/>
            <a:ext cx="3840900" cy="26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25" y="3574075"/>
            <a:ext cx="29952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>
            <p:ph hasCustomPrompt="1" type="title"/>
          </p:nvPr>
        </p:nvSpPr>
        <p:spPr>
          <a:xfrm>
            <a:off x="713225" y="1547925"/>
            <a:ext cx="5397600" cy="12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/>
          <p:nvPr>
            <p:ph idx="1" type="subTitle"/>
          </p:nvPr>
        </p:nvSpPr>
        <p:spPr>
          <a:xfrm>
            <a:off x="713225" y="2879775"/>
            <a:ext cx="31752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3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idx="1" type="subTitle"/>
          </p:nvPr>
        </p:nvSpPr>
        <p:spPr>
          <a:xfrm>
            <a:off x="1628117" y="2013893"/>
            <a:ext cx="29193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2" type="subTitle"/>
          </p:nvPr>
        </p:nvSpPr>
        <p:spPr>
          <a:xfrm>
            <a:off x="5520771" y="2013893"/>
            <a:ext cx="29193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3" type="subTitle"/>
          </p:nvPr>
        </p:nvSpPr>
        <p:spPr>
          <a:xfrm>
            <a:off x="1628117" y="3329068"/>
            <a:ext cx="29193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idx="4" type="subTitle"/>
          </p:nvPr>
        </p:nvSpPr>
        <p:spPr>
          <a:xfrm>
            <a:off x="5520771" y="3329068"/>
            <a:ext cx="29193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hasCustomPrompt="1" idx="5" type="title"/>
          </p:nvPr>
        </p:nvSpPr>
        <p:spPr>
          <a:xfrm>
            <a:off x="762567" y="1794753"/>
            <a:ext cx="7209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/>
          <p:nvPr>
            <p:ph hasCustomPrompt="1" idx="6" type="title"/>
          </p:nvPr>
        </p:nvSpPr>
        <p:spPr>
          <a:xfrm>
            <a:off x="762567" y="3122233"/>
            <a:ext cx="7209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hasCustomPrompt="1" idx="7" type="title"/>
          </p:nvPr>
        </p:nvSpPr>
        <p:spPr>
          <a:xfrm>
            <a:off x="4655223" y="1794753"/>
            <a:ext cx="7209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/>
          <p:nvPr>
            <p:ph hasCustomPrompt="1" idx="8" type="title"/>
          </p:nvPr>
        </p:nvSpPr>
        <p:spPr>
          <a:xfrm>
            <a:off x="4655223" y="3122233"/>
            <a:ext cx="7209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/>
          <p:nvPr>
            <p:ph idx="9" type="subTitle"/>
          </p:nvPr>
        </p:nvSpPr>
        <p:spPr>
          <a:xfrm>
            <a:off x="1628125" y="1694726"/>
            <a:ext cx="2919300" cy="4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13" type="subTitle"/>
          </p:nvPr>
        </p:nvSpPr>
        <p:spPr>
          <a:xfrm>
            <a:off x="5520779" y="1694726"/>
            <a:ext cx="2919300" cy="4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4" type="subTitle"/>
          </p:nvPr>
        </p:nvSpPr>
        <p:spPr>
          <a:xfrm>
            <a:off x="1628125" y="3009877"/>
            <a:ext cx="2919300" cy="4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15" type="subTitle"/>
          </p:nvPr>
        </p:nvSpPr>
        <p:spPr>
          <a:xfrm>
            <a:off x="5520779" y="3009877"/>
            <a:ext cx="2919300" cy="4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4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 txBox="1"/>
          <p:nvPr>
            <p:ph type="title"/>
          </p:nvPr>
        </p:nvSpPr>
        <p:spPr>
          <a:xfrm>
            <a:off x="3415372" y="3503237"/>
            <a:ext cx="50154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" name="Google Shape;194;p14"/>
          <p:cNvSpPr txBox="1"/>
          <p:nvPr>
            <p:ph idx="1" type="subTitle"/>
          </p:nvPr>
        </p:nvSpPr>
        <p:spPr>
          <a:xfrm>
            <a:off x="3415650" y="1108375"/>
            <a:ext cx="5015400" cy="22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5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1" type="subTitle"/>
          </p:nvPr>
        </p:nvSpPr>
        <p:spPr>
          <a:xfrm>
            <a:off x="4827973" y="1800200"/>
            <a:ext cx="33186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5"/>
          <p:cNvSpPr txBox="1"/>
          <p:nvPr>
            <p:ph idx="2" type="subTitle"/>
          </p:nvPr>
        </p:nvSpPr>
        <p:spPr>
          <a:xfrm>
            <a:off x="997425" y="1800200"/>
            <a:ext cx="33186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1" type="subTitle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7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720000" y="1215750"/>
            <a:ext cx="77040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8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720000" y="1215750"/>
            <a:ext cx="38520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2" type="body"/>
          </p:nvPr>
        </p:nvSpPr>
        <p:spPr>
          <a:xfrm>
            <a:off x="4572000" y="1215750"/>
            <a:ext cx="38520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9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1" type="subTitle"/>
          </p:nvPr>
        </p:nvSpPr>
        <p:spPr>
          <a:xfrm>
            <a:off x="4139625" y="1810625"/>
            <a:ext cx="3920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19"/>
          <p:cNvSpPr txBox="1"/>
          <p:nvPr>
            <p:ph idx="2" type="subTitle"/>
          </p:nvPr>
        </p:nvSpPr>
        <p:spPr>
          <a:xfrm>
            <a:off x="4139625" y="3488625"/>
            <a:ext cx="3920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19"/>
          <p:cNvSpPr txBox="1"/>
          <p:nvPr>
            <p:ph idx="3" type="subTitle"/>
          </p:nvPr>
        </p:nvSpPr>
        <p:spPr>
          <a:xfrm>
            <a:off x="4139625" y="1335100"/>
            <a:ext cx="39204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idx="4" type="subTitle"/>
          </p:nvPr>
        </p:nvSpPr>
        <p:spPr>
          <a:xfrm>
            <a:off x="4139625" y="3016125"/>
            <a:ext cx="39204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0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 txBox="1"/>
          <p:nvPr>
            <p:ph idx="1" type="subTitle"/>
          </p:nvPr>
        </p:nvSpPr>
        <p:spPr>
          <a:xfrm>
            <a:off x="781050" y="2833974"/>
            <a:ext cx="2332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0"/>
          <p:cNvSpPr txBox="1"/>
          <p:nvPr>
            <p:ph idx="2" type="subTitle"/>
          </p:nvPr>
        </p:nvSpPr>
        <p:spPr>
          <a:xfrm>
            <a:off x="3403725" y="3443574"/>
            <a:ext cx="2332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3" type="subTitle"/>
          </p:nvPr>
        </p:nvSpPr>
        <p:spPr>
          <a:xfrm>
            <a:off x="6031150" y="2833974"/>
            <a:ext cx="2332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4" type="subTitle"/>
          </p:nvPr>
        </p:nvSpPr>
        <p:spPr>
          <a:xfrm>
            <a:off x="781050" y="2523425"/>
            <a:ext cx="23322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5" type="subTitle"/>
          </p:nvPr>
        </p:nvSpPr>
        <p:spPr>
          <a:xfrm>
            <a:off x="3403725" y="3133025"/>
            <a:ext cx="23322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6" type="subTitle"/>
          </p:nvPr>
        </p:nvSpPr>
        <p:spPr>
          <a:xfrm>
            <a:off x="6031150" y="2523425"/>
            <a:ext cx="23322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35" name="Google Shape;235;p20"/>
          <p:cNvGrpSpPr/>
          <p:nvPr/>
        </p:nvGrpSpPr>
        <p:grpSpPr>
          <a:xfrm>
            <a:off x="285581" y="4306122"/>
            <a:ext cx="639735" cy="559976"/>
            <a:chOff x="3695689" y="4939685"/>
            <a:chExt cx="422100" cy="369475"/>
          </a:xfrm>
        </p:grpSpPr>
        <p:sp>
          <p:nvSpPr>
            <p:cNvPr id="236" name="Google Shape;236;p20"/>
            <p:cNvSpPr/>
            <p:nvPr/>
          </p:nvSpPr>
          <p:spPr>
            <a:xfrm>
              <a:off x="3695689" y="5065320"/>
              <a:ext cx="422100" cy="243840"/>
            </a:xfrm>
            <a:custGeom>
              <a:rect b="b" l="l" r="r" t="t"/>
              <a:pathLst>
                <a:path extrusionOk="0" h="243840" w="422100">
                  <a:moveTo>
                    <a:pt x="360307" y="208121"/>
                  </a:moveTo>
                  <a:cubicBezTo>
                    <a:pt x="277821" y="255746"/>
                    <a:pt x="144185" y="255746"/>
                    <a:pt x="61793" y="208121"/>
                  </a:cubicBezTo>
                  <a:cubicBezTo>
                    <a:pt x="-20598" y="160496"/>
                    <a:pt x="-20598" y="83344"/>
                    <a:pt x="61793" y="35719"/>
                  </a:cubicBezTo>
                  <a:cubicBezTo>
                    <a:pt x="144185" y="-11906"/>
                    <a:pt x="277821" y="-11906"/>
                    <a:pt x="360307" y="35719"/>
                  </a:cubicBezTo>
                  <a:cubicBezTo>
                    <a:pt x="442698" y="83344"/>
                    <a:pt x="442698" y="160496"/>
                    <a:pt x="360307" y="208121"/>
                  </a:cubicBez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7" name="Google Shape;237;p20"/>
            <p:cNvGrpSpPr/>
            <p:nvPr/>
          </p:nvGrpSpPr>
          <p:grpSpPr>
            <a:xfrm>
              <a:off x="3703857" y="5053128"/>
              <a:ext cx="405669" cy="247649"/>
              <a:chOff x="3703857" y="5053128"/>
              <a:chExt cx="405669" cy="247649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3703857" y="5066463"/>
                <a:ext cx="405574" cy="234314"/>
              </a:xfrm>
              <a:custGeom>
                <a:rect b="b" l="l" r="r" t="t"/>
                <a:pathLst>
                  <a:path extrusionOk="0" h="234314" w="405574">
                    <a:moveTo>
                      <a:pt x="404336" y="103727"/>
                    </a:moveTo>
                    <a:cubicBezTo>
                      <a:pt x="399288" y="78296"/>
                      <a:pt x="379952" y="53721"/>
                      <a:pt x="346234" y="34290"/>
                    </a:cubicBezTo>
                    <a:cubicBezTo>
                      <a:pt x="266986" y="-11430"/>
                      <a:pt x="138589" y="-11430"/>
                      <a:pt x="59436" y="34290"/>
                    </a:cubicBezTo>
                    <a:cubicBezTo>
                      <a:pt x="25527" y="53912"/>
                      <a:pt x="6096" y="78677"/>
                      <a:pt x="1238" y="104299"/>
                    </a:cubicBezTo>
                    <a:lnTo>
                      <a:pt x="0" y="103823"/>
                    </a:lnTo>
                    <a:lnTo>
                      <a:pt x="0" y="117920"/>
                    </a:lnTo>
                    <a:lnTo>
                      <a:pt x="0" y="117920"/>
                    </a:lnTo>
                    <a:cubicBezTo>
                      <a:pt x="381" y="147638"/>
                      <a:pt x="20098" y="177260"/>
                      <a:pt x="59341" y="200025"/>
                    </a:cubicBezTo>
                    <a:cubicBezTo>
                      <a:pt x="138589" y="245745"/>
                      <a:pt x="266986" y="245745"/>
                      <a:pt x="346138" y="200025"/>
                    </a:cubicBezTo>
                    <a:cubicBezTo>
                      <a:pt x="385763" y="177165"/>
                      <a:pt x="405574" y="147161"/>
                      <a:pt x="405574" y="117253"/>
                    </a:cubicBezTo>
                    <a:lnTo>
                      <a:pt x="405574" y="103918"/>
                    </a:lnTo>
                    <a:lnTo>
                      <a:pt x="404241" y="103918"/>
                    </a:lnTo>
                    <a:close/>
                    <a:moveTo>
                      <a:pt x="76200" y="43910"/>
                    </a:moveTo>
                    <a:cubicBezTo>
                      <a:pt x="82963" y="40005"/>
                      <a:pt x="93821" y="40005"/>
                      <a:pt x="100584" y="43910"/>
                    </a:cubicBezTo>
                    <a:lnTo>
                      <a:pt x="150209" y="72581"/>
                    </a:lnTo>
                    <a:cubicBezTo>
                      <a:pt x="156972" y="76486"/>
                      <a:pt x="156972" y="82772"/>
                      <a:pt x="150209" y="86582"/>
                    </a:cubicBezTo>
                    <a:cubicBezTo>
                      <a:pt x="143446" y="90488"/>
                      <a:pt x="132588" y="90488"/>
                      <a:pt x="125921" y="86582"/>
                    </a:cubicBezTo>
                    <a:lnTo>
                      <a:pt x="76295" y="57912"/>
                    </a:lnTo>
                    <a:cubicBezTo>
                      <a:pt x="69532" y="54007"/>
                      <a:pt x="69532" y="47720"/>
                      <a:pt x="76295" y="43815"/>
                    </a:cubicBezTo>
                    <a:close/>
                    <a:moveTo>
                      <a:pt x="40957" y="126968"/>
                    </a:moveTo>
                    <a:cubicBezTo>
                      <a:pt x="31432" y="126968"/>
                      <a:pt x="23717" y="122492"/>
                      <a:pt x="23717" y="117062"/>
                    </a:cubicBezTo>
                    <a:cubicBezTo>
                      <a:pt x="23717" y="111633"/>
                      <a:pt x="31432" y="107156"/>
                      <a:pt x="40957" y="107156"/>
                    </a:cubicBezTo>
                    <a:lnTo>
                      <a:pt x="111062" y="107156"/>
                    </a:lnTo>
                    <a:cubicBezTo>
                      <a:pt x="120587" y="107156"/>
                      <a:pt x="128302" y="111633"/>
                      <a:pt x="128302" y="117062"/>
                    </a:cubicBezTo>
                    <a:cubicBezTo>
                      <a:pt x="128302" y="122492"/>
                      <a:pt x="120587" y="126968"/>
                      <a:pt x="111062" y="126968"/>
                    </a:cubicBezTo>
                    <a:lnTo>
                      <a:pt x="40957" y="126968"/>
                    </a:lnTo>
                    <a:close/>
                    <a:moveTo>
                      <a:pt x="150114" y="161449"/>
                    </a:moveTo>
                    <a:lnTo>
                      <a:pt x="100489" y="190119"/>
                    </a:lnTo>
                    <a:cubicBezTo>
                      <a:pt x="93726" y="194024"/>
                      <a:pt x="82867" y="194024"/>
                      <a:pt x="76105" y="190119"/>
                    </a:cubicBezTo>
                    <a:cubicBezTo>
                      <a:pt x="69342" y="186214"/>
                      <a:pt x="69342" y="179927"/>
                      <a:pt x="76105" y="176117"/>
                    </a:cubicBezTo>
                    <a:lnTo>
                      <a:pt x="125730" y="147447"/>
                    </a:lnTo>
                    <a:cubicBezTo>
                      <a:pt x="132493" y="143542"/>
                      <a:pt x="143351" y="143542"/>
                      <a:pt x="150019" y="147447"/>
                    </a:cubicBezTo>
                    <a:cubicBezTo>
                      <a:pt x="156781" y="151352"/>
                      <a:pt x="156781" y="157639"/>
                      <a:pt x="150019" y="161544"/>
                    </a:cubicBezTo>
                    <a:close/>
                    <a:moveTo>
                      <a:pt x="185547" y="23527"/>
                    </a:moveTo>
                    <a:cubicBezTo>
                      <a:pt x="185547" y="18002"/>
                      <a:pt x="193262" y="13621"/>
                      <a:pt x="202787" y="13621"/>
                    </a:cubicBezTo>
                    <a:cubicBezTo>
                      <a:pt x="212312" y="13621"/>
                      <a:pt x="220027" y="18098"/>
                      <a:pt x="220027" y="23527"/>
                    </a:cubicBezTo>
                    <a:lnTo>
                      <a:pt x="220027" y="64008"/>
                    </a:lnTo>
                    <a:cubicBezTo>
                      <a:pt x="220027" y="69532"/>
                      <a:pt x="212312" y="73914"/>
                      <a:pt x="202787" y="73914"/>
                    </a:cubicBezTo>
                    <a:cubicBezTo>
                      <a:pt x="193262" y="73914"/>
                      <a:pt x="185547" y="69437"/>
                      <a:pt x="185547" y="64008"/>
                    </a:cubicBezTo>
                    <a:lnTo>
                      <a:pt x="185547" y="23527"/>
                    </a:lnTo>
                    <a:close/>
                    <a:moveTo>
                      <a:pt x="202787" y="220313"/>
                    </a:moveTo>
                    <a:cubicBezTo>
                      <a:pt x="193262" y="220313"/>
                      <a:pt x="185547" y="215837"/>
                      <a:pt x="185547" y="210407"/>
                    </a:cubicBezTo>
                    <a:lnTo>
                      <a:pt x="185547" y="169926"/>
                    </a:lnTo>
                    <a:cubicBezTo>
                      <a:pt x="185547" y="164402"/>
                      <a:pt x="193262" y="160020"/>
                      <a:pt x="202787" y="160020"/>
                    </a:cubicBezTo>
                    <a:cubicBezTo>
                      <a:pt x="212312" y="160020"/>
                      <a:pt x="220027" y="164497"/>
                      <a:pt x="220027" y="169926"/>
                    </a:cubicBezTo>
                    <a:lnTo>
                      <a:pt x="220027" y="210407"/>
                    </a:lnTo>
                    <a:cubicBezTo>
                      <a:pt x="220027" y="215932"/>
                      <a:pt x="212312" y="220313"/>
                      <a:pt x="202787" y="220313"/>
                    </a:cubicBezTo>
                    <a:close/>
                    <a:moveTo>
                      <a:pt x="255460" y="72485"/>
                    </a:moveTo>
                    <a:lnTo>
                      <a:pt x="305086" y="43815"/>
                    </a:lnTo>
                    <a:cubicBezTo>
                      <a:pt x="311848" y="39910"/>
                      <a:pt x="322707" y="39910"/>
                      <a:pt x="329374" y="43815"/>
                    </a:cubicBezTo>
                    <a:cubicBezTo>
                      <a:pt x="336137" y="47720"/>
                      <a:pt x="336137" y="54007"/>
                      <a:pt x="329374" y="57912"/>
                    </a:cubicBezTo>
                    <a:lnTo>
                      <a:pt x="279749" y="86582"/>
                    </a:lnTo>
                    <a:cubicBezTo>
                      <a:pt x="272987" y="90488"/>
                      <a:pt x="262128" y="90488"/>
                      <a:pt x="255460" y="86582"/>
                    </a:cubicBezTo>
                    <a:cubicBezTo>
                      <a:pt x="248698" y="82677"/>
                      <a:pt x="248698" y="76390"/>
                      <a:pt x="255460" y="72581"/>
                    </a:cubicBezTo>
                    <a:close/>
                    <a:moveTo>
                      <a:pt x="329374" y="190024"/>
                    </a:moveTo>
                    <a:cubicBezTo>
                      <a:pt x="322612" y="193929"/>
                      <a:pt x="311753" y="193929"/>
                      <a:pt x="305086" y="190024"/>
                    </a:cubicBezTo>
                    <a:lnTo>
                      <a:pt x="255460" y="161354"/>
                    </a:lnTo>
                    <a:cubicBezTo>
                      <a:pt x="248698" y="157448"/>
                      <a:pt x="248698" y="151162"/>
                      <a:pt x="255460" y="147352"/>
                    </a:cubicBezTo>
                    <a:cubicBezTo>
                      <a:pt x="262223" y="143447"/>
                      <a:pt x="273082" y="143447"/>
                      <a:pt x="279749" y="147352"/>
                    </a:cubicBezTo>
                    <a:lnTo>
                      <a:pt x="329374" y="176022"/>
                    </a:lnTo>
                    <a:cubicBezTo>
                      <a:pt x="336137" y="179927"/>
                      <a:pt x="336137" y="186214"/>
                      <a:pt x="329374" y="190024"/>
                    </a:cubicBezTo>
                    <a:close/>
                    <a:moveTo>
                      <a:pt x="364617" y="126873"/>
                    </a:moveTo>
                    <a:lnTo>
                      <a:pt x="294418" y="126873"/>
                    </a:lnTo>
                    <a:cubicBezTo>
                      <a:pt x="284893" y="126873"/>
                      <a:pt x="277177" y="122396"/>
                      <a:pt x="277177" y="116967"/>
                    </a:cubicBezTo>
                    <a:cubicBezTo>
                      <a:pt x="277177" y="111538"/>
                      <a:pt x="284893" y="107061"/>
                      <a:pt x="294418" y="107061"/>
                    </a:cubicBezTo>
                    <a:lnTo>
                      <a:pt x="364617" y="107061"/>
                    </a:lnTo>
                    <a:cubicBezTo>
                      <a:pt x="374142" y="107061"/>
                      <a:pt x="381857" y="111538"/>
                      <a:pt x="381857" y="116967"/>
                    </a:cubicBezTo>
                    <a:cubicBezTo>
                      <a:pt x="381857" y="122396"/>
                      <a:pt x="374142" y="126873"/>
                      <a:pt x="364617" y="126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3703928" y="5053128"/>
                <a:ext cx="405598" cy="234219"/>
              </a:xfrm>
              <a:custGeom>
                <a:rect b="b" l="l" r="r" t="t"/>
                <a:pathLst>
                  <a:path extrusionOk="0" h="234219" w="405598">
                    <a:moveTo>
                      <a:pt x="346162" y="34290"/>
                    </a:moveTo>
                    <a:cubicBezTo>
                      <a:pt x="266914" y="-11430"/>
                      <a:pt x="138517" y="-11430"/>
                      <a:pt x="59365" y="34290"/>
                    </a:cubicBezTo>
                    <a:cubicBezTo>
                      <a:pt x="-19788" y="80010"/>
                      <a:pt x="-19788" y="154115"/>
                      <a:pt x="59365" y="199930"/>
                    </a:cubicBezTo>
                    <a:cubicBezTo>
                      <a:pt x="138613" y="245650"/>
                      <a:pt x="267009" y="245650"/>
                      <a:pt x="346162" y="199930"/>
                    </a:cubicBezTo>
                    <a:cubicBezTo>
                      <a:pt x="425410" y="154210"/>
                      <a:pt x="425410" y="80010"/>
                      <a:pt x="346162" y="34290"/>
                    </a:cubicBezTo>
                    <a:close/>
                    <a:moveTo>
                      <a:pt x="76129" y="58007"/>
                    </a:moveTo>
                    <a:cubicBezTo>
                      <a:pt x="69366" y="54102"/>
                      <a:pt x="69366" y="47815"/>
                      <a:pt x="76129" y="44006"/>
                    </a:cubicBezTo>
                    <a:cubicBezTo>
                      <a:pt x="82891" y="40100"/>
                      <a:pt x="93750" y="40100"/>
                      <a:pt x="100513" y="44006"/>
                    </a:cubicBezTo>
                    <a:lnTo>
                      <a:pt x="150138" y="72676"/>
                    </a:lnTo>
                    <a:cubicBezTo>
                      <a:pt x="156900" y="76581"/>
                      <a:pt x="156900" y="82867"/>
                      <a:pt x="150138" y="86773"/>
                    </a:cubicBezTo>
                    <a:cubicBezTo>
                      <a:pt x="143375" y="90678"/>
                      <a:pt x="132516" y="90678"/>
                      <a:pt x="125849" y="86773"/>
                    </a:cubicBezTo>
                    <a:lnTo>
                      <a:pt x="76224" y="58103"/>
                    </a:lnTo>
                    <a:close/>
                    <a:moveTo>
                      <a:pt x="110990" y="126968"/>
                    </a:moveTo>
                    <a:lnTo>
                      <a:pt x="40886" y="126968"/>
                    </a:lnTo>
                    <a:cubicBezTo>
                      <a:pt x="31361" y="126968"/>
                      <a:pt x="23646" y="122491"/>
                      <a:pt x="23646" y="117062"/>
                    </a:cubicBezTo>
                    <a:cubicBezTo>
                      <a:pt x="23646" y="111633"/>
                      <a:pt x="31361" y="107156"/>
                      <a:pt x="40886" y="107156"/>
                    </a:cubicBezTo>
                    <a:lnTo>
                      <a:pt x="110990" y="107156"/>
                    </a:lnTo>
                    <a:cubicBezTo>
                      <a:pt x="120515" y="107156"/>
                      <a:pt x="128230" y="111633"/>
                      <a:pt x="128230" y="117062"/>
                    </a:cubicBezTo>
                    <a:cubicBezTo>
                      <a:pt x="128230" y="122491"/>
                      <a:pt x="120515" y="126968"/>
                      <a:pt x="110990" y="126968"/>
                    </a:cubicBezTo>
                    <a:close/>
                    <a:moveTo>
                      <a:pt x="202716" y="74009"/>
                    </a:moveTo>
                    <a:cubicBezTo>
                      <a:pt x="193191" y="74009"/>
                      <a:pt x="185475" y="69532"/>
                      <a:pt x="185475" y="64103"/>
                    </a:cubicBezTo>
                    <a:lnTo>
                      <a:pt x="185475" y="23622"/>
                    </a:lnTo>
                    <a:cubicBezTo>
                      <a:pt x="185475" y="18098"/>
                      <a:pt x="193191" y="13716"/>
                      <a:pt x="202716" y="13716"/>
                    </a:cubicBezTo>
                    <a:cubicBezTo>
                      <a:pt x="212241" y="13716"/>
                      <a:pt x="219956" y="18193"/>
                      <a:pt x="219956" y="23622"/>
                    </a:cubicBezTo>
                    <a:lnTo>
                      <a:pt x="219956" y="64103"/>
                    </a:lnTo>
                    <a:cubicBezTo>
                      <a:pt x="219956" y="69628"/>
                      <a:pt x="212241" y="74009"/>
                      <a:pt x="202716" y="74009"/>
                    </a:cubicBezTo>
                    <a:close/>
                    <a:moveTo>
                      <a:pt x="100417" y="190119"/>
                    </a:moveTo>
                    <a:cubicBezTo>
                      <a:pt x="93655" y="194024"/>
                      <a:pt x="82796" y="194024"/>
                      <a:pt x="76033" y="190119"/>
                    </a:cubicBezTo>
                    <a:cubicBezTo>
                      <a:pt x="69271" y="186214"/>
                      <a:pt x="69271" y="179927"/>
                      <a:pt x="76033" y="176022"/>
                    </a:cubicBezTo>
                    <a:lnTo>
                      <a:pt x="125658" y="147447"/>
                    </a:lnTo>
                    <a:cubicBezTo>
                      <a:pt x="132421" y="143542"/>
                      <a:pt x="143280" y="143542"/>
                      <a:pt x="149947" y="147447"/>
                    </a:cubicBezTo>
                    <a:cubicBezTo>
                      <a:pt x="156710" y="151352"/>
                      <a:pt x="156710" y="157639"/>
                      <a:pt x="149947" y="161449"/>
                    </a:cubicBezTo>
                    <a:lnTo>
                      <a:pt x="100322" y="190119"/>
                    </a:lnTo>
                    <a:close/>
                    <a:moveTo>
                      <a:pt x="279678" y="86582"/>
                    </a:moveTo>
                    <a:cubicBezTo>
                      <a:pt x="272915" y="90488"/>
                      <a:pt x="262057" y="90488"/>
                      <a:pt x="255389" y="86582"/>
                    </a:cubicBezTo>
                    <a:cubicBezTo>
                      <a:pt x="248626" y="82677"/>
                      <a:pt x="248626" y="76390"/>
                      <a:pt x="255389" y="72485"/>
                    </a:cubicBezTo>
                    <a:lnTo>
                      <a:pt x="305014" y="43815"/>
                    </a:lnTo>
                    <a:cubicBezTo>
                      <a:pt x="311777" y="39910"/>
                      <a:pt x="322635" y="39910"/>
                      <a:pt x="329303" y="43815"/>
                    </a:cubicBezTo>
                    <a:cubicBezTo>
                      <a:pt x="336066" y="47720"/>
                      <a:pt x="336066" y="54007"/>
                      <a:pt x="329303" y="57817"/>
                    </a:cubicBezTo>
                    <a:lnTo>
                      <a:pt x="279678" y="86487"/>
                    </a:lnTo>
                    <a:close/>
                    <a:moveTo>
                      <a:pt x="294346" y="107061"/>
                    </a:moveTo>
                    <a:lnTo>
                      <a:pt x="364546" y="107061"/>
                    </a:lnTo>
                    <a:cubicBezTo>
                      <a:pt x="374071" y="107061"/>
                      <a:pt x="381786" y="111538"/>
                      <a:pt x="381786" y="116967"/>
                    </a:cubicBezTo>
                    <a:cubicBezTo>
                      <a:pt x="381786" y="122396"/>
                      <a:pt x="374071" y="126873"/>
                      <a:pt x="364546" y="126873"/>
                    </a:cubicBezTo>
                    <a:lnTo>
                      <a:pt x="294346" y="126873"/>
                    </a:lnTo>
                    <a:cubicBezTo>
                      <a:pt x="284821" y="126873"/>
                      <a:pt x="277106" y="122396"/>
                      <a:pt x="277106" y="116967"/>
                    </a:cubicBezTo>
                    <a:cubicBezTo>
                      <a:pt x="277106" y="111538"/>
                      <a:pt x="284821" y="107061"/>
                      <a:pt x="294346" y="107061"/>
                    </a:cubicBezTo>
                    <a:close/>
                    <a:moveTo>
                      <a:pt x="202621" y="220408"/>
                    </a:moveTo>
                    <a:cubicBezTo>
                      <a:pt x="193096" y="220408"/>
                      <a:pt x="185380" y="215932"/>
                      <a:pt x="185380" y="210503"/>
                    </a:cubicBezTo>
                    <a:lnTo>
                      <a:pt x="185380" y="170021"/>
                    </a:lnTo>
                    <a:cubicBezTo>
                      <a:pt x="185380" y="164497"/>
                      <a:pt x="193096" y="160115"/>
                      <a:pt x="202621" y="160115"/>
                    </a:cubicBezTo>
                    <a:cubicBezTo>
                      <a:pt x="212146" y="160115"/>
                      <a:pt x="219861" y="164592"/>
                      <a:pt x="219861" y="170021"/>
                    </a:cubicBezTo>
                    <a:lnTo>
                      <a:pt x="219861" y="210503"/>
                    </a:lnTo>
                    <a:cubicBezTo>
                      <a:pt x="219861" y="216027"/>
                      <a:pt x="212146" y="220408"/>
                      <a:pt x="202621" y="220408"/>
                    </a:cubicBezTo>
                    <a:close/>
                    <a:moveTo>
                      <a:pt x="304919" y="190119"/>
                    </a:moveTo>
                    <a:lnTo>
                      <a:pt x="255294" y="161449"/>
                    </a:lnTo>
                    <a:cubicBezTo>
                      <a:pt x="248531" y="157544"/>
                      <a:pt x="248531" y="151257"/>
                      <a:pt x="255294" y="147447"/>
                    </a:cubicBezTo>
                    <a:cubicBezTo>
                      <a:pt x="262057" y="143542"/>
                      <a:pt x="272915" y="143542"/>
                      <a:pt x="279583" y="147447"/>
                    </a:cubicBezTo>
                    <a:lnTo>
                      <a:pt x="329208" y="176022"/>
                    </a:lnTo>
                    <a:cubicBezTo>
                      <a:pt x="335971" y="179927"/>
                      <a:pt x="335971" y="186214"/>
                      <a:pt x="329208" y="190119"/>
                    </a:cubicBezTo>
                    <a:cubicBezTo>
                      <a:pt x="322445" y="194024"/>
                      <a:pt x="311587" y="194024"/>
                      <a:pt x="304919" y="1901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3849512" y="5137210"/>
                <a:ext cx="114454" cy="46315"/>
              </a:xfrm>
              <a:custGeom>
                <a:rect b="b" l="l" r="r" t="t"/>
                <a:pathLst>
                  <a:path extrusionOk="0" h="46315" w="114454">
                    <a:moveTo>
                      <a:pt x="109615" y="46315"/>
                    </a:moveTo>
                    <a:cubicBezTo>
                      <a:pt x="106852" y="42696"/>
                      <a:pt x="102852" y="39267"/>
                      <a:pt x="97708" y="36314"/>
                    </a:cubicBezTo>
                    <a:cubicBezTo>
                      <a:pt x="75325" y="23455"/>
                      <a:pt x="39130" y="23455"/>
                      <a:pt x="16746" y="36314"/>
                    </a:cubicBezTo>
                    <a:cubicBezTo>
                      <a:pt x="11602" y="39267"/>
                      <a:pt x="7602" y="42696"/>
                      <a:pt x="4840" y="46315"/>
                    </a:cubicBezTo>
                    <a:cubicBezTo>
                      <a:pt x="-4400" y="34218"/>
                      <a:pt x="-399" y="19550"/>
                      <a:pt x="16746" y="9644"/>
                    </a:cubicBezTo>
                    <a:cubicBezTo>
                      <a:pt x="39130" y="-3215"/>
                      <a:pt x="75325" y="-3215"/>
                      <a:pt x="97708" y="9644"/>
                    </a:cubicBezTo>
                    <a:cubicBezTo>
                      <a:pt x="114853" y="19550"/>
                      <a:pt x="118854" y="34218"/>
                      <a:pt x="109615" y="46315"/>
                    </a:cubicBezTo>
                    <a:close/>
                  </a:path>
                </a:pathLst>
              </a:custGeom>
              <a:solidFill>
                <a:srgbClr val="5353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3854351" y="5163880"/>
                <a:ext cx="104775" cy="39457"/>
              </a:xfrm>
              <a:custGeom>
                <a:rect b="b" l="l" r="r" t="t"/>
                <a:pathLst>
                  <a:path extrusionOk="0" h="39457" w="104775">
                    <a:moveTo>
                      <a:pt x="104775" y="19645"/>
                    </a:moveTo>
                    <a:cubicBezTo>
                      <a:pt x="102013" y="23265"/>
                      <a:pt x="98012" y="26694"/>
                      <a:pt x="92869" y="29742"/>
                    </a:cubicBezTo>
                    <a:cubicBezTo>
                      <a:pt x="70485" y="42696"/>
                      <a:pt x="34290" y="42696"/>
                      <a:pt x="11906" y="29742"/>
                    </a:cubicBezTo>
                    <a:cubicBezTo>
                      <a:pt x="6763" y="26789"/>
                      <a:pt x="2762" y="23360"/>
                      <a:pt x="0" y="19645"/>
                    </a:cubicBezTo>
                    <a:cubicBezTo>
                      <a:pt x="2762" y="16026"/>
                      <a:pt x="6763" y="12597"/>
                      <a:pt x="11906" y="9644"/>
                    </a:cubicBezTo>
                    <a:cubicBezTo>
                      <a:pt x="34290" y="-3215"/>
                      <a:pt x="70485" y="-3215"/>
                      <a:pt x="92869" y="9644"/>
                    </a:cubicBezTo>
                    <a:cubicBezTo>
                      <a:pt x="98012" y="12597"/>
                      <a:pt x="102013" y="16026"/>
                      <a:pt x="104775" y="19645"/>
                    </a:cubicBezTo>
                    <a:close/>
                  </a:path>
                </a:pathLst>
              </a:custGeom>
              <a:solidFill>
                <a:srgbClr val="303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20"/>
            <p:cNvGrpSpPr/>
            <p:nvPr/>
          </p:nvGrpSpPr>
          <p:grpSpPr>
            <a:xfrm>
              <a:off x="3727359" y="4965879"/>
              <a:ext cx="358830" cy="305800"/>
              <a:chOff x="3727359" y="4965879"/>
              <a:chExt cx="358830" cy="305800"/>
            </a:xfrm>
          </p:grpSpPr>
          <p:sp>
            <p:nvSpPr>
              <p:cNvPr id="243" name="Google Shape;243;p20"/>
              <p:cNvSpPr/>
              <p:nvPr/>
            </p:nvSpPr>
            <p:spPr>
              <a:xfrm>
                <a:off x="3727478" y="5069416"/>
                <a:ext cx="358711" cy="202263"/>
              </a:xfrm>
              <a:custGeom>
                <a:rect b="b" l="l" r="r" t="t"/>
                <a:pathLst>
                  <a:path extrusionOk="0" h="202263" w="358711">
                    <a:moveTo>
                      <a:pt x="358616" y="0"/>
                    </a:moveTo>
                    <a:lnTo>
                      <a:pt x="358616" y="98393"/>
                    </a:lnTo>
                    <a:cubicBezTo>
                      <a:pt x="358616" y="125063"/>
                      <a:pt x="340995" y="151733"/>
                      <a:pt x="306038" y="171831"/>
                    </a:cubicBezTo>
                    <a:cubicBezTo>
                      <a:pt x="236125" y="212408"/>
                      <a:pt x="122492" y="212408"/>
                      <a:pt x="52388" y="171831"/>
                    </a:cubicBezTo>
                    <a:cubicBezTo>
                      <a:pt x="17336" y="151733"/>
                      <a:pt x="0" y="125063"/>
                      <a:pt x="0" y="98393"/>
                    </a:cubicBezTo>
                    <a:lnTo>
                      <a:pt x="0" y="0"/>
                    </a:lnTo>
                    <a:lnTo>
                      <a:pt x="3587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3727383" y="5082179"/>
                <a:ext cx="358711" cy="110633"/>
              </a:xfrm>
              <a:custGeom>
                <a:rect b="b" l="l" r="r" t="t"/>
                <a:pathLst>
                  <a:path extrusionOk="0" h="110633" w="358711">
                    <a:moveTo>
                      <a:pt x="358711" y="0"/>
                    </a:moveTo>
                    <a:cubicBezTo>
                      <a:pt x="358711" y="26479"/>
                      <a:pt x="341090" y="52864"/>
                      <a:pt x="306133" y="73057"/>
                    </a:cubicBezTo>
                    <a:cubicBezTo>
                      <a:pt x="236220" y="113824"/>
                      <a:pt x="122587" y="113824"/>
                      <a:pt x="52483" y="73057"/>
                    </a:cubicBezTo>
                    <a:cubicBezTo>
                      <a:pt x="18288" y="53340"/>
                      <a:pt x="762" y="27622"/>
                      <a:pt x="0" y="1715"/>
                    </a:cubicBezTo>
                    <a:lnTo>
                      <a:pt x="0" y="6763"/>
                    </a:lnTo>
                    <a:cubicBezTo>
                      <a:pt x="0" y="33433"/>
                      <a:pt x="17335" y="60103"/>
                      <a:pt x="52388" y="80201"/>
                    </a:cubicBezTo>
                    <a:cubicBezTo>
                      <a:pt x="122491" y="120777"/>
                      <a:pt x="236125" y="120777"/>
                      <a:pt x="306038" y="80201"/>
                    </a:cubicBezTo>
                    <a:cubicBezTo>
                      <a:pt x="341090" y="60103"/>
                      <a:pt x="358616" y="33433"/>
                      <a:pt x="358616" y="6763"/>
                    </a:cubicBezTo>
                    <a:lnTo>
                      <a:pt x="358616" y="0"/>
                    </a:lnTo>
                    <a:lnTo>
                      <a:pt x="358616" y="0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3727383" y="5099324"/>
                <a:ext cx="358711" cy="110632"/>
              </a:xfrm>
              <a:custGeom>
                <a:rect b="b" l="l" r="r" t="t"/>
                <a:pathLst>
                  <a:path extrusionOk="0" h="110632" w="358711">
                    <a:moveTo>
                      <a:pt x="358711" y="0"/>
                    </a:moveTo>
                    <a:cubicBezTo>
                      <a:pt x="358711" y="26479"/>
                      <a:pt x="341090" y="52959"/>
                      <a:pt x="306133" y="73057"/>
                    </a:cubicBezTo>
                    <a:cubicBezTo>
                      <a:pt x="236220" y="113729"/>
                      <a:pt x="122587" y="113729"/>
                      <a:pt x="52483" y="73057"/>
                    </a:cubicBezTo>
                    <a:cubicBezTo>
                      <a:pt x="18288" y="53340"/>
                      <a:pt x="762" y="27527"/>
                      <a:pt x="0" y="1714"/>
                    </a:cubicBezTo>
                    <a:lnTo>
                      <a:pt x="0" y="6763"/>
                    </a:lnTo>
                    <a:cubicBezTo>
                      <a:pt x="0" y="33433"/>
                      <a:pt x="17335" y="60103"/>
                      <a:pt x="52388" y="80200"/>
                    </a:cubicBezTo>
                    <a:cubicBezTo>
                      <a:pt x="122491" y="120777"/>
                      <a:pt x="236125" y="120777"/>
                      <a:pt x="306038" y="80200"/>
                    </a:cubicBezTo>
                    <a:cubicBezTo>
                      <a:pt x="341090" y="60103"/>
                      <a:pt x="358616" y="33433"/>
                      <a:pt x="358616" y="6763"/>
                    </a:cubicBezTo>
                    <a:lnTo>
                      <a:pt x="358616" y="95"/>
                    </a:lnTo>
                    <a:lnTo>
                      <a:pt x="358616" y="95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3727383" y="5116565"/>
                <a:ext cx="358711" cy="110632"/>
              </a:xfrm>
              <a:custGeom>
                <a:rect b="b" l="l" r="r" t="t"/>
                <a:pathLst>
                  <a:path extrusionOk="0" h="110632" w="358711">
                    <a:moveTo>
                      <a:pt x="358711" y="0"/>
                    </a:moveTo>
                    <a:cubicBezTo>
                      <a:pt x="358711" y="26479"/>
                      <a:pt x="341090" y="52864"/>
                      <a:pt x="306133" y="73057"/>
                    </a:cubicBezTo>
                    <a:cubicBezTo>
                      <a:pt x="236220" y="113729"/>
                      <a:pt x="122587" y="113729"/>
                      <a:pt x="52483" y="73057"/>
                    </a:cubicBezTo>
                    <a:cubicBezTo>
                      <a:pt x="18288" y="53340"/>
                      <a:pt x="762" y="27622"/>
                      <a:pt x="0" y="1714"/>
                    </a:cubicBezTo>
                    <a:lnTo>
                      <a:pt x="0" y="6763"/>
                    </a:lnTo>
                    <a:cubicBezTo>
                      <a:pt x="0" y="33433"/>
                      <a:pt x="17335" y="60103"/>
                      <a:pt x="52388" y="80200"/>
                    </a:cubicBezTo>
                    <a:cubicBezTo>
                      <a:pt x="122491" y="120777"/>
                      <a:pt x="236125" y="120777"/>
                      <a:pt x="306038" y="80200"/>
                    </a:cubicBezTo>
                    <a:cubicBezTo>
                      <a:pt x="341090" y="60103"/>
                      <a:pt x="358616" y="33433"/>
                      <a:pt x="358616" y="6763"/>
                    </a:cubicBezTo>
                    <a:lnTo>
                      <a:pt x="358616" y="0"/>
                    </a:lnTo>
                    <a:lnTo>
                      <a:pt x="358616" y="0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>
                <a:off x="3727383" y="5133709"/>
                <a:ext cx="358711" cy="110632"/>
              </a:xfrm>
              <a:custGeom>
                <a:rect b="b" l="l" r="r" t="t"/>
                <a:pathLst>
                  <a:path extrusionOk="0" h="110632" w="358711">
                    <a:moveTo>
                      <a:pt x="358711" y="0"/>
                    </a:moveTo>
                    <a:cubicBezTo>
                      <a:pt x="358711" y="26479"/>
                      <a:pt x="341090" y="52864"/>
                      <a:pt x="306133" y="73057"/>
                    </a:cubicBezTo>
                    <a:cubicBezTo>
                      <a:pt x="236220" y="113729"/>
                      <a:pt x="122587" y="113729"/>
                      <a:pt x="52483" y="73057"/>
                    </a:cubicBezTo>
                    <a:cubicBezTo>
                      <a:pt x="18288" y="53340"/>
                      <a:pt x="762" y="27622"/>
                      <a:pt x="0" y="1714"/>
                    </a:cubicBezTo>
                    <a:lnTo>
                      <a:pt x="0" y="6763"/>
                    </a:lnTo>
                    <a:cubicBezTo>
                      <a:pt x="0" y="33433"/>
                      <a:pt x="17335" y="60103"/>
                      <a:pt x="52388" y="80201"/>
                    </a:cubicBezTo>
                    <a:cubicBezTo>
                      <a:pt x="122491" y="120777"/>
                      <a:pt x="236125" y="120777"/>
                      <a:pt x="306038" y="80201"/>
                    </a:cubicBezTo>
                    <a:cubicBezTo>
                      <a:pt x="341090" y="60103"/>
                      <a:pt x="358616" y="33433"/>
                      <a:pt x="358616" y="6763"/>
                    </a:cubicBezTo>
                    <a:lnTo>
                      <a:pt x="358616" y="95"/>
                    </a:lnTo>
                    <a:lnTo>
                      <a:pt x="358616" y="95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3727383" y="5150855"/>
                <a:ext cx="358711" cy="110632"/>
              </a:xfrm>
              <a:custGeom>
                <a:rect b="b" l="l" r="r" t="t"/>
                <a:pathLst>
                  <a:path extrusionOk="0" h="110632" w="358711">
                    <a:moveTo>
                      <a:pt x="358711" y="0"/>
                    </a:moveTo>
                    <a:cubicBezTo>
                      <a:pt x="358711" y="26479"/>
                      <a:pt x="341090" y="52864"/>
                      <a:pt x="306133" y="73057"/>
                    </a:cubicBezTo>
                    <a:cubicBezTo>
                      <a:pt x="236220" y="113728"/>
                      <a:pt x="122587" y="113728"/>
                      <a:pt x="52483" y="73057"/>
                    </a:cubicBezTo>
                    <a:cubicBezTo>
                      <a:pt x="18288" y="53340"/>
                      <a:pt x="762" y="27527"/>
                      <a:pt x="0" y="1714"/>
                    </a:cubicBezTo>
                    <a:lnTo>
                      <a:pt x="0" y="6763"/>
                    </a:lnTo>
                    <a:cubicBezTo>
                      <a:pt x="0" y="33433"/>
                      <a:pt x="17335" y="60103"/>
                      <a:pt x="52388" y="80200"/>
                    </a:cubicBezTo>
                    <a:cubicBezTo>
                      <a:pt x="122491" y="120777"/>
                      <a:pt x="236125" y="120777"/>
                      <a:pt x="306038" y="80200"/>
                    </a:cubicBezTo>
                    <a:cubicBezTo>
                      <a:pt x="341090" y="60103"/>
                      <a:pt x="358616" y="33433"/>
                      <a:pt x="358616" y="6763"/>
                    </a:cubicBezTo>
                    <a:lnTo>
                      <a:pt x="358616" y="0"/>
                    </a:lnTo>
                    <a:lnTo>
                      <a:pt x="358616" y="0"/>
                    </a:ln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3727359" y="4965879"/>
                <a:ext cx="358735" cy="207097"/>
              </a:xfrm>
              <a:custGeom>
                <a:rect b="b" l="l" r="r" t="t"/>
                <a:pathLst>
                  <a:path extrusionOk="0" h="207097" w="358735">
                    <a:moveTo>
                      <a:pt x="52507" y="176594"/>
                    </a:moveTo>
                    <a:cubicBezTo>
                      <a:pt x="122611" y="217265"/>
                      <a:pt x="236244" y="217265"/>
                      <a:pt x="306157" y="176594"/>
                    </a:cubicBezTo>
                    <a:cubicBezTo>
                      <a:pt x="376262" y="136207"/>
                      <a:pt x="376262" y="70580"/>
                      <a:pt x="306157" y="30289"/>
                    </a:cubicBezTo>
                    <a:cubicBezTo>
                      <a:pt x="236244" y="-10096"/>
                      <a:pt x="122611" y="-10096"/>
                      <a:pt x="52507" y="30289"/>
                    </a:cubicBezTo>
                    <a:cubicBezTo>
                      <a:pt x="-17502" y="70580"/>
                      <a:pt x="-17502" y="136207"/>
                      <a:pt x="52507" y="176594"/>
                    </a:cubicBezTo>
                    <a:close/>
                  </a:path>
                </a:pathLst>
              </a:custGeom>
              <a:solidFill>
                <a:srgbClr val="9C25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3741504" y="4974118"/>
                <a:ext cx="330446" cy="190785"/>
              </a:xfrm>
              <a:custGeom>
                <a:rect b="b" l="l" r="r" t="t"/>
                <a:pathLst>
                  <a:path extrusionOk="0" h="190785" w="330446">
                    <a:moveTo>
                      <a:pt x="48363" y="162639"/>
                    </a:moveTo>
                    <a:cubicBezTo>
                      <a:pt x="112943" y="200168"/>
                      <a:pt x="217622" y="200168"/>
                      <a:pt x="282012" y="162639"/>
                    </a:cubicBezTo>
                    <a:cubicBezTo>
                      <a:pt x="346591" y="125492"/>
                      <a:pt x="346591" y="65008"/>
                      <a:pt x="282012" y="27861"/>
                    </a:cubicBezTo>
                    <a:cubicBezTo>
                      <a:pt x="217622" y="-9287"/>
                      <a:pt x="112943" y="-9287"/>
                      <a:pt x="48363" y="27861"/>
                    </a:cubicBezTo>
                    <a:cubicBezTo>
                      <a:pt x="-16121" y="65008"/>
                      <a:pt x="-16121" y="125492"/>
                      <a:pt x="48363" y="162639"/>
                    </a:cubicBezTo>
                    <a:close/>
                  </a:path>
                </a:pathLst>
              </a:custGeom>
              <a:solidFill>
                <a:srgbClr val="E31B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3752172" y="4980190"/>
                <a:ext cx="309014" cy="178474"/>
              </a:xfrm>
              <a:custGeom>
                <a:rect b="b" l="l" r="r" t="t"/>
                <a:pathLst>
                  <a:path extrusionOk="0" h="178474" w="309014">
                    <a:moveTo>
                      <a:pt x="45220" y="152186"/>
                    </a:moveTo>
                    <a:cubicBezTo>
                      <a:pt x="105609" y="187238"/>
                      <a:pt x="203526" y="187238"/>
                      <a:pt x="263723" y="152186"/>
                    </a:cubicBezTo>
                    <a:cubicBezTo>
                      <a:pt x="324112" y="117419"/>
                      <a:pt x="324112" y="60841"/>
                      <a:pt x="263723" y="26075"/>
                    </a:cubicBezTo>
                    <a:cubicBezTo>
                      <a:pt x="203526" y="-8692"/>
                      <a:pt x="105609" y="-8692"/>
                      <a:pt x="45220" y="26075"/>
                    </a:cubicBezTo>
                    <a:cubicBezTo>
                      <a:pt x="-15073" y="60841"/>
                      <a:pt x="-15073" y="117324"/>
                      <a:pt x="45220" y="152186"/>
                    </a:cubicBezTo>
                    <a:close/>
                  </a:path>
                </a:pathLst>
              </a:custGeom>
              <a:solidFill>
                <a:srgbClr val="9C25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3760768" y="4985524"/>
                <a:ext cx="291917" cy="168568"/>
              </a:xfrm>
              <a:custGeom>
                <a:rect b="b" l="l" r="r" t="t"/>
                <a:pathLst>
                  <a:path extrusionOk="0" h="168568" w="291917">
                    <a:moveTo>
                      <a:pt x="42720" y="143708"/>
                    </a:moveTo>
                    <a:cubicBezTo>
                      <a:pt x="99774" y="176855"/>
                      <a:pt x="192262" y="176855"/>
                      <a:pt x="249126" y="143708"/>
                    </a:cubicBezTo>
                    <a:cubicBezTo>
                      <a:pt x="306181" y="110847"/>
                      <a:pt x="306181" y="57507"/>
                      <a:pt x="249126" y="24646"/>
                    </a:cubicBezTo>
                    <a:cubicBezTo>
                      <a:pt x="192262" y="-8215"/>
                      <a:pt x="99774" y="-8215"/>
                      <a:pt x="42720" y="24646"/>
                    </a:cubicBezTo>
                    <a:cubicBezTo>
                      <a:pt x="-14240" y="57507"/>
                      <a:pt x="-14240" y="110847"/>
                      <a:pt x="42720" y="143708"/>
                    </a:cubicBezTo>
                    <a:close/>
                  </a:path>
                </a:pathLst>
              </a:custGeom>
              <a:solidFill>
                <a:srgbClr val="E31B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>
                <a:off x="3769793" y="4990263"/>
                <a:ext cx="273962" cy="158257"/>
              </a:xfrm>
              <a:custGeom>
                <a:rect b="b" l="l" r="r" t="t"/>
                <a:pathLst>
                  <a:path extrusionOk="0" h="158257" w="273962">
                    <a:moveTo>
                      <a:pt x="40076" y="134969"/>
                    </a:moveTo>
                    <a:cubicBezTo>
                      <a:pt x="93607" y="166021"/>
                      <a:pt x="180475" y="166021"/>
                      <a:pt x="233815" y="134969"/>
                    </a:cubicBezTo>
                    <a:cubicBezTo>
                      <a:pt x="287346" y="104108"/>
                      <a:pt x="287346" y="54007"/>
                      <a:pt x="233815" y="23146"/>
                    </a:cubicBezTo>
                    <a:cubicBezTo>
                      <a:pt x="180475" y="-7715"/>
                      <a:pt x="93607" y="-7715"/>
                      <a:pt x="40076" y="23146"/>
                    </a:cubicBezTo>
                    <a:cubicBezTo>
                      <a:pt x="-13359" y="53912"/>
                      <a:pt x="-13359" y="104108"/>
                      <a:pt x="40076" y="134969"/>
                    </a:cubicBezTo>
                    <a:close/>
                  </a:path>
                </a:pathLst>
              </a:custGeom>
              <a:solidFill>
                <a:srgbClr val="9C25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3777342" y="4995073"/>
                <a:ext cx="258770" cy="149471"/>
              </a:xfrm>
              <a:custGeom>
                <a:rect b="b" l="l" r="r" t="t"/>
                <a:pathLst>
                  <a:path extrusionOk="0" h="149471" w="258770">
                    <a:moveTo>
                      <a:pt x="37862" y="127397"/>
                    </a:moveTo>
                    <a:cubicBezTo>
                      <a:pt x="88440" y="156829"/>
                      <a:pt x="170450" y="156829"/>
                      <a:pt x="220837" y="127397"/>
                    </a:cubicBezTo>
                    <a:cubicBezTo>
                      <a:pt x="271415" y="98251"/>
                      <a:pt x="271415" y="50911"/>
                      <a:pt x="220837" y="21860"/>
                    </a:cubicBezTo>
                    <a:cubicBezTo>
                      <a:pt x="170450" y="-7287"/>
                      <a:pt x="88440" y="-7287"/>
                      <a:pt x="37862" y="21860"/>
                    </a:cubicBezTo>
                    <a:cubicBezTo>
                      <a:pt x="-12621" y="51007"/>
                      <a:pt x="-12621" y="98346"/>
                      <a:pt x="37862" y="127397"/>
                    </a:cubicBezTo>
                    <a:close/>
                  </a:path>
                </a:pathLst>
              </a:custGeom>
              <a:solidFill>
                <a:srgbClr val="E31B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0"/>
              <p:cNvSpPr/>
              <p:nvPr/>
            </p:nvSpPr>
            <p:spPr>
              <a:xfrm>
                <a:off x="3784890" y="4999026"/>
                <a:ext cx="243673" cy="140731"/>
              </a:xfrm>
              <a:custGeom>
                <a:rect b="b" l="l" r="r" t="t"/>
                <a:pathLst>
                  <a:path extrusionOk="0" h="140731" w="243673">
                    <a:moveTo>
                      <a:pt x="35647" y="120015"/>
                    </a:moveTo>
                    <a:cubicBezTo>
                      <a:pt x="83272" y="147638"/>
                      <a:pt x="160520" y="147638"/>
                      <a:pt x="207955" y="120015"/>
                    </a:cubicBezTo>
                    <a:cubicBezTo>
                      <a:pt x="255580" y="92583"/>
                      <a:pt x="255580" y="48006"/>
                      <a:pt x="207955" y="20574"/>
                    </a:cubicBezTo>
                    <a:cubicBezTo>
                      <a:pt x="160520" y="-6858"/>
                      <a:pt x="83272" y="-6858"/>
                      <a:pt x="35647" y="20574"/>
                    </a:cubicBezTo>
                    <a:cubicBezTo>
                      <a:pt x="-11882" y="48006"/>
                      <a:pt x="-11882" y="92583"/>
                      <a:pt x="35647" y="120015"/>
                    </a:cubicBezTo>
                    <a:close/>
                  </a:path>
                </a:pathLst>
              </a:custGeom>
              <a:solidFill>
                <a:srgbClr val="9C25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3791677" y="5003217"/>
                <a:ext cx="230219" cy="132921"/>
              </a:xfrm>
              <a:custGeom>
                <a:rect b="b" l="l" r="r" t="t"/>
                <a:pathLst>
                  <a:path extrusionOk="0" h="132921" w="230219">
                    <a:moveTo>
                      <a:pt x="33719" y="113348"/>
                    </a:moveTo>
                    <a:cubicBezTo>
                      <a:pt x="78677" y="139446"/>
                      <a:pt x="151638" y="139446"/>
                      <a:pt x="196501" y="113348"/>
                    </a:cubicBezTo>
                    <a:cubicBezTo>
                      <a:pt x="241459" y="87440"/>
                      <a:pt x="241459" y="45339"/>
                      <a:pt x="196501" y="19431"/>
                    </a:cubicBezTo>
                    <a:cubicBezTo>
                      <a:pt x="151638" y="-6477"/>
                      <a:pt x="78677" y="-6477"/>
                      <a:pt x="33719" y="19431"/>
                    </a:cubicBezTo>
                    <a:cubicBezTo>
                      <a:pt x="-11240" y="45339"/>
                      <a:pt x="-11240" y="87440"/>
                      <a:pt x="33719" y="113348"/>
                    </a:cubicBezTo>
                    <a:close/>
                  </a:path>
                </a:pathLst>
              </a:custGeom>
              <a:solidFill>
                <a:srgbClr val="E31B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3798702" y="5007098"/>
                <a:ext cx="216074" cy="124753"/>
              </a:xfrm>
              <a:custGeom>
                <a:rect b="b" l="l" r="r" t="t"/>
                <a:pathLst>
                  <a:path extrusionOk="0" h="124753" w="216074">
                    <a:moveTo>
                      <a:pt x="31647" y="106323"/>
                    </a:moveTo>
                    <a:cubicBezTo>
                      <a:pt x="73843" y="130897"/>
                      <a:pt x="142327" y="130897"/>
                      <a:pt x="184428" y="106323"/>
                    </a:cubicBezTo>
                    <a:cubicBezTo>
                      <a:pt x="226624" y="82034"/>
                      <a:pt x="226624" y="42505"/>
                      <a:pt x="184428" y="18216"/>
                    </a:cubicBezTo>
                    <a:cubicBezTo>
                      <a:pt x="142327" y="-6072"/>
                      <a:pt x="73843" y="-6072"/>
                      <a:pt x="31647" y="18216"/>
                    </a:cubicBezTo>
                    <a:cubicBezTo>
                      <a:pt x="-10549" y="42505"/>
                      <a:pt x="-10549" y="82034"/>
                      <a:pt x="31647" y="106323"/>
                    </a:cubicBezTo>
                    <a:close/>
                  </a:path>
                </a:pathLst>
              </a:custGeom>
              <a:solidFill>
                <a:srgbClr val="9C25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3804679" y="5010765"/>
                <a:ext cx="204097" cy="117824"/>
              </a:xfrm>
              <a:custGeom>
                <a:rect b="b" l="l" r="r" t="t"/>
                <a:pathLst>
                  <a:path extrusionOk="0" h="117824" w="204097">
                    <a:moveTo>
                      <a:pt x="29861" y="100465"/>
                    </a:moveTo>
                    <a:cubicBezTo>
                      <a:pt x="69771" y="123611"/>
                      <a:pt x="134445" y="123611"/>
                      <a:pt x="174165" y="100465"/>
                    </a:cubicBezTo>
                    <a:cubicBezTo>
                      <a:pt x="214075" y="77510"/>
                      <a:pt x="214075" y="40172"/>
                      <a:pt x="174165" y="17216"/>
                    </a:cubicBezTo>
                    <a:cubicBezTo>
                      <a:pt x="134445" y="-5739"/>
                      <a:pt x="69771" y="-5739"/>
                      <a:pt x="29861" y="17216"/>
                    </a:cubicBezTo>
                    <a:cubicBezTo>
                      <a:pt x="-9954" y="40172"/>
                      <a:pt x="-9954" y="77510"/>
                      <a:pt x="29861" y="100465"/>
                    </a:cubicBezTo>
                    <a:close/>
                  </a:path>
                </a:pathLst>
              </a:custGeom>
              <a:solidFill>
                <a:srgbClr val="E31B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3810155" y="5013695"/>
                <a:ext cx="193167" cy="111489"/>
              </a:xfrm>
              <a:custGeom>
                <a:rect b="b" l="l" r="r" t="t"/>
                <a:pathLst>
                  <a:path extrusionOk="0" h="111489" w="193167">
                    <a:moveTo>
                      <a:pt x="28289" y="95059"/>
                    </a:moveTo>
                    <a:cubicBezTo>
                      <a:pt x="66008" y="116967"/>
                      <a:pt x="127254" y="116967"/>
                      <a:pt x="164878" y="95059"/>
                    </a:cubicBezTo>
                    <a:cubicBezTo>
                      <a:pt x="202597" y="73342"/>
                      <a:pt x="202597" y="38005"/>
                      <a:pt x="164878" y="16288"/>
                    </a:cubicBezTo>
                    <a:cubicBezTo>
                      <a:pt x="127254" y="-5429"/>
                      <a:pt x="66103" y="-5429"/>
                      <a:pt x="28289" y="16288"/>
                    </a:cubicBezTo>
                    <a:cubicBezTo>
                      <a:pt x="-9430" y="38005"/>
                      <a:pt x="-9430" y="73342"/>
                      <a:pt x="28289" y="95059"/>
                    </a:cubicBezTo>
                    <a:close/>
                  </a:path>
                </a:pathLst>
              </a:custGeom>
              <a:solidFill>
                <a:srgbClr val="9C25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3815537" y="5017004"/>
                <a:ext cx="182403" cy="105251"/>
              </a:xfrm>
              <a:custGeom>
                <a:rect b="b" l="l" r="r" t="t"/>
                <a:pathLst>
                  <a:path extrusionOk="0" h="105251" w="182403">
                    <a:moveTo>
                      <a:pt x="26718" y="89749"/>
                    </a:moveTo>
                    <a:cubicBezTo>
                      <a:pt x="62341" y="110419"/>
                      <a:pt x="120158" y="110419"/>
                      <a:pt x="155686" y="89749"/>
                    </a:cubicBezTo>
                    <a:cubicBezTo>
                      <a:pt x="191310" y="69271"/>
                      <a:pt x="191310" y="35838"/>
                      <a:pt x="155686" y="15359"/>
                    </a:cubicBezTo>
                    <a:cubicBezTo>
                      <a:pt x="120158" y="-5120"/>
                      <a:pt x="62341" y="-5120"/>
                      <a:pt x="26718" y="15359"/>
                    </a:cubicBezTo>
                    <a:cubicBezTo>
                      <a:pt x="-8906" y="35933"/>
                      <a:pt x="-8906" y="69271"/>
                      <a:pt x="26718" y="89749"/>
                    </a:cubicBezTo>
                    <a:close/>
                  </a:path>
                </a:pathLst>
              </a:custGeom>
              <a:solidFill>
                <a:srgbClr val="E31B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820824" y="5019862"/>
                <a:ext cx="171807" cy="99250"/>
              </a:xfrm>
              <a:custGeom>
                <a:rect b="b" l="l" r="r" t="t"/>
                <a:pathLst>
                  <a:path extrusionOk="0" h="99250" w="171807">
                    <a:moveTo>
                      <a:pt x="25146" y="84606"/>
                    </a:moveTo>
                    <a:cubicBezTo>
                      <a:pt x="58769" y="104132"/>
                      <a:pt x="113157" y="104132"/>
                      <a:pt x="146590" y="84606"/>
                    </a:cubicBezTo>
                    <a:cubicBezTo>
                      <a:pt x="180213" y="65270"/>
                      <a:pt x="180213" y="33838"/>
                      <a:pt x="146590" y="14502"/>
                    </a:cubicBezTo>
                    <a:cubicBezTo>
                      <a:pt x="113157" y="-4834"/>
                      <a:pt x="58674" y="-4834"/>
                      <a:pt x="25146" y="14502"/>
                    </a:cubicBezTo>
                    <a:cubicBezTo>
                      <a:pt x="-8382" y="33838"/>
                      <a:pt x="-8382" y="65270"/>
                      <a:pt x="25146" y="84606"/>
                    </a:cubicBezTo>
                    <a:close/>
                  </a:path>
                </a:pathLst>
              </a:custGeom>
              <a:solidFill>
                <a:srgbClr val="9C25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3825681" y="5022743"/>
                <a:ext cx="162282" cy="93702"/>
              </a:xfrm>
              <a:custGeom>
                <a:rect b="b" l="l" r="r" t="t"/>
                <a:pathLst>
                  <a:path extrusionOk="0" h="93702" w="162282">
                    <a:moveTo>
                      <a:pt x="23717" y="79915"/>
                    </a:moveTo>
                    <a:cubicBezTo>
                      <a:pt x="55435" y="98298"/>
                      <a:pt x="106870" y="98298"/>
                      <a:pt x="138493" y="79915"/>
                    </a:cubicBezTo>
                    <a:cubicBezTo>
                      <a:pt x="170212" y="61627"/>
                      <a:pt x="170212" y="32004"/>
                      <a:pt x="138493" y="13716"/>
                    </a:cubicBezTo>
                    <a:cubicBezTo>
                      <a:pt x="106870" y="-4572"/>
                      <a:pt x="55435" y="-4572"/>
                      <a:pt x="23717" y="13716"/>
                    </a:cubicBezTo>
                    <a:cubicBezTo>
                      <a:pt x="-7906" y="32004"/>
                      <a:pt x="-7906" y="61627"/>
                      <a:pt x="23717" y="79915"/>
                    </a:cubicBezTo>
                    <a:close/>
                  </a:path>
                </a:pathLst>
              </a:custGeom>
              <a:solidFill>
                <a:srgbClr val="E31B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830539" y="5025505"/>
                <a:ext cx="152304" cy="87892"/>
              </a:xfrm>
              <a:custGeom>
                <a:rect b="b" l="l" r="r" t="t"/>
                <a:pathLst>
                  <a:path extrusionOk="0" h="87892" w="152304">
                    <a:moveTo>
                      <a:pt x="22288" y="74962"/>
                    </a:moveTo>
                    <a:cubicBezTo>
                      <a:pt x="52102" y="92202"/>
                      <a:pt x="100298" y="92202"/>
                      <a:pt x="130016" y="74962"/>
                    </a:cubicBezTo>
                    <a:cubicBezTo>
                      <a:pt x="159734" y="57817"/>
                      <a:pt x="159734" y="30004"/>
                      <a:pt x="130016" y="12859"/>
                    </a:cubicBezTo>
                    <a:cubicBezTo>
                      <a:pt x="100298" y="-4286"/>
                      <a:pt x="52102" y="-4286"/>
                      <a:pt x="22288" y="12859"/>
                    </a:cubicBezTo>
                    <a:cubicBezTo>
                      <a:pt x="-7429" y="30004"/>
                      <a:pt x="-7429" y="57817"/>
                      <a:pt x="22288" y="74962"/>
                    </a:cubicBezTo>
                    <a:close/>
                  </a:path>
                </a:pathLst>
              </a:custGeom>
              <a:solidFill>
                <a:srgbClr val="9C25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834801" y="5028125"/>
                <a:ext cx="143875" cy="83034"/>
              </a:xfrm>
              <a:custGeom>
                <a:rect b="b" l="l" r="r" t="t"/>
                <a:pathLst>
                  <a:path extrusionOk="0" h="83034" w="143875">
                    <a:moveTo>
                      <a:pt x="21074" y="70819"/>
                    </a:moveTo>
                    <a:cubicBezTo>
                      <a:pt x="49173" y="87106"/>
                      <a:pt x="94798" y="87106"/>
                      <a:pt x="122801" y="70819"/>
                    </a:cubicBezTo>
                    <a:cubicBezTo>
                      <a:pt x="150900" y="54626"/>
                      <a:pt x="150900" y="28337"/>
                      <a:pt x="122801" y="12144"/>
                    </a:cubicBezTo>
                    <a:cubicBezTo>
                      <a:pt x="94798" y="-4048"/>
                      <a:pt x="49173" y="-4048"/>
                      <a:pt x="21074" y="12144"/>
                    </a:cubicBezTo>
                    <a:cubicBezTo>
                      <a:pt x="-7025" y="28337"/>
                      <a:pt x="-7025" y="54626"/>
                      <a:pt x="21074" y="70819"/>
                    </a:cubicBezTo>
                    <a:close/>
                  </a:path>
                </a:pathLst>
              </a:custGeom>
              <a:solidFill>
                <a:srgbClr val="E31B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3841921" y="5032387"/>
                <a:ext cx="129635" cy="74794"/>
              </a:xfrm>
              <a:custGeom>
                <a:rect b="b" l="l" r="r" t="t"/>
                <a:pathLst>
                  <a:path extrusionOk="0" h="74794" w="129635">
                    <a:moveTo>
                      <a:pt x="19002" y="63794"/>
                    </a:moveTo>
                    <a:cubicBezTo>
                      <a:pt x="44339" y="78462"/>
                      <a:pt x="85392" y="78462"/>
                      <a:pt x="110633" y="63794"/>
                    </a:cubicBezTo>
                    <a:cubicBezTo>
                      <a:pt x="135969" y="49220"/>
                      <a:pt x="135969" y="25503"/>
                      <a:pt x="110633" y="10930"/>
                    </a:cubicBezTo>
                    <a:cubicBezTo>
                      <a:pt x="85392" y="-3643"/>
                      <a:pt x="44339" y="-3643"/>
                      <a:pt x="19002" y="10930"/>
                    </a:cubicBezTo>
                    <a:cubicBezTo>
                      <a:pt x="-6334" y="25503"/>
                      <a:pt x="-6334" y="49220"/>
                      <a:pt x="19002" y="63794"/>
                    </a:cubicBezTo>
                    <a:close/>
                  </a:path>
                </a:pathLst>
              </a:custGeom>
              <a:solidFill>
                <a:srgbClr val="9C251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3727359" y="4965879"/>
                <a:ext cx="358735" cy="207097"/>
              </a:xfrm>
              <a:custGeom>
                <a:rect b="b" l="l" r="r" t="t"/>
                <a:pathLst>
                  <a:path extrusionOk="0" h="207097" w="358735">
                    <a:moveTo>
                      <a:pt x="52507" y="176594"/>
                    </a:moveTo>
                    <a:cubicBezTo>
                      <a:pt x="122611" y="217265"/>
                      <a:pt x="236244" y="217265"/>
                      <a:pt x="306157" y="176594"/>
                    </a:cubicBezTo>
                    <a:cubicBezTo>
                      <a:pt x="376262" y="136207"/>
                      <a:pt x="376262" y="70580"/>
                      <a:pt x="306157" y="30289"/>
                    </a:cubicBezTo>
                    <a:cubicBezTo>
                      <a:pt x="236244" y="-10096"/>
                      <a:pt x="122611" y="-10096"/>
                      <a:pt x="52507" y="30289"/>
                    </a:cubicBezTo>
                    <a:cubicBezTo>
                      <a:pt x="-17502" y="70580"/>
                      <a:pt x="-17502" y="136207"/>
                      <a:pt x="52507" y="1765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20"/>
            <p:cNvGrpSpPr/>
            <p:nvPr/>
          </p:nvGrpSpPr>
          <p:grpSpPr>
            <a:xfrm>
              <a:off x="3703857" y="4939685"/>
              <a:ext cx="405669" cy="247649"/>
              <a:chOff x="3703857" y="4939685"/>
              <a:chExt cx="405669" cy="247649"/>
            </a:xfrm>
          </p:grpSpPr>
          <p:sp>
            <p:nvSpPr>
              <p:cNvPr id="268" name="Google Shape;268;p20"/>
              <p:cNvSpPr/>
              <p:nvPr/>
            </p:nvSpPr>
            <p:spPr>
              <a:xfrm>
                <a:off x="3703857" y="4953115"/>
                <a:ext cx="405574" cy="234219"/>
              </a:xfrm>
              <a:custGeom>
                <a:rect b="b" l="l" r="r" t="t"/>
                <a:pathLst>
                  <a:path extrusionOk="0" h="234219" w="405574">
                    <a:moveTo>
                      <a:pt x="404336" y="103727"/>
                    </a:moveTo>
                    <a:cubicBezTo>
                      <a:pt x="399288" y="78296"/>
                      <a:pt x="379952" y="53721"/>
                      <a:pt x="346234" y="34290"/>
                    </a:cubicBezTo>
                    <a:cubicBezTo>
                      <a:pt x="266986" y="-11430"/>
                      <a:pt x="138589" y="-11430"/>
                      <a:pt x="59436" y="34290"/>
                    </a:cubicBezTo>
                    <a:cubicBezTo>
                      <a:pt x="25527" y="53912"/>
                      <a:pt x="6096" y="78677"/>
                      <a:pt x="1238" y="104299"/>
                    </a:cubicBezTo>
                    <a:lnTo>
                      <a:pt x="0" y="103823"/>
                    </a:lnTo>
                    <a:lnTo>
                      <a:pt x="0" y="117824"/>
                    </a:lnTo>
                    <a:lnTo>
                      <a:pt x="0" y="117824"/>
                    </a:lnTo>
                    <a:cubicBezTo>
                      <a:pt x="381" y="147542"/>
                      <a:pt x="20098" y="177165"/>
                      <a:pt x="59341" y="199930"/>
                    </a:cubicBezTo>
                    <a:cubicBezTo>
                      <a:pt x="138589" y="245650"/>
                      <a:pt x="266986" y="245650"/>
                      <a:pt x="346138" y="199930"/>
                    </a:cubicBezTo>
                    <a:cubicBezTo>
                      <a:pt x="385763" y="177070"/>
                      <a:pt x="405574" y="147066"/>
                      <a:pt x="405574" y="117157"/>
                    </a:cubicBezTo>
                    <a:lnTo>
                      <a:pt x="405574" y="103823"/>
                    </a:lnTo>
                    <a:lnTo>
                      <a:pt x="404241" y="103823"/>
                    </a:lnTo>
                    <a:close/>
                    <a:moveTo>
                      <a:pt x="76200" y="43910"/>
                    </a:moveTo>
                    <a:cubicBezTo>
                      <a:pt x="82963" y="40005"/>
                      <a:pt x="93821" y="40005"/>
                      <a:pt x="100584" y="43910"/>
                    </a:cubicBezTo>
                    <a:lnTo>
                      <a:pt x="150209" y="72581"/>
                    </a:lnTo>
                    <a:cubicBezTo>
                      <a:pt x="156972" y="76486"/>
                      <a:pt x="156972" y="82772"/>
                      <a:pt x="150209" y="86582"/>
                    </a:cubicBezTo>
                    <a:cubicBezTo>
                      <a:pt x="143446" y="90488"/>
                      <a:pt x="132588" y="90488"/>
                      <a:pt x="125921" y="86582"/>
                    </a:cubicBezTo>
                    <a:lnTo>
                      <a:pt x="76295" y="57912"/>
                    </a:lnTo>
                    <a:cubicBezTo>
                      <a:pt x="69532" y="54007"/>
                      <a:pt x="69532" y="47720"/>
                      <a:pt x="76295" y="43910"/>
                    </a:cubicBezTo>
                    <a:close/>
                    <a:moveTo>
                      <a:pt x="40957" y="126873"/>
                    </a:moveTo>
                    <a:cubicBezTo>
                      <a:pt x="31432" y="126873"/>
                      <a:pt x="23717" y="122396"/>
                      <a:pt x="23717" y="116967"/>
                    </a:cubicBezTo>
                    <a:cubicBezTo>
                      <a:pt x="23717" y="111538"/>
                      <a:pt x="31432" y="107061"/>
                      <a:pt x="40957" y="107061"/>
                    </a:cubicBezTo>
                    <a:lnTo>
                      <a:pt x="111062" y="107061"/>
                    </a:lnTo>
                    <a:cubicBezTo>
                      <a:pt x="120587" y="107061"/>
                      <a:pt x="128302" y="111538"/>
                      <a:pt x="128302" y="116967"/>
                    </a:cubicBezTo>
                    <a:cubicBezTo>
                      <a:pt x="128302" y="122396"/>
                      <a:pt x="120587" y="126873"/>
                      <a:pt x="111062" y="126873"/>
                    </a:cubicBezTo>
                    <a:lnTo>
                      <a:pt x="40957" y="126873"/>
                    </a:lnTo>
                    <a:close/>
                    <a:moveTo>
                      <a:pt x="150114" y="161354"/>
                    </a:moveTo>
                    <a:lnTo>
                      <a:pt x="100489" y="190024"/>
                    </a:lnTo>
                    <a:cubicBezTo>
                      <a:pt x="93726" y="193929"/>
                      <a:pt x="82867" y="193929"/>
                      <a:pt x="76105" y="190024"/>
                    </a:cubicBezTo>
                    <a:cubicBezTo>
                      <a:pt x="69342" y="186119"/>
                      <a:pt x="69342" y="179832"/>
                      <a:pt x="76105" y="176022"/>
                    </a:cubicBezTo>
                    <a:lnTo>
                      <a:pt x="125730" y="147352"/>
                    </a:lnTo>
                    <a:cubicBezTo>
                      <a:pt x="132493" y="143447"/>
                      <a:pt x="143351" y="143447"/>
                      <a:pt x="150019" y="147352"/>
                    </a:cubicBezTo>
                    <a:cubicBezTo>
                      <a:pt x="156781" y="151257"/>
                      <a:pt x="156781" y="157544"/>
                      <a:pt x="150019" y="161354"/>
                    </a:cubicBezTo>
                    <a:close/>
                    <a:moveTo>
                      <a:pt x="185547" y="23431"/>
                    </a:moveTo>
                    <a:cubicBezTo>
                      <a:pt x="185547" y="17907"/>
                      <a:pt x="193262" y="13525"/>
                      <a:pt x="202787" y="13525"/>
                    </a:cubicBezTo>
                    <a:cubicBezTo>
                      <a:pt x="212312" y="13525"/>
                      <a:pt x="220027" y="18002"/>
                      <a:pt x="220027" y="23431"/>
                    </a:cubicBezTo>
                    <a:lnTo>
                      <a:pt x="220027" y="63913"/>
                    </a:lnTo>
                    <a:cubicBezTo>
                      <a:pt x="220027" y="69437"/>
                      <a:pt x="212312" y="73819"/>
                      <a:pt x="202787" y="73819"/>
                    </a:cubicBezTo>
                    <a:cubicBezTo>
                      <a:pt x="193262" y="73819"/>
                      <a:pt x="185547" y="69342"/>
                      <a:pt x="185547" y="63913"/>
                    </a:cubicBezTo>
                    <a:lnTo>
                      <a:pt x="185547" y="23431"/>
                    </a:lnTo>
                    <a:close/>
                    <a:moveTo>
                      <a:pt x="202787" y="220218"/>
                    </a:moveTo>
                    <a:cubicBezTo>
                      <a:pt x="193262" y="220218"/>
                      <a:pt x="185547" y="215741"/>
                      <a:pt x="185547" y="210312"/>
                    </a:cubicBezTo>
                    <a:lnTo>
                      <a:pt x="185547" y="169831"/>
                    </a:lnTo>
                    <a:cubicBezTo>
                      <a:pt x="185547" y="164306"/>
                      <a:pt x="193262" y="159925"/>
                      <a:pt x="202787" y="159925"/>
                    </a:cubicBezTo>
                    <a:cubicBezTo>
                      <a:pt x="212312" y="159925"/>
                      <a:pt x="220027" y="164402"/>
                      <a:pt x="220027" y="169831"/>
                    </a:cubicBezTo>
                    <a:lnTo>
                      <a:pt x="220027" y="210312"/>
                    </a:lnTo>
                    <a:cubicBezTo>
                      <a:pt x="220027" y="215837"/>
                      <a:pt x="212312" y="220218"/>
                      <a:pt x="202787" y="220218"/>
                    </a:cubicBezTo>
                    <a:close/>
                    <a:moveTo>
                      <a:pt x="255460" y="72390"/>
                    </a:moveTo>
                    <a:lnTo>
                      <a:pt x="305086" y="43720"/>
                    </a:lnTo>
                    <a:cubicBezTo>
                      <a:pt x="311848" y="39815"/>
                      <a:pt x="322707" y="39815"/>
                      <a:pt x="329374" y="43720"/>
                    </a:cubicBezTo>
                    <a:cubicBezTo>
                      <a:pt x="336137" y="47625"/>
                      <a:pt x="336137" y="53912"/>
                      <a:pt x="329374" y="57722"/>
                    </a:cubicBezTo>
                    <a:lnTo>
                      <a:pt x="279749" y="86392"/>
                    </a:lnTo>
                    <a:cubicBezTo>
                      <a:pt x="272987" y="90297"/>
                      <a:pt x="262128" y="90297"/>
                      <a:pt x="255460" y="86392"/>
                    </a:cubicBezTo>
                    <a:cubicBezTo>
                      <a:pt x="248698" y="82487"/>
                      <a:pt x="248698" y="76200"/>
                      <a:pt x="255460" y="72390"/>
                    </a:cubicBezTo>
                    <a:close/>
                    <a:moveTo>
                      <a:pt x="329374" y="189929"/>
                    </a:moveTo>
                    <a:cubicBezTo>
                      <a:pt x="322612" y="193834"/>
                      <a:pt x="311753" y="193834"/>
                      <a:pt x="305086" y="189929"/>
                    </a:cubicBezTo>
                    <a:lnTo>
                      <a:pt x="255460" y="161258"/>
                    </a:lnTo>
                    <a:cubicBezTo>
                      <a:pt x="248698" y="157353"/>
                      <a:pt x="248698" y="151066"/>
                      <a:pt x="255460" y="147256"/>
                    </a:cubicBezTo>
                    <a:cubicBezTo>
                      <a:pt x="262223" y="143351"/>
                      <a:pt x="273082" y="143351"/>
                      <a:pt x="279749" y="147256"/>
                    </a:cubicBezTo>
                    <a:lnTo>
                      <a:pt x="329374" y="175927"/>
                    </a:lnTo>
                    <a:cubicBezTo>
                      <a:pt x="336137" y="179832"/>
                      <a:pt x="336137" y="186119"/>
                      <a:pt x="329374" y="189929"/>
                    </a:cubicBezTo>
                    <a:close/>
                    <a:moveTo>
                      <a:pt x="364617" y="126778"/>
                    </a:moveTo>
                    <a:lnTo>
                      <a:pt x="294418" y="126778"/>
                    </a:lnTo>
                    <a:cubicBezTo>
                      <a:pt x="284893" y="126778"/>
                      <a:pt x="277177" y="122301"/>
                      <a:pt x="277177" y="116872"/>
                    </a:cubicBezTo>
                    <a:cubicBezTo>
                      <a:pt x="277177" y="111442"/>
                      <a:pt x="284893" y="106966"/>
                      <a:pt x="294418" y="106966"/>
                    </a:cubicBezTo>
                    <a:lnTo>
                      <a:pt x="364617" y="106966"/>
                    </a:lnTo>
                    <a:cubicBezTo>
                      <a:pt x="374142" y="106966"/>
                      <a:pt x="381857" y="111442"/>
                      <a:pt x="381857" y="116872"/>
                    </a:cubicBezTo>
                    <a:cubicBezTo>
                      <a:pt x="381857" y="122301"/>
                      <a:pt x="374142" y="126778"/>
                      <a:pt x="364617" y="1267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3703928" y="4939685"/>
                <a:ext cx="405598" cy="234219"/>
              </a:xfrm>
              <a:custGeom>
                <a:rect b="b" l="l" r="r" t="t"/>
                <a:pathLst>
                  <a:path extrusionOk="0" h="234219" w="405598">
                    <a:moveTo>
                      <a:pt x="346162" y="34290"/>
                    </a:moveTo>
                    <a:cubicBezTo>
                      <a:pt x="266914" y="-11430"/>
                      <a:pt x="138517" y="-11430"/>
                      <a:pt x="59365" y="34290"/>
                    </a:cubicBezTo>
                    <a:cubicBezTo>
                      <a:pt x="-19788" y="80010"/>
                      <a:pt x="-19788" y="154115"/>
                      <a:pt x="59365" y="199930"/>
                    </a:cubicBezTo>
                    <a:cubicBezTo>
                      <a:pt x="138613" y="245650"/>
                      <a:pt x="267009" y="245650"/>
                      <a:pt x="346162" y="199930"/>
                    </a:cubicBezTo>
                    <a:cubicBezTo>
                      <a:pt x="425410" y="154210"/>
                      <a:pt x="425410" y="80105"/>
                      <a:pt x="346162" y="34290"/>
                    </a:cubicBezTo>
                    <a:close/>
                    <a:moveTo>
                      <a:pt x="76129" y="58007"/>
                    </a:moveTo>
                    <a:cubicBezTo>
                      <a:pt x="69366" y="54102"/>
                      <a:pt x="69366" y="47815"/>
                      <a:pt x="76129" y="44006"/>
                    </a:cubicBezTo>
                    <a:cubicBezTo>
                      <a:pt x="82891" y="40100"/>
                      <a:pt x="93750" y="40100"/>
                      <a:pt x="100513" y="44006"/>
                    </a:cubicBezTo>
                    <a:lnTo>
                      <a:pt x="150138" y="72676"/>
                    </a:lnTo>
                    <a:cubicBezTo>
                      <a:pt x="156900" y="76581"/>
                      <a:pt x="156900" y="82868"/>
                      <a:pt x="150138" y="86773"/>
                    </a:cubicBezTo>
                    <a:cubicBezTo>
                      <a:pt x="143375" y="90678"/>
                      <a:pt x="132516" y="90678"/>
                      <a:pt x="125849" y="86773"/>
                    </a:cubicBezTo>
                    <a:lnTo>
                      <a:pt x="76224" y="58103"/>
                    </a:lnTo>
                    <a:close/>
                    <a:moveTo>
                      <a:pt x="110990" y="126968"/>
                    </a:moveTo>
                    <a:lnTo>
                      <a:pt x="40886" y="126968"/>
                    </a:lnTo>
                    <a:cubicBezTo>
                      <a:pt x="31361" y="126968"/>
                      <a:pt x="23646" y="122491"/>
                      <a:pt x="23646" y="117062"/>
                    </a:cubicBezTo>
                    <a:cubicBezTo>
                      <a:pt x="23646" y="111633"/>
                      <a:pt x="31361" y="107156"/>
                      <a:pt x="40886" y="107156"/>
                    </a:cubicBezTo>
                    <a:lnTo>
                      <a:pt x="110990" y="107156"/>
                    </a:lnTo>
                    <a:cubicBezTo>
                      <a:pt x="120515" y="107156"/>
                      <a:pt x="128230" y="111633"/>
                      <a:pt x="128230" y="117062"/>
                    </a:cubicBezTo>
                    <a:cubicBezTo>
                      <a:pt x="128230" y="122491"/>
                      <a:pt x="120515" y="126968"/>
                      <a:pt x="110990" y="126968"/>
                    </a:cubicBezTo>
                    <a:close/>
                    <a:moveTo>
                      <a:pt x="202716" y="74009"/>
                    </a:moveTo>
                    <a:cubicBezTo>
                      <a:pt x="193191" y="74009"/>
                      <a:pt x="185475" y="69532"/>
                      <a:pt x="185475" y="64103"/>
                    </a:cubicBezTo>
                    <a:lnTo>
                      <a:pt x="185475" y="23622"/>
                    </a:lnTo>
                    <a:cubicBezTo>
                      <a:pt x="185475" y="18098"/>
                      <a:pt x="193191" y="13716"/>
                      <a:pt x="202716" y="13716"/>
                    </a:cubicBezTo>
                    <a:cubicBezTo>
                      <a:pt x="212241" y="13716"/>
                      <a:pt x="219956" y="18193"/>
                      <a:pt x="219956" y="23622"/>
                    </a:cubicBezTo>
                    <a:lnTo>
                      <a:pt x="219956" y="64103"/>
                    </a:lnTo>
                    <a:cubicBezTo>
                      <a:pt x="219956" y="69628"/>
                      <a:pt x="212241" y="74009"/>
                      <a:pt x="202716" y="74009"/>
                    </a:cubicBezTo>
                    <a:close/>
                    <a:moveTo>
                      <a:pt x="100417" y="190119"/>
                    </a:moveTo>
                    <a:cubicBezTo>
                      <a:pt x="93655" y="194024"/>
                      <a:pt x="82796" y="194024"/>
                      <a:pt x="76033" y="190119"/>
                    </a:cubicBezTo>
                    <a:cubicBezTo>
                      <a:pt x="69271" y="186214"/>
                      <a:pt x="69271" y="179927"/>
                      <a:pt x="76033" y="176117"/>
                    </a:cubicBezTo>
                    <a:lnTo>
                      <a:pt x="125658" y="147447"/>
                    </a:lnTo>
                    <a:cubicBezTo>
                      <a:pt x="132421" y="143542"/>
                      <a:pt x="143280" y="143542"/>
                      <a:pt x="149947" y="147447"/>
                    </a:cubicBezTo>
                    <a:cubicBezTo>
                      <a:pt x="156710" y="151352"/>
                      <a:pt x="156710" y="157639"/>
                      <a:pt x="149947" y="161544"/>
                    </a:cubicBezTo>
                    <a:lnTo>
                      <a:pt x="100322" y="190214"/>
                    </a:lnTo>
                    <a:close/>
                    <a:moveTo>
                      <a:pt x="279678" y="86582"/>
                    </a:moveTo>
                    <a:cubicBezTo>
                      <a:pt x="272915" y="90488"/>
                      <a:pt x="262057" y="90488"/>
                      <a:pt x="255389" y="86582"/>
                    </a:cubicBezTo>
                    <a:cubicBezTo>
                      <a:pt x="248626" y="82677"/>
                      <a:pt x="248626" y="76390"/>
                      <a:pt x="255389" y="72485"/>
                    </a:cubicBezTo>
                    <a:lnTo>
                      <a:pt x="305014" y="43815"/>
                    </a:lnTo>
                    <a:cubicBezTo>
                      <a:pt x="311777" y="39910"/>
                      <a:pt x="322635" y="39910"/>
                      <a:pt x="329303" y="43815"/>
                    </a:cubicBezTo>
                    <a:cubicBezTo>
                      <a:pt x="336066" y="47720"/>
                      <a:pt x="336066" y="54007"/>
                      <a:pt x="329303" y="57817"/>
                    </a:cubicBezTo>
                    <a:lnTo>
                      <a:pt x="279678" y="86487"/>
                    </a:lnTo>
                    <a:close/>
                    <a:moveTo>
                      <a:pt x="294346" y="107061"/>
                    </a:moveTo>
                    <a:lnTo>
                      <a:pt x="364546" y="107061"/>
                    </a:lnTo>
                    <a:cubicBezTo>
                      <a:pt x="374071" y="107061"/>
                      <a:pt x="381786" y="111538"/>
                      <a:pt x="381786" y="116967"/>
                    </a:cubicBezTo>
                    <a:cubicBezTo>
                      <a:pt x="381786" y="122396"/>
                      <a:pt x="374071" y="126873"/>
                      <a:pt x="364546" y="126873"/>
                    </a:cubicBezTo>
                    <a:lnTo>
                      <a:pt x="294346" y="126873"/>
                    </a:lnTo>
                    <a:cubicBezTo>
                      <a:pt x="284821" y="126873"/>
                      <a:pt x="277106" y="122396"/>
                      <a:pt x="277106" y="116967"/>
                    </a:cubicBezTo>
                    <a:cubicBezTo>
                      <a:pt x="277106" y="111538"/>
                      <a:pt x="284821" y="107061"/>
                      <a:pt x="294346" y="107061"/>
                    </a:cubicBezTo>
                    <a:close/>
                    <a:moveTo>
                      <a:pt x="202621" y="220409"/>
                    </a:moveTo>
                    <a:cubicBezTo>
                      <a:pt x="193096" y="220409"/>
                      <a:pt x="185380" y="215932"/>
                      <a:pt x="185380" y="210503"/>
                    </a:cubicBezTo>
                    <a:lnTo>
                      <a:pt x="185380" y="170021"/>
                    </a:lnTo>
                    <a:cubicBezTo>
                      <a:pt x="185380" y="164497"/>
                      <a:pt x="193096" y="160115"/>
                      <a:pt x="202621" y="160115"/>
                    </a:cubicBezTo>
                    <a:cubicBezTo>
                      <a:pt x="212146" y="160115"/>
                      <a:pt x="219861" y="164592"/>
                      <a:pt x="219861" y="170021"/>
                    </a:cubicBezTo>
                    <a:lnTo>
                      <a:pt x="219861" y="210503"/>
                    </a:lnTo>
                    <a:cubicBezTo>
                      <a:pt x="219861" y="216027"/>
                      <a:pt x="212146" y="220409"/>
                      <a:pt x="202621" y="220409"/>
                    </a:cubicBezTo>
                    <a:close/>
                    <a:moveTo>
                      <a:pt x="304919" y="190119"/>
                    </a:moveTo>
                    <a:lnTo>
                      <a:pt x="255294" y="161449"/>
                    </a:lnTo>
                    <a:cubicBezTo>
                      <a:pt x="248531" y="157544"/>
                      <a:pt x="248531" y="151257"/>
                      <a:pt x="255294" y="147352"/>
                    </a:cubicBezTo>
                    <a:cubicBezTo>
                      <a:pt x="262057" y="143447"/>
                      <a:pt x="272915" y="143447"/>
                      <a:pt x="279583" y="147352"/>
                    </a:cubicBezTo>
                    <a:lnTo>
                      <a:pt x="329208" y="176022"/>
                    </a:lnTo>
                    <a:cubicBezTo>
                      <a:pt x="335971" y="179927"/>
                      <a:pt x="335971" y="186214"/>
                      <a:pt x="329208" y="190024"/>
                    </a:cubicBezTo>
                    <a:cubicBezTo>
                      <a:pt x="322445" y="193929"/>
                      <a:pt x="311587" y="193929"/>
                      <a:pt x="304919" y="190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0"/>
              <p:cNvSpPr/>
              <p:nvPr/>
            </p:nvSpPr>
            <p:spPr>
              <a:xfrm>
                <a:off x="3849512" y="5023791"/>
                <a:ext cx="114454" cy="46386"/>
              </a:xfrm>
              <a:custGeom>
                <a:rect b="b" l="l" r="r" t="t"/>
                <a:pathLst>
                  <a:path extrusionOk="0" h="46386" w="114454">
                    <a:moveTo>
                      <a:pt x="109615" y="46387"/>
                    </a:moveTo>
                    <a:cubicBezTo>
                      <a:pt x="106852" y="42767"/>
                      <a:pt x="102852" y="39338"/>
                      <a:pt x="97708" y="36385"/>
                    </a:cubicBezTo>
                    <a:cubicBezTo>
                      <a:pt x="75325" y="23432"/>
                      <a:pt x="39130" y="23432"/>
                      <a:pt x="16746" y="36385"/>
                    </a:cubicBezTo>
                    <a:cubicBezTo>
                      <a:pt x="11602" y="39338"/>
                      <a:pt x="7602" y="42767"/>
                      <a:pt x="4840" y="46387"/>
                    </a:cubicBezTo>
                    <a:cubicBezTo>
                      <a:pt x="-4400" y="34290"/>
                      <a:pt x="-399" y="19622"/>
                      <a:pt x="16746" y="9716"/>
                    </a:cubicBezTo>
                    <a:cubicBezTo>
                      <a:pt x="39130" y="-3239"/>
                      <a:pt x="75325" y="-3239"/>
                      <a:pt x="97708" y="9716"/>
                    </a:cubicBezTo>
                    <a:cubicBezTo>
                      <a:pt x="114853" y="19622"/>
                      <a:pt x="118854" y="34290"/>
                      <a:pt x="109615" y="463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0"/>
              <p:cNvSpPr/>
              <p:nvPr/>
            </p:nvSpPr>
            <p:spPr>
              <a:xfrm>
                <a:off x="3854351" y="5050461"/>
                <a:ext cx="104775" cy="39457"/>
              </a:xfrm>
              <a:custGeom>
                <a:rect b="b" l="l" r="r" t="t"/>
                <a:pathLst>
                  <a:path extrusionOk="0" h="39457" w="104775">
                    <a:moveTo>
                      <a:pt x="104775" y="19717"/>
                    </a:moveTo>
                    <a:cubicBezTo>
                      <a:pt x="102013" y="23336"/>
                      <a:pt x="98012" y="26765"/>
                      <a:pt x="92869" y="29813"/>
                    </a:cubicBezTo>
                    <a:cubicBezTo>
                      <a:pt x="70485" y="42672"/>
                      <a:pt x="34290" y="42672"/>
                      <a:pt x="11906" y="29813"/>
                    </a:cubicBezTo>
                    <a:cubicBezTo>
                      <a:pt x="6763" y="26861"/>
                      <a:pt x="2762" y="23431"/>
                      <a:pt x="0" y="19717"/>
                    </a:cubicBezTo>
                    <a:cubicBezTo>
                      <a:pt x="2762" y="16097"/>
                      <a:pt x="6763" y="12668"/>
                      <a:pt x="11906" y="9715"/>
                    </a:cubicBezTo>
                    <a:cubicBezTo>
                      <a:pt x="34290" y="-3238"/>
                      <a:pt x="70485" y="-3238"/>
                      <a:pt x="92869" y="9715"/>
                    </a:cubicBezTo>
                    <a:cubicBezTo>
                      <a:pt x="98012" y="12668"/>
                      <a:pt x="102013" y="16097"/>
                      <a:pt x="104775" y="19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746720" y="2531850"/>
            <a:ext cx="4545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5168120" y="1304000"/>
            <a:ext cx="1702500" cy="9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0075" y="3373650"/>
            <a:ext cx="28986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1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>
            <p:ph idx="1" type="subTitle"/>
          </p:nvPr>
        </p:nvSpPr>
        <p:spPr>
          <a:xfrm>
            <a:off x="937700" y="3320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1"/>
          <p:cNvSpPr txBox="1"/>
          <p:nvPr>
            <p:ph idx="2" type="subTitle"/>
          </p:nvPr>
        </p:nvSpPr>
        <p:spPr>
          <a:xfrm>
            <a:off x="3484422" y="3320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3" type="subTitle"/>
          </p:nvPr>
        </p:nvSpPr>
        <p:spPr>
          <a:xfrm>
            <a:off x="6031150" y="3320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9" name="Google Shape;279;p21"/>
          <p:cNvSpPr txBox="1"/>
          <p:nvPr>
            <p:ph idx="4" type="subTitle"/>
          </p:nvPr>
        </p:nvSpPr>
        <p:spPr>
          <a:xfrm>
            <a:off x="937700" y="3009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0" name="Google Shape;280;p21"/>
          <p:cNvSpPr txBox="1"/>
          <p:nvPr>
            <p:ph idx="5" type="subTitle"/>
          </p:nvPr>
        </p:nvSpPr>
        <p:spPr>
          <a:xfrm>
            <a:off x="3484422" y="3009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1" name="Google Shape;281;p21"/>
          <p:cNvSpPr txBox="1"/>
          <p:nvPr>
            <p:ph idx="6" type="subTitle"/>
          </p:nvPr>
        </p:nvSpPr>
        <p:spPr>
          <a:xfrm>
            <a:off x="6031150" y="3009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2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6" name="Google Shape;286;p22"/>
          <p:cNvSpPr txBox="1"/>
          <p:nvPr>
            <p:ph idx="1" type="subTitle"/>
          </p:nvPr>
        </p:nvSpPr>
        <p:spPr>
          <a:xfrm>
            <a:off x="2279956" y="198350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2" type="subTitle"/>
          </p:nvPr>
        </p:nvSpPr>
        <p:spPr>
          <a:xfrm>
            <a:off x="5967659" y="198350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2"/>
          <p:cNvSpPr txBox="1"/>
          <p:nvPr>
            <p:ph idx="3" type="subTitle"/>
          </p:nvPr>
        </p:nvSpPr>
        <p:spPr>
          <a:xfrm>
            <a:off x="2279956" y="341690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idx="4" type="subTitle"/>
          </p:nvPr>
        </p:nvSpPr>
        <p:spPr>
          <a:xfrm>
            <a:off x="5967659" y="341690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5" type="subTitle"/>
          </p:nvPr>
        </p:nvSpPr>
        <p:spPr>
          <a:xfrm>
            <a:off x="2279956" y="1677567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1" name="Google Shape;291;p22"/>
          <p:cNvSpPr txBox="1"/>
          <p:nvPr>
            <p:ph idx="6" type="subTitle"/>
          </p:nvPr>
        </p:nvSpPr>
        <p:spPr>
          <a:xfrm>
            <a:off x="5967657" y="1677567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7" type="subTitle"/>
          </p:nvPr>
        </p:nvSpPr>
        <p:spPr>
          <a:xfrm>
            <a:off x="2279956" y="3111017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3" name="Google Shape;293;p22"/>
          <p:cNvSpPr txBox="1"/>
          <p:nvPr>
            <p:ph idx="8" type="subTitle"/>
          </p:nvPr>
        </p:nvSpPr>
        <p:spPr>
          <a:xfrm>
            <a:off x="5967657" y="3111017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94" name="Google Shape;294;p22"/>
          <p:cNvGrpSpPr/>
          <p:nvPr/>
        </p:nvGrpSpPr>
        <p:grpSpPr>
          <a:xfrm>
            <a:off x="218409" y="4281703"/>
            <a:ext cx="8681329" cy="833209"/>
            <a:chOff x="218409" y="4281703"/>
            <a:chExt cx="8681329" cy="833209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18409" y="4389618"/>
              <a:ext cx="639842" cy="559831"/>
              <a:chOff x="4037470" y="4779094"/>
              <a:chExt cx="422171" cy="369379"/>
            </a:xfrm>
          </p:grpSpPr>
          <p:sp>
            <p:nvSpPr>
              <p:cNvPr id="296" name="Google Shape;296;p22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7" name="Google Shape;297;p22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298" name="Google Shape;298;p22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22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22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2" name="Google Shape;302;p22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303" name="Google Shape;303;p22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22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22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22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22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22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22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22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22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22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2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22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22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22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22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22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22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2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22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22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22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22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Google Shape;327;p22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328" name="Google Shape;328;p22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22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22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22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2" name="Google Shape;332;p22"/>
            <p:cNvGrpSpPr/>
            <p:nvPr/>
          </p:nvGrpSpPr>
          <p:grpSpPr>
            <a:xfrm>
              <a:off x="7620031" y="4281703"/>
              <a:ext cx="1279707" cy="833209"/>
              <a:chOff x="7620031" y="4281703"/>
              <a:chExt cx="1279707" cy="833209"/>
            </a:xfrm>
          </p:grpSpPr>
          <p:grpSp>
            <p:nvGrpSpPr>
              <p:cNvPr id="333" name="Google Shape;333;p22"/>
              <p:cNvGrpSpPr/>
              <p:nvPr/>
            </p:nvGrpSpPr>
            <p:grpSpPr>
              <a:xfrm>
                <a:off x="7620031" y="4554935"/>
                <a:ext cx="639735" cy="559976"/>
                <a:chOff x="3695689" y="4939685"/>
                <a:chExt cx="422100" cy="369475"/>
              </a:xfrm>
            </p:grpSpPr>
            <p:sp>
              <p:nvSpPr>
                <p:cNvPr id="334" name="Google Shape;334;p22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5" name="Google Shape;335;p22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336" name="Google Shape;336;p22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2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2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22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0" name="Google Shape;340;p22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341" name="Google Shape;341;p22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22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22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2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" name="Google Shape;345;p22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22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22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22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" name="Google Shape;349;p22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22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22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22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353;p22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22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355;p22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356;p22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22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Google Shape;358;p22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Google Shape;359;p22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22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361;p22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2" name="Google Shape;362;p22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22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22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5" name="Google Shape;365;p22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366" name="Google Shape;366;p22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22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22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9" name="Google Shape;369;p22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0" name="Google Shape;370;p22"/>
              <p:cNvGrpSpPr/>
              <p:nvPr/>
            </p:nvGrpSpPr>
            <p:grpSpPr>
              <a:xfrm>
                <a:off x="8259786" y="4281703"/>
                <a:ext cx="639951" cy="559831"/>
                <a:chOff x="3638372" y="4678414"/>
                <a:chExt cx="422243" cy="369379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2" name="Google Shape;372;p22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373" name="Google Shape;373;p22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22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22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22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7" name="Google Shape;377;p22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378" name="Google Shape;378;p22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22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22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22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22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22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" name="Google Shape;384;p22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22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" name="Google Shape;386;p22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" name="Google Shape;387;p22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8" name="Google Shape;388;p22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" name="Google Shape;389;p22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" name="Google Shape;390;p22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1" name="Google Shape;391;p22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" name="Google Shape;392;p22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" name="Google Shape;393;p22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4" name="Google Shape;394;p22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22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22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22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22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22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22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22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2" name="Google Shape;402;p22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403" name="Google Shape;403;p22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22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22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22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07" name="Google Shape;40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3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23"/>
          <p:cNvSpPr txBox="1"/>
          <p:nvPr>
            <p:ph idx="1" type="subTitle"/>
          </p:nvPr>
        </p:nvSpPr>
        <p:spPr>
          <a:xfrm>
            <a:off x="974900" y="198630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3"/>
          <p:cNvSpPr txBox="1"/>
          <p:nvPr>
            <p:ph idx="2" type="subTitle"/>
          </p:nvPr>
        </p:nvSpPr>
        <p:spPr>
          <a:xfrm>
            <a:off x="3578947" y="198630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3"/>
          <p:cNvSpPr txBox="1"/>
          <p:nvPr>
            <p:ph idx="3" type="subTitle"/>
          </p:nvPr>
        </p:nvSpPr>
        <p:spPr>
          <a:xfrm>
            <a:off x="974900" y="334350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3"/>
          <p:cNvSpPr txBox="1"/>
          <p:nvPr>
            <p:ph idx="4" type="subTitle"/>
          </p:nvPr>
        </p:nvSpPr>
        <p:spPr>
          <a:xfrm>
            <a:off x="3578947" y="334350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3"/>
          <p:cNvSpPr txBox="1"/>
          <p:nvPr>
            <p:ph idx="5" type="subTitle"/>
          </p:nvPr>
        </p:nvSpPr>
        <p:spPr>
          <a:xfrm>
            <a:off x="6183000" y="198630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23"/>
          <p:cNvSpPr txBox="1"/>
          <p:nvPr>
            <p:ph idx="6" type="subTitle"/>
          </p:nvPr>
        </p:nvSpPr>
        <p:spPr>
          <a:xfrm>
            <a:off x="6183000" y="334350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3"/>
          <p:cNvSpPr txBox="1"/>
          <p:nvPr>
            <p:ph idx="7" type="subTitle"/>
          </p:nvPr>
        </p:nvSpPr>
        <p:spPr>
          <a:xfrm>
            <a:off x="974900" y="1614106"/>
            <a:ext cx="19860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8" name="Google Shape;418;p23"/>
          <p:cNvSpPr txBox="1"/>
          <p:nvPr>
            <p:ph idx="8" type="subTitle"/>
          </p:nvPr>
        </p:nvSpPr>
        <p:spPr>
          <a:xfrm>
            <a:off x="3578947" y="1614106"/>
            <a:ext cx="19860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9" name="Google Shape;419;p23"/>
          <p:cNvSpPr txBox="1"/>
          <p:nvPr>
            <p:ph idx="9" type="subTitle"/>
          </p:nvPr>
        </p:nvSpPr>
        <p:spPr>
          <a:xfrm>
            <a:off x="974900" y="2971306"/>
            <a:ext cx="19860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0" name="Google Shape;420;p23"/>
          <p:cNvSpPr txBox="1"/>
          <p:nvPr>
            <p:ph idx="13" type="subTitle"/>
          </p:nvPr>
        </p:nvSpPr>
        <p:spPr>
          <a:xfrm>
            <a:off x="3578947" y="2971306"/>
            <a:ext cx="19860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1" name="Google Shape;421;p23"/>
          <p:cNvSpPr txBox="1"/>
          <p:nvPr>
            <p:ph idx="14" type="subTitle"/>
          </p:nvPr>
        </p:nvSpPr>
        <p:spPr>
          <a:xfrm>
            <a:off x="6183000" y="1614106"/>
            <a:ext cx="19860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2" name="Google Shape;422;p23"/>
          <p:cNvSpPr txBox="1"/>
          <p:nvPr>
            <p:ph idx="15" type="subTitle"/>
          </p:nvPr>
        </p:nvSpPr>
        <p:spPr>
          <a:xfrm>
            <a:off x="6183000" y="2971306"/>
            <a:ext cx="19860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3" name="Google Shape;42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4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4"/>
          <p:cNvSpPr txBox="1"/>
          <p:nvPr>
            <p:ph hasCustomPrompt="1" type="title"/>
          </p:nvPr>
        </p:nvSpPr>
        <p:spPr>
          <a:xfrm>
            <a:off x="3991375" y="665000"/>
            <a:ext cx="4439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24"/>
          <p:cNvSpPr txBox="1"/>
          <p:nvPr>
            <p:ph idx="1" type="subTitle"/>
          </p:nvPr>
        </p:nvSpPr>
        <p:spPr>
          <a:xfrm>
            <a:off x="3991375" y="1282324"/>
            <a:ext cx="44394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24"/>
          <p:cNvSpPr txBox="1"/>
          <p:nvPr>
            <p:ph hasCustomPrompt="1" idx="2" type="title"/>
          </p:nvPr>
        </p:nvSpPr>
        <p:spPr>
          <a:xfrm>
            <a:off x="3991375" y="1962701"/>
            <a:ext cx="4439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24"/>
          <p:cNvSpPr txBox="1"/>
          <p:nvPr>
            <p:ph idx="3" type="subTitle"/>
          </p:nvPr>
        </p:nvSpPr>
        <p:spPr>
          <a:xfrm>
            <a:off x="3991375" y="2581021"/>
            <a:ext cx="44394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24"/>
          <p:cNvSpPr txBox="1"/>
          <p:nvPr>
            <p:ph hasCustomPrompt="1" idx="4" type="title"/>
          </p:nvPr>
        </p:nvSpPr>
        <p:spPr>
          <a:xfrm>
            <a:off x="3991375" y="3260401"/>
            <a:ext cx="4439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4"/>
          <p:cNvSpPr txBox="1"/>
          <p:nvPr>
            <p:ph idx="5" type="subTitle"/>
          </p:nvPr>
        </p:nvSpPr>
        <p:spPr>
          <a:xfrm>
            <a:off x="3991375" y="3879701"/>
            <a:ext cx="44394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5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6" name="Google Shape;436;p25"/>
          <p:cNvGrpSpPr/>
          <p:nvPr/>
        </p:nvGrpSpPr>
        <p:grpSpPr>
          <a:xfrm>
            <a:off x="114934" y="4245018"/>
            <a:ext cx="8862329" cy="794018"/>
            <a:chOff x="114934" y="4245018"/>
            <a:chExt cx="8862329" cy="794018"/>
          </a:xfrm>
        </p:grpSpPr>
        <p:grpSp>
          <p:nvGrpSpPr>
            <p:cNvPr id="437" name="Google Shape;437;p25"/>
            <p:cNvGrpSpPr/>
            <p:nvPr/>
          </p:nvGrpSpPr>
          <p:grpSpPr>
            <a:xfrm>
              <a:off x="8337311" y="4479128"/>
              <a:ext cx="639951" cy="559831"/>
              <a:chOff x="3638372" y="4678414"/>
              <a:chExt cx="422243" cy="369379"/>
            </a:xfrm>
          </p:grpSpPr>
          <p:sp>
            <p:nvSpPr>
              <p:cNvPr id="438" name="Google Shape;438;p25"/>
              <p:cNvSpPr/>
              <p:nvPr/>
            </p:nvSpPr>
            <p:spPr>
              <a:xfrm>
                <a:off x="3638372" y="4804049"/>
                <a:ext cx="422243" cy="243744"/>
              </a:xfrm>
              <a:custGeom>
                <a:rect b="b" l="l" r="r" t="t"/>
                <a:pathLst>
                  <a:path extrusionOk="0" h="243744" w="422243">
                    <a:moveTo>
                      <a:pt x="360378" y="208026"/>
                    </a:moveTo>
                    <a:cubicBezTo>
                      <a:pt x="277987" y="255651"/>
                      <a:pt x="144351" y="255651"/>
                      <a:pt x="61865" y="208026"/>
                    </a:cubicBezTo>
                    <a:cubicBezTo>
                      <a:pt x="-20622" y="160401"/>
                      <a:pt x="-20622" y="83248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865" y="83344"/>
                      <a:pt x="442865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9" name="Google Shape;439;p25"/>
              <p:cNvGrpSpPr/>
              <p:nvPr/>
            </p:nvGrpSpPr>
            <p:grpSpPr>
              <a:xfrm>
                <a:off x="3646611" y="4791857"/>
                <a:ext cx="405669" cy="247459"/>
                <a:chOff x="3646611" y="4791857"/>
                <a:chExt cx="405669" cy="247459"/>
              </a:xfrm>
            </p:grpSpPr>
            <p:sp>
              <p:nvSpPr>
                <p:cNvPr id="440" name="Google Shape;440;p25"/>
                <p:cNvSpPr/>
                <p:nvPr/>
              </p:nvSpPr>
              <p:spPr>
                <a:xfrm>
                  <a:off x="3646611" y="4805192"/>
                  <a:ext cx="405574" cy="234124"/>
                </a:xfrm>
                <a:custGeom>
                  <a:rect b="b" l="l" r="r" t="t"/>
                  <a:pathLst>
                    <a:path extrusionOk="0" h="234124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286" y="147542"/>
                        <a:pt x="20098" y="177165"/>
                        <a:pt x="59341" y="199834"/>
                      </a:cubicBezTo>
                      <a:cubicBezTo>
                        <a:pt x="138589" y="245555"/>
                        <a:pt x="266986" y="245555"/>
                        <a:pt x="346138" y="199834"/>
                      </a:cubicBezTo>
                      <a:cubicBezTo>
                        <a:pt x="385763" y="176974"/>
                        <a:pt x="405574" y="146971"/>
                        <a:pt x="405574" y="117062"/>
                      </a:cubicBezTo>
                      <a:lnTo>
                        <a:pt x="405574" y="103727"/>
                      </a:lnTo>
                      <a:lnTo>
                        <a:pt x="404241" y="103727"/>
                      </a:lnTo>
                      <a:close/>
                      <a:moveTo>
                        <a:pt x="76295" y="43910"/>
                      </a:moveTo>
                      <a:cubicBezTo>
                        <a:pt x="83058" y="40005"/>
                        <a:pt x="93916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815"/>
                      </a:cubicBezTo>
                      <a:close/>
                      <a:moveTo>
                        <a:pt x="41053" y="126968"/>
                      </a:moveTo>
                      <a:cubicBezTo>
                        <a:pt x="31528" y="126968"/>
                        <a:pt x="23813" y="122491"/>
                        <a:pt x="23813" y="117062"/>
                      </a:cubicBezTo>
                      <a:cubicBezTo>
                        <a:pt x="23813" y="111633"/>
                        <a:pt x="31528" y="107156"/>
                        <a:pt x="41053" y="107156"/>
                      </a:cubicBezTo>
                      <a:lnTo>
                        <a:pt x="111252" y="107156"/>
                      </a:lnTo>
                      <a:cubicBezTo>
                        <a:pt x="120777" y="107156"/>
                        <a:pt x="128492" y="111633"/>
                        <a:pt x="128492" y="117062"/>
                      </a:cubicBezTo>
                      <a:cubicBezTo>
                        <a:pt x="128492" y="122491"/>
                        <a:pt x="120777" y="126968"/>
                        <a:pt x="111252" y="126968"/>
                      </a:cubicBezTo>
                      <a:lnTo>
                        <a:pt x="41148" y="126968"/>
                      </a:lnTo>
                      <a:close/>
                      <a:moveTo>
                        <a:pt x="150209" y="161449"/>
                      </a:moveTo>
                      <a:lnTo>
                        <a:pt x="100584" y="190119"/>
                      </a:lnTo>
                      <a:cubicBezTo>
                        <a:pt x="93916" y="194024"/>
                        <a:pt x="82963" y="194024"/>
                        <a:pt x="76295" y="190119"/>
                      </a:cubicBezTo>
                      <a:cubicBezTo>
                        <a:pt x="69532" y="186214"/>
                        <a:pt x="69532" y="179927"/>
                        <a:pt x="76295" y="176117"/>
                      </a:cubicBezTo>
                      <a:lnTo>
                        <a:pt x="125921" y="147447"/>
                      </a:lnTo>
                      <a:cubicBezTo>
                        <a:pt x="132588" y="143542"/>
                        <a:pt x="143542" y="143542"/>
                        <a:pt x="150209" y="147447"/>
                      </a:cubicBezTo>
                      <a:cubicBezTo>
                        <a:pt x="156972" y="151352"/>
                        <a:pt x="156972" y="157639"/>
                        <a:pt x="150209" y="161544"/>
                      </a:cubicBezTo>
                      <a:close/>
                      <a:moveTo>
                        <a:pt x="185642" y="23527"/>
                      </a:moveTo>
                      <a:cubicBezTo>
                        <a:pt x="185642" y="18002"/>
                        <a:pt x="193357" y="13621"/>
                        <a:pt x="202882" y="13621"/>
                      </a:cubicBezTo>
                      <a:cubicBezTo>
                        <a:pt x="212407" y="13621"/>
                        <a:pt x="220123" y="18098"/>
                        <a:pt x="220123" y="23527"/>
                      </a:cubicBezTo>
                      <a:lnTo>
                        <a:pt x="220123" y="64008"/>
                      </a:lnTo>
                      <a:cubicBezTo>
                        <a:pt x="220123" y="69532"/>
                        <a:pt x="212407" y="73914"/>
                        <a:pt x="202882" y="73914"/>
                      </a:cubicBezTo>
                      <a:cubicBezTo>
                        <a:pt x="193357" y="73914"/>
                        <a:pt x="185642" y="69437"/>
                        <a:pt x="185642" y="64008"/>
                      </a:cubicBezTo>
                      <a:lnTo>
                        <a:pt x="185642" y="23527"/>
                      </a:lnTo>
                      <a:close/>
                      <a:moveTo>
                        <a:pt x="202882" y="220313"/>
                      </a:moveTo>
                      <a:cubicBezTo>
                        <a:pt x="193357" y="220313"/>
                        <a:pt x="185642" y="215837"/>
                        <a:pt x="185642" y="210407"/>
                      </a:cubicBezTo>
                      <a:lnTo>
                        <a:pt x="185642" y="169926"/>
                      </a:lnTo>
                      <a:cubicBezTo>
                        <a:pt x="185642" y="164497"/>
                        <a:pt x="193357" y="160020"/>
                        <a:pt x="202882" y="160020"/>
                      </a:cubicBezTo>
                      <a:cubicBezTo>
                        <a:pt x="212407" y="160020"/>
                        <a:pt x="220123" y="164497"/>
                        <a:pt x="220123" y="169926"/>
                      </a:cubicBezTo>
                      <a:lnTo>
                        <a:pt x="220123" y="210407"/>
                      </a:lnTo>
                      <a:cubicBezTo>
                        <a:pt x="220123" y="215932"/>
                        <a:pt x="212407" y="220313"/>
                        <a:pt x="202882" y="220313"/>
                      </a:cubicBezTo>
                      <a:close/>
                      <a:moveTo>
                        <a:pt x="255556" y="72485"/>
                      </a:moveTo>
                      <a:lnTo>
                        <a:pt x="305181" y="43815"/>
                      </a:lnTo>
                      <a:cubicBezTo>
                        <a:pt x="311944" y="39910"/>
                        <a:pt x="322802" y="39910"/>
                        <a:pt x="329470" y="43815"/>
                      </a:cubicBezTo>
                      <a:cubicBezTo>
                        <a:pt x="336232" y="47720"/>
                        <a:pt x="336232" y="54007"/>
                        <a:pt x="329470" y="57912"/>
                      </a:cubicBezTo>
                      <a:lnTo>
                        <a:pt x="279845" y="86582"/>
                      </a:ln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698" y="82677"/>
                        <a:pt x="248698" y="76390"/>
                        <a:pt x="255461" y="72581"/>
                      </a:cubicBezTo>
                      <a:close/>
                      <a:moveTo>
                        <a:pt x="329470" y="190024"/>
                      </a:moveTo>
                      <a:cubicBezTo>
                        <a:pt x="322802" y="193929"/>
                        <a:pt x="311848" y="193929"/>
                        <a:pt x="305181" y="190024"/>
                      </a:cubicBezTo>
                      <a:lnTo>
                        <a:pt x="255556" y="161354"/>
                      </a:lnTo>
                      <a:cubicBezTo>
                        <a:pt x="248793" y="157448"/>
                        <a:pt x="248793" y="151162"/>
                        <a:pt x="255556" y="147256"/>
                      </a:cubicBezTo>
                      <a:cubicBezTo>
                        <a:pt x="262319" y="143351"/>
                        <a:pt x="273177" y="143351"/>
                        <a:pt x="279940" y="147256"/>
                      </a:cubicBezTo>
                      <a:lnTo>
                        <a:pt x="329565" y="175927"/>
                      </a:lnTo>
                      <a:cubicBezTo>
                        <a:pt x="336328" y="179832"/>
                        <a:pt x="336328" y="186119"/>
                        <a:pt x="329565" y="189929"/>
                      </a:cubicBezTo>
                      <a:close/>
                      <a:moveTo>
                        <a:pt x="364712" y="126873"/>
                      </a:moveTo>
                      <a:lnTo>
                        <a:pt x="294513" y="126873"/>
                      </a:lnTo>
                      <a:cubicBezTo>
                        <a:pt x="284988" y="126873"/>
                        <a:pt x="277368" y="122396"/>
                        <a:pt x="277368" y="116967"/>
                      </a:cubicBezTo>
                      <a:cubicBezTo>
                        <a:pt x="277368" y="111538"/>
                        <a:pt x="285083" y="107061"/>
                        <a:pt x="294513" y="107061"/>
                      </a:cubicBez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25"/>
                <p:cNvSpPr/>
                <p:nvPr/>
              </p:nvSpPr>
              <p:spPr>
                <a:xfrm>
                  <a:off x="3646611" y="4791857"/>
                  <a:ext cx="405669" cy="234219"/>
                </a:xfrm>
                <a:custGeom>
                  <a:rect b="b" l="l" r="r" t="t"/>
                  <a:pathLst>
                    <a:path extrusionOk="0" h="234219" w="405669">
                      <a:moveTo>
                        <a:pt x="346234" y="34290"/>
                      </a:move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684" y="245650"/>
                        <a:pt x="267081" y="245650"/>
                        <a:pt x="346234" y="199930"/>
                      </a:cubicBezTo>
                      <a:cubicBezTo>
                        <a:pt x="425482" y="154210"/>
                        <a:pt x="425482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437" y="54102"/>
                        <a:pt x="69437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489" y="44006"/>
                      </a:cubicBezTo>
                      <a:lnTo>
                        <a:pt x="150114" y="72676"/>
                      </a:lnTo>
                      <a:cubicBezTo>
                        <a:pt x="156877" y="76581"/>
                        <a:pt x="156877" y="82867"/>
                        <a:pt x="150114" y="86773"/>
                      </a:cubicBezTo>
                      <a:cubicBezTo>
                        <a:pt x="143351" y="90678"/>
                        <a:pt x="132493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061" y="126968"/>
                      </a:moveTo>
                      <a:lnTo>
                        <a:pt x="40957" y="126968"/>
                      </a:lnTo>
                      <a:cubicBezTo>
                        <a:pt x="31432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787" y="74009"/>
                      </a:moveTo>
                      <a:cubicBezTo>
                        <a:pt x="193262" y="74009"/>
                        <a:pt x="185547" y="69533"/>
                        <a:pt x="185547" y="64103"/>
                      </a:cubicBezTo>
                      <a:lnTo>
                        <a:pt x="185547" y="23622"/>
                      </a:ln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7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787" y="74009"/>
                      </a:cubicBezTo>
                      <a:close/>
                      <a:moveTo>
                        <a:pt x="100489" y="190119"/>
                      </a:moveTo>
                      <a:cubicBezTo>
                        <a:pt x="93821" y="194024"/>
                        <a:pt x="82868" y="194024"/>
                        <a:pt x="76200" y="190119"/>
                      </a:cubicBezTo>
                      <a:cubicBezTo>
                        <a:pt x="69437" y="186214"/>
                        <a:pt x="69437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493" y="143542"/>
                        <a:pt x="143446" y="143542"/>
                        <a:pt x="150114" y="147447"/>
                      </a:cubicBezTo>
                      <a:cubicBezTo>
                        <a:pt x="156877" y="151352"/>
                        <a:pt x="156877" y="157639"/>
                        <a:pt x="150114" y="161544"/>
                      </a:cubicBezTo>
                      <a:lnTo>
                        <a:pt x="100489" y="190214"/>
                      </a:lnTo>
                      <a:close/>
                      <a:moveTo>
                        <a:pt x="279749" y="86582"/>
                      </a:moveTo>
                      <a:cubicBezTo>
                        <a:pt x="272986" y="90488"/>
                        <a:pt x="262128" y="90488"/>
                        <a:pt x="255365" y="86582"/>
                      </a:cubicBezTo>
                      <a:cubicBezTo>
                        <a:pt x="248602" y="82677"/>
                        <a:pt x="248602" y="76391"/>
                        <a:pt x="255365" y="72485"/>
                      </a:cubicBezTo>
                      <a:lnTo>
                        <a:pt x="304990" y="43815"/>
                      </a:lnTo>
                      <a:cubicBezTo>
                        <a:pt x="311753" y="39910"/>
                        <a:pt x="322612" y="39910"/>
                        <a:pt x="329279" y="43815"/>
                      </a:cubicBezTo>
                      <a:cubicBezTo>
                        <a:pt x="336042" y="47720"/>
                        <a:pt x="336042" y="54007"/>
                        <a:pt x="329279" y="57817"/>
                      </a:cubicBezTo>
                      <a:lnTo>
                        <a:pt x="279654" y="86487"/>
                      </a:lnTo>
                      <a:close/>
                      <a:moveTo>
                        <a:pt x="294418" y="107061"/>
                      </a:move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lnTo>
                        <a:pt x="294418" y="126873"/>
                      </a:lnTo>
                      <a:cubicBezTo>
                        <a:pt x="284893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418" y="107061"/>
                      </a:cubicBezTo>
                      <a:close/>
                      <a:moveTo>
                        <a:pt x="202692" y="220409"/>
                      </a:moveTo>
                      <a:cubicBezTo>
                        <a:pt x="193167" y="220409"/>
                        <a:pt x="185452" y="215932"/>
                        <a:pt x="185452" y="210502"/>
                      </a:cubicBezTo>
                      <a:lnTo>
                        <a:pt x="185452" y="170021"/>
                      </a:lnTo>
                      <a:cubicBezTo>
                        <a:pt x="185452" y="164497"/>
                        <a:pt x="193167" y="160115"/>
                        <a:pt x="202692" y="160115"/>
                      </a:cubicBezTo>
                      <a:cubicBezTo>
                        <a:pt x="212217" y="160115"/>
                        <a:pt x="219932" y="164592"/>
                        <a:pt x="219932" y="170021"/>
                      </a:cubicBezTo>
                      <a:lnTo>
                        <a:pt x="219932" y="210502"/>
                      </a:lnTo>
                      <a:cubicBezTo>
                        <a:pt x="219932" y="216027"/>
                        <a:pt x="212217" y="220409"/>
                        <a:pt x="202692" y="220409"/>
                      </a:cubicBezTo>
                      <a:close/>
                      <a:moveTo>
                        <a:pt x="304990" y="190119"/>
                      </a:moveTo>
                      <a:lnTo>
                        <a:pt x="255365" y="161449"/>
                      </a:lnTo>
                      <a:cubicBezTo>
                        <a:pt x="248602" y="157543"/>
                        <a:pt x="248602" y="151257"/>
                        <a:pt x="255365" y="147352"/>
                      </a:cubicBezTo>
                      <a:cubicBezTo>
                        <a:pt x="262128" y="143447"/>
                        <a:pt x="272986" y="143447"/>
                        <a:pt x="279749" y="147352"/>
                      </a:cubicBezTo>
                      <a:lnTo>
                        <a:pt x="329374" y="176022"/>
                      </a:lnTo>
                      <a:cubicBezTo>
                        <a:pt x="336137" y="179927"/>
                        <a:pt x="336137" y="186214"/>
                        <a:pt x="329374" y="190024"/>
                      </a:cubicBezTo>
                      <a:cubicBezTo>
                        <a:pt x="322707" y="193929"/>
                        <a:pt x="311753" y="193929"/>
                        <a:pt x="305086" y="1900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25"/>
                <p:cNvSpPr/>
                <p:nvPr/>
              </p:nvSpPr>
              <p:spPr>
                <a:xfrm>
                  <a:off x="3792266" y="4875939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3" y="42696"/>
                        <a:pt x="102852" y="39267"/>
                        <a:pt x="97708" y="36314"/>
                      </a:cubicBezTo>
                      <a:cubicBezTo>
                        <a:pt x="75325" y="23360"/>
                        <a:pt x="39130" y="23360"/>
                        <a:pt x="16746" y="36314"/>
                      </a:cubicBezTo>
                      <a:cubicBezTo>
                        <a:pt x="11603" y="39267"/>
                        <a:pt x="7602" y="42696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8" y="9644"/>
                      </a:cubicBezTo>
                      <a:cubicBezTo>
                        <a:pt x="114854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25"/>
                <p:cNvSpPr/>
                <p:nvPr/>
              </p:nvSpPr>
              <p:spPr>
                <a:xfrm>
                  <a:off x="3797106" y="4902538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4" name="Google Shape;444;p25"/>
              <p:cNvGrpSpPr/>
              <p:nvPr/>
            </p:nvGrpSpPr>
            <p:grpSpPr>
              <a:xfrm>
                <a:off x="3670114" y="4704608"/>
                <a:ext cx="358735" cy="305800"/>
                <a:chOff x="3670114" y="4704608"/>
                <a:chExt cx="358735" cy="305800"/>
              </a:xfrm>
            </p:grpSpPr>
            <p:sp>
              <p:nvSpPr>
                <p:cNvPr id="445" name="Google Shape;445;p25"/>
                <p:cNvSpPr/>
                <p:nvPr/>
              </p:nvSpPr>
              <p:spPr>
                <a:xfrm>
                  <a:off x="3670138" y="4808145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1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25"/>
                <p:cNvSpPr/>
                <p:nvPr/>
              </p:nvSpPr>
              <p:spPr>
                <a:xfrm>
                  <a:off x="3670138" y="482090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857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25"/>
                <p:cNvSpPr/>
                <p:nvPr/>
              </p:nvSpPr>
              <p:spPr>
                <a:xfrm>
                  <a:off x="3670138" y="4838053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857" y="27623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25"/>
                <p:cNvSpPr/>
                <p:nvPr/>
              </p:nvSpPr>
              <p:spPr>
                <a:xfrm>
                  <a:off x="3670138" y="4855294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8"/>
                        <a:pt x="122587" y="113728"/>
                        <a:pt x="52483" y="73057"/>
                      </a:cubicBezTo>
                      <a:cubicBezTo>
                        <a:pt x="18288" y="53340"/>
                        <a:pt x="857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25"/>
                <p:cNvSpPr/>
                <p:nvPr/>
              </p:nvSpPr>
              <p:spPr>
                <a:xfrm>
                  <a:off x="3670138" y="4872439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857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25"/>
                <p:cNvSpPr/>
                <p:nvPr/>
              </p:nvSpPr>
              <p:spPr>
                <a:xfrm>
                  <a:off x="3670138" y="4889584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857" y="27623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25"/>
                <p:cNvSpPr/>
                <p:nvPr/>
              </p:nvSpPr>
              <p:spPr>
                <a:xfrm>
                  <a:off x="3670114" y="4704608"/>
                  <a:ext cx="358735" cy="207168"/>
                </a:xfrm>
                <a:custGeom>
                  <a:rect b="b" l="l" r="r" t="t"/>
                  <a:pathLst>
                    <a:path extrusionOk="0" h="207168" w="358735">
                      <a:moveTo>
                        <a:pt x="52507" y="176593"/>
                      </a:moveTo>
                      <a:cubicBezTo>
                        <a:pt x="122610" y="217361"/>
                        <a:pt x="236244" y="217361"/>
                        <a:pt x="306157" y="176593"/>
                      </a:cubicBezTo>
                      <a:cubicBezTo>
                        <a:pt x="376261" y="136207"/>
                        <a:pt x="376261" y="70580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593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25"/>
                <p:cNvSpPr/>
                <p:nvPr/>
              </p:nvSpPr>
              <p:spPr>
                <a:xfrm>
                  <a:off x="3684259" y="4712752"/>
                  <a:ext cx="330445" cy="190881"/>
                </a:xfrm>
                <a:custGeom>
                  <a:rect b="b" l="l" r="r" t="t"/>
                  <a:pathLst>
                    <a:path extrusionOk="0" h="190881" w="330445">
                      <a:moveTo>
                        <a:pt x="48363" y="162735"/>
                      </a:moveTo>
                      <a:cubicBezTo>
                        <a:pt x="112943" y="200263"/>
                        <a:pt x="217622" y="200263"/>
                        <a:pt x="282011" y="162735"/>
                      </a:cubicBezTo>
                      <a:cubicBezTo>
                        <a:pt x="346591" y="125492"/>
                        <a:pt x="346591" y="65103"/>
                        <a:pt x="282011" y="27861"/>
                      </a:cubicBezTo>
                      <a:cubicBezTo>
                        <a:pt x="217622" y="-9287"/>
                        <a:pt x="112943" y="-9287"/>
                        <a:pt x="48363" y="27861"/>
                      </a:cubicBezTo>
                      <a:cubicBezTo>
                        <a:pt x="-16121" y="65008"/>
                        <a:pt x="-16121" y="125492"/>
                        <a:pt x="48363" y="16273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25"/>
                <p:cNvSpPr/>
                <p:nvPr/>
              </p:nvSpPr>
              <p:spPr>
                <a:xfrm>
                  <a:off x="3694927" y="4718920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25"/>
                <p:cNvSpPr/>
                <p:nvPr/>
              </p:nvSpPr>
              <p:spPr>
                <a:xfrm>
                  <a:off x="3703523" y="472425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6"/>
                        <a:pt x="192262" y="176856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25"/>
                <p:cNvSpPr/>
                <p:nvPr/>
              </p:nvSpPr>
              <p:spPr>
                <a:xfrm>
                  <a:off x="3712548" y="4729087"/>
                  <a:ext cx="273962" cy="158234"/>
                </a:xfrm>
                <a:custGeom>
                  <a:rect b="b" l="l" r="r" t="t"/>
                  <a:pathLst>
                    <a:path extrusionOk="0" h="158234" w="273962">
                      <a:moveTo>
                        <a:pt x="40077" y="134874"/>
                      </a:moveTo>
                      <a:cubicBezTo>
                        <a:pt x="93607" y="166021"/>
                        <a:pt x="180475" y="166021"/>
                        <a:pt x="233815" y="134874"/>
                      </a:cubicBezTo>
                      <a:cubicBezTo>
                        <a:pt x="287345" y="104013"/>
                        <a:pt x="287345" y="53911"/>
                        <a:pt x="233815" y="23146"/>
                      </a:cubicBezTo>
                      <a:cubicBezTo>
                        <a:pt x="180475" y="-7715"/>
                        <a:pt x="93607" y="-7715"/>
                        <a:pt x="40077" y="23146"/>
                      </a:cubicBezTo>
                      <a:cubicBezTo>
                        <a:pt x="-13359" y="54007"/>
                        <a:pt x="-13359" y="104108"/>
                        <a:pt x="40077" y="134874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25"/>
                <p:cNvSpPr/>
                <p:nvPr/>
              </p:nvSpPr>
              <p:spPr>
                <a:xfrm>
                  <a:off x="3720097" y="4733802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25"/>
                <p:cNvSpPr/>
                <p:nvPr/>
              </p:nvSpPr>
              <p:spPr>
                <a:xfrm>
                  <a:off x="3727645" y="4737755"/>
                  <a:ext cx="243673" cy="140731"/>
                </a:xfrm>
                <a:custGeom>
                  <a:rect b="b" l="l" r="r" t="t"/>
                  <a:pathLst>
                    <a:path extrusionOk="0" h="140731" w="243673">
                      <a:moveTo>
                        <a:pt x="35647" y="120015"/>
                      </a:moveTo>
                      <a:cubicBezTo>
                        <a:pt x="83272" y="147638"/>
                        <a:pt x="160520" y="147638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25"/>
                <p:cNvSpPr/>
                <p:nvPr/>
              </p:nvSpPr>
              <p:spPr>
                <a:xfrm>
                  <a:off x="3734337" y="4741946"/>
                  <a:ext cx="230219" cy="132921"/>
                </a:xfrm>
                <a:custGeom>
                  <a:rect b="b" l="l" r="r" t="t"/>
                  <a:pathLst>
                    <a:path extrusionOk="0" h="132921" w="230219">
                      <a:moveTo>
                        <a:pt x="33719" y="113348"/>
                      </a:moveTo>
                      <a:cubicBezTo>
                        <a:pt x="78677" y="139446"/>
                        <a:pt x="151638" y="139446"/>
                        <a:pt x="196501" y="113348"/>
                      </a:cubicBezTo>
                      <a:cubicBezTo>
                        <a:pt x="241459" y="87440"/>
                        <a:pt x="241459" y="45339"/>
                        <a:pt x="196501" y="19431"/>
                      </a:cubicBezTo>
                      <a:cubicBezTo>
                        <a:pt x="151638" y="-6477"/>
                        <a:pt x="78677" y="-6477"/>
                        <a:pt x="33719" y="19431"/>
                      </a:cubicBezTo>
                      <a:cubicBezTo>
                        <a:pt x="-11240" y="45339"/>
                        <a:pt x="-11240" y="87440"/>
                        <a:pt x="33719" y="113348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25"/>
                <p:cNvSpPr/>
                <p:nvPr/>
              </p:nvSpPr>
              <p:spPr>
                <a:xfrm>
                  <a:off x="3741456" y="4745828"/>
                  <a:ext cx="216074" cy="124753"/>
                </a:xfrm>
                <a:custGeom>
                  <a:rect b="b" l="l" r="r" t="t"/>
                  <a:pathLst>
                    <a:path extrusionOk="0" h="124753" w="216074">
                      <a:moveTo>
                        <a:pt x="31647" y="106323"/>
                      </a:moveTo>
                      <a:cubicBezTo>
                        <a:pt x="73938" y="130897"/>
                        <a:pt x="142327" y="130897"/>
                        <a:pt x="184428" y="106323"/>
                      </a:cubicBezTo>
                      <a:cubicBezTo>
                        <a:pt x="226624" y="82034"/>
                        <a:pt x="226624" y="42505"/>
                        <a:pt x="184428" y="18216"/>
                      </a:cubicBezTo>
                      <a:cubicBezTo>
                        <a:pt x="142327" y="-6072"/>
                        <a:pt x="73842" y="-6072"/>
                        <a:pt x="31647" y="18216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25"/>
                <p:cNvSpPr/>
                <p:nvPr/>
              </p:nvSpPr>
              <p:spPr>
                <a:xfrm>
                  <a:off x="3747433" y="4749495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25"/>
                <p:cNvSpPr/>
                <p:nvPr/>
              </p:nvSpPr>
              <p:spPr>
                <a:xfrm>
                  <a:off x="3752910" y="4752424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3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3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25"/>
                <p:cNvSpPr/>
                <p:nvPr/>
              </p:nvSpPr>
              <p:spPr>
                <a:xfrm>
                  <a:off x="3758292" y="4755662"/>
                  <a:ext cx="182403" cy="105322"/>
                </a:xfrm>
                <a:custGeom>
                  <a:rect b="b" l="l" r="r" t="t"/>
                  <a:pathLst>
                    <a:path extrusionOk="0" h="105322" w="182403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310" y="69342"/>
                        <a:pt x="191310" y="35909"/>
                        <a:pt x="155686" y="15430"/>
                      </a:cubicBezTo>
                      <a:cubicBezTo>
                        <a:pt x="120158" y="-5143"/>
                        <a:pt x="62341" y="-5143"/>
                        <a:pt x="26718" y="15430"/>
                      </a:cubicBezTo>
                      <a:cubicBezTo>
                        <a:pt x="-8906" y="36004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25"/>
                <p:cNvSpPr/>
                <p:nvPr/>
              </p:nvSpPr>
              <p:spPr>
                <a:xfrm>
                  <a:off x="3763578" y="4758496"/>
                  <a:ext cx="171807" cy="99250"/>
                </a:xfrm>
                <a:custGeom>
                  <a:rect b="b" l="l" r="r" t="t"/>
                  <a:pathLst>
                    <a:path extrusionOk="0" h="99250" w="171807">
                      <a:moveTo>
                        <a:pt x="25146" y="84606"/>
                      </a:moveTo>
                      <a:cubicBezTo>
                        <a:pt x="58674" y="104132"/>
                        <a:pt x="113157" y="104132"/>
                        <a:pt x="146590" y="84606"/>
                      </a:cubicBezTo>
                      <a:cubicBezTo>
                        <a:pt x="180213" y="65270"/>
                        <a:pt x="180213" y="33838"/>
                        <a:pt x="146590" y="14502"/>
                      </a:cubicBezTo>
                      <a:cubicBezTo>
                        <a:pt x="113157" y="-4834"/>
                        <a:pt x="58674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25"/>
                <p:cNvSpPr/>
                <p:nvPr/>
              </p:nvSpPr>
              <p:spPr>
                <a:xfrm>
                  <a:off x="3768436" y="4761473"/>
                  <a:ext cx="162186" cy="93702"/>
                </a:xfrm>
                <a:custGeom>
                  <a:rect b="b" l="l" r="r" t="t"/>
                  <a:pathLst>
                    <a:path extrusionOk="0" h="93702" w="162186">
                      <a:moveTo>
                        <a:pt x="23717" y="79915"/>
                      </a:moveTo>
                      <a:cubicBezTo>
                        <a:pt x="55435" y="98298"/>
                        <a:pt x="106871" y="98298"/>
                        <a:pt x="138398" y="79915"/>
                      </a:cubicBezTo>
                      <a:cubicBezTo>
                        <a:pt x="170117" y="61627"/>
                        <a:pt x="170117" y="31909"/>
                        <a:pt x="138398" y="13716"/>
                      </a:cubicBezTo>
                      <a:cubicBezTo>
                        <a:pt x="106775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25"/>
                <p:cNvSpPr/>
                <p:nvPr/>
              </p:nvSpPr>
              <p:spPr>
                <a:xfrm>
                  <a:off x="3773294" y="4764139"/>
                  <a:ext cx="152376" cy="87987"/>
                </a:xfrm>
                <a:custGeom>
                  <a:rect b="b" l="l" r="r" t="t"/>
                  <a:pathLst>
                    <a:path extrusionOk="0" h="87987" w="152376">
                      <a:moveTo>
                        <a:pt x="22288" y="75057"/>
                      </a:moveTo>
                      <a:cubicBezTo>
                        <a:pt x="52007" y="92297"/>
                        <a:pt x="100298" y="92297"/>
                        <a:pt x="130016" y="75057"/>
                      </a:cubicBezTo>
                      <a:cubicBezTo>
                        <a:pt x="159829" y="57912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5057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25"/>
                <p:cNvSpPr/>
                <p:nvPr/>
              </p:nvSpPr>
              <p:spPr>
                <a:xfrm>
                  <a:off x="3777556" y="4766854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25"/>
                <p:cNvSpPr/>
                <p:nvPr/>
              </p:nvSpPr>
              <p:spPr>
                <a:xfrm>
                  <a:off x="3784581" y="4771117"/>
                  <a:ext cx="129730" cy="74866"/>
                </a:xfrm>
                <a:custGeom>
                  <a:rect b="b" l="l" r="r" t="t"/>
                  <a:pathLst>
                    <a:path extrusionOk="0" h="74866" w="129730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728" y="63794"/>
                      </a:cubicBezTo>
                      <a:cubicBezTo>
                        <a:pt x="136064" y="49220"/>
                        <a:pt x="136064" y="25503"/>
                        <a:pt x="110728" y="10930"/>
                      </a:cubicBezTo>
                      <a:cubicBezTo>
                        <a:pt x="85487" y="-3643"/>
                        <a:pt x="44434" y="-3643"/>
                        <a:pt x="19002" y="10930"/>
                      </a:cubicBezTo>
                      <a:cubicBezTo>
                        <a:pt x="-6334" y="25503"/>
                        <a:pt x="-6334" y="49220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25"/>
                <p:cNvSpPr/>
                <p:nvPr/>
              </p:nvSpPr>
              <p:spPr>
                <a:xfrm>
                  <a:off x="3670114" y="4704608"/>
                  <a:ext cx="358735" cy="207168"/>
                </a:xfrm>
                <a:custGeom>
                  <a:rect b="b" l="l" r="r" t="t"/>
                  <a:pathLst>
                    <a:path extrusionOk="0" h="207168" w="358735">
                      <a:moveTo>
                        <a:pt x="52507" y="176593"/>
                      </a:moveTo>
                      <a:cubicBezTo>
                        <a:pt x="122610" y="217361"/>
                        <a:pt x="236244" y="217361"/>
                        <a:pt x="306157" y="176593"/>
                      </a:cubicBezTo>
                      <a:cubicBezTo>
                        <a:pt x="376261" y="136207"/>
                        <a:pt x="376261" y="70580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5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9" name="Google Shape;469;p25"/>
              <p:cNvGrpSpPr/>
              <p:nvPr/>
            </p:nvGrpSpPr>
            <p:grpSpPr>
              <a:xfrm>
                <a:off x="3646611" y="4678414"/>
                <a:ext cx="405669" cy="247649"/>
                <a:chOff x="3646611" y="4678414"/>
                <a:chExt cx="405669" cy="247649"/>
              </a:xfrm>
            </p:grpSpPr>
            <p:sp>
              <p:nvSpPr>
                <p:cNvPr id="470" name="Google Shape;470;p25"/>
                <p:cNvSpPr/>
                <p:nvPr/>
              </p:nvSpPr>
              <p:spPr>
                <a:xfrm>
                  <a:off x="3646611" y="4691749"/>
                  <a:ext cx="405574" cy="234314"/>
                </a:xfrm>
                <a:custGeom>
                  <a:rect b="b" l="l" r="r" t="t"/>
                  <a:pathLst>
                    <a:path extrusionOk="0" h="234314" w="405574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20"/>
                      </a:lnTo>
                      <a:lnTo>
                        <a:pt x="0" y="117920"/>
                      </a:lnTo>
                      <a:cubicBezTo>
                        <a:pt x="286" y="147638"/>
                        <a:pt x="20098" y="177260"/>
                        <a:pt x="59341" y="200025"/>
                      </a:cubicBezTo>
                      <a:cubicBezTo>
                        <a:pt x="138589" y="245745"/>
                        <a:pt x="266986" y="245745"/>
                        <a:pt x="346138" y="200025"/>
                      </a:cubicBezTo>
                      <a:cubicBezTo>
                        <a:pt x="385763" y="177165"/>
                        <a:pt x="405574" y="147161"/>
                        <a:pt x="405574" y="117253"/>
                      </a:cubicBezTo>
                      <a:lnTo>
                        <a:pt x="405574" y="103918"/>
                      </a:lnTo>
                      <a:lnTo>
                        <a:pt x="404241" y="103918"/>
                      </a:lnTo>
                      <a:close/>
                      <a:moveTo>
                        <a:pt x="76295" y="44006"/>
                      </a:moveTo>
                      <a:cubicBezTo>
                        <a:pt x="83058" y="40100"/>
                        <a:pt x="93916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972" y="76581"/>
                        <a:pt x="156972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921" y="86773"/>
                      </a:cubicBezTo>
                      <a:lnTo>
                        <a:pt x="76295" y="58103"/>
                      </a:lnTo>
                      <a:cubicBezTo>
                        <a:pt x="69532" y="54197"/>
                        <a:pt x="69532" y="47911"/>
                        <a:pt x="76295" y="44101"/>
                      </a:cubicBezTo>
                      <a:close/>
                      <a:moveTo>
                        <a:pt x="41053" y="127064"/>
                      </a:moveTo>
                      <a:cubicBezTo>
                        <a:pt x="31528" y="127064"/>
                        <a:pt x="23813" y="122587"/>
                        <a:pt x="23813" y="117157"/>
                      </a:cubicBezTo>
                      <a:cubicBezTo>
                        <a:pt x="23813" y="111728"/>
                        <a:pt x="31528" y="107252"/>
                        <a:pt x="41053" y="107252"/>
                      </a:cubicBezTo>
                      <a:lnTo>
                        <a:pt x="111252" y="107252"/>
                      </a:lnTo>
                      <a:cubicBezTo>
                        <a:pt x="120777" y="107252"/>
                        <a:pt x="128492" y="111728"/>
                        <a:pt x="128492" y="117157"/>
                      </a:cubicBezTo>
                      <a:cubicBezTo>
                        <a:pt x="128492" y="122587"/>
                        <a:pt x="120777" y="127064"/>
                        <a:pt x="111252" y="127064"/>
                      </a:cubicBezTo>
                      <a:lnTo>
                        <a:pt x="41148" y="127064"/>
                      </a:lnTo>
                      <a:close/>
                      <a:moveTo>
                        <a:pt x="150209" y="161544"/>
                      </a:moveTo>
                      <a:lnTo>
                        <a:pt x="100584" y="190214"/>
                      </a:lnTo>
                      <a:cubicBezTo>
                        <a:pt x="93916" y="194120"/>
                        <a:pt x="82963" y="194120"/>
                        <a:pt x="76295" y="190214"/>
                      </a:cubicBezTo>
                      <a:cubicBezTo>
                        <a:pt x="69532" y="186309"/>
                        <a:pt x="69532" y="180023"/>
                        <a:pt x="76295" y="176213"/>
                      </a:cubicBezTo>
                      <a:lnTo>
                        <a:pt x="125921" y="147542"/>
                      </a:lnTo>
                      <a:cubicBezTo>
                        <a:pt x="132588" y="143637"/>
                        <a:pt x="143542" y="143637"/>
                        <a:pt x="150209" y="147542"/>
                      </a:cubicBezTo>
                      <a:cubicBezTo>
                        <a:pt x="156972" y="151448"/>
                        <a:pt x="156972" y="157734"/>
                        <a:pt x="150209" y="161639"/>
                      </a:cubicBezTo>
                      <a:close/>
                      <a:moveTo>
                        <a:pt x="185642" y="23622"/>
                      </a:moveTo>
                      <a:cubicBezTo>
                        <a:pt x="185642" y="18098"/>
                        <a:pt x="193357" y="13716"/>
                        <a:pt x="202882" y="13716"/>
                      </a:cubicBezTo>
                      <a:cubicBezTo>
                        <a:pt x="212407" y="13716"/>
                        <a:pt x="220123" y="18193"/>
                        <a:pt x="220123" y="23622"/>
                      </a:cubicBezTo>
                      <a:lnTo>
                        <a:pt x="220123" y="64103"/>
                      </a:lnTo>
                      <a:cubicBezTo>
                        <a:pt x="220123" y="69628"/>
                        <a:pt x="212407" y="74009"/>
                        <a:pt x="202882" y="74009"/>
                      </a:cubicBezTo>
                      <a:cubicBezTo>
                        <a:pt x="193357" y="74009"/>
                        <a:pt x="185642" y="69532"/>
                        <a:pt x="185642" y="64103"/>
                      </a:cubicBezTo>
                      <a:lnTo>
                        <a:pt x="185642" y="23622"/>
                      </a:lnTo>
                      <a:close/>
                      <a:moveTo>
                        <a:pt x="202882" y="220408"/>
                      </a:moveTo>
                      <a:cubicBezTo>
                        <a:pt x="193357" y="220408"/>
                        <a:pt x="185642" y="215932"/>
                        <a:pt x="185642" y="210503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7" y="160115"/>
                        <a:pt x="202882" y="160115"/>
                      </a:cubicBezTo>
                      <a:cubicBezTo>
                        <a:pt x="212407" y="160115"/>
                        <a:pt x="220123" y="164592"/>
                        <a:pt x="220123" y="170021"/>
                      </a:cubicBezTo>
                      <a:lnTo>
                        <a:pt x="220123" y="210503"/>
                      </a:lnTo>
                      <a:cubicBezTo>
                        <a:pt x="220123" y="216027"/>
                        <a:pt x="212407" y="220408"/>
                        <a:pt x="202882" y="220408"/>
                      </a:cubicBezTo>
                      <a:close/>
                      <a:moveTo>
                        <a:pt x="255556" y="72581"/>
                      </a:moveTo>
                      <a:lnTo>
                        <a:pt x="305181" y="43910"/>
                      </a:lnTo>
                      <a:cubicBezTo>
                        <a:pt x="311944" y="40005"/>
                        <a:pt x="322802" y="40005"/>
                        <a:pt x="329470" y="43910"/>
                      </a:cubicBezTo>
                      <a:cubicBezTo>
                        <a:pt x="336232" y="47815"/>
                        <a:pt x="336232" y="54102"/>
                        <a:pt x="329470" y="57912"/>
                      </a:cubicBezTo>
                      <a:lnTo>
                        <a:pt x="279845" y="86582"/>
                      </a:ln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698" y="82677"/>
                        <a:pt x="248698" y="76390"/>
                        <a:pt x="255461" y="72485"/>
                      </a:cubicBezTo>
                      <a:close/>
                      <a:moveTo>
                        <a:pt x="329470" y="190119"/>
                      </a:moveTo>
                      <a:cubicBezTo>
                        <a:pt x="322802" y="194024"/>
                        <a:pt x="311848" y="194024"/>
                        <a:pt x="305181" y="190119"/>
                      </a:cubicBezTo>
                      <a:lnTo>
                        <a:pt x="255556" y="161449"/>
                      </a:lnTo>
                      <a:cubicBezTo>
                        <a:pt x="248793" y="157544"/>
                        <a:pt x="248793" y="151257"/>
                        <a:pt x="255556" y="147352"/>
                      </a:cubicBezTo>
                      <a:cubicBezTo>
                        <a:pt x="262319" y="143447"/>
                        <a:pt x="273177" y="143447"/>
                        <a:pt x="279940" y="147352"/>
                      </a:cubicBezTo>
                      <a:lnTo>
                        <a:pt x="329565" y="176022"/>
                      </a:lnTo>
                      <a:cubicBezTo>
                        <a:pt x="336328" y="179927"/>
                        <a:pt x="336328" y="186214"/>
                        <a:pt x="329565" y="190024"/>
                      </a:cubicBezTo>
                      <a:close/>
                      <a:moveTo>
                        <a:pt x="364712" y="126968"/>
                      </a:moveTo>
                      <a:lnTo>
                        <a:pt x="294513" y="126968"/>
                      </a:lnTo>
                      <a:cubicBezTo>
                        <a:pt x="284988" y="126968"/>
                        <a:pt x="277368" y="122491"/>
                        <a:pt x="277368" y="117062"/>
                      </a:cubicBezTo>
                      <a:cubicBezTo>
                        <a:pt x="277368" y="111633"/>
                        <a:pt x="285083" y="107156"/>
                        <a:pt x="294513" y="107156"/>
                      </a:cubicBez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1"/>
                        <a:pt x="374237" y="126968"/>
                        <a:pt x="364712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5"/>
                <p:cNvSpPr/>
                <p:nvPr/>
              </p:nvSpPr>
              <p:spPr>
                <a:xfrm>
                  <a:off x="3646611" y="4678414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346234" y="34290"/>
                      </a:move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-19812" y="80010"/>
                        <a:pt x="-19812" y="154210"/>
                        <a:pt x="59436" y="199834"/>
                      </a:cubicBezTo>
                      <a:cubicBezTo>
                        <a:pt x="138684" y="245555"/>
                        <a:pt x="267081" y="245555"/>
                        <a:pt x="346234" y="199834"/>
                      </a:cubicBezTo>
                      <a:cubicBezTo>
                        <a:pt x="425482" y="154115"/>
                        <a:pt x="425482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437" y="54102"/>
                        <a:pt x="69437" y="47815"/>
                        <a:pt x="76200" y="44006"/>
                      </a:cubicBezTo>
                      <a:cubicBezTo>
                        <a:pt x="82963" y="40100"/>
                        <a:pt x="93821" y="40100"/>
                        <a:pt x="100489" y="44006"/>
                      </a:cubicBezTo>
                      <a:lnTo>
                        <a:pt x="150114" y="72676"/>
                      </a:lnTo>
                      <a:cubicBezTo>
                        <a:pt x="156877" y="76581"/>
                        <a:pt x="156877" y="82867"/>
                        <a:pt x="150114" y="86678"/>
                      </a:cubicBezTo>
                      <a:cubicBezTo>
                        <a:pt x="143351" y="90583"/>
                        <a:pt x="132493" y="90583"/>
                        <a:pt x="125825" y="86678"/>
                      </a:cubicBezTo>
                      <a:lnTo>
                        <a:pt x="76200" y="58007"/>
                      </a:lnTo>
                      <a:close/>
                      <a:moveTo>
                        <a:pt x="111061" y="126968"/>
                      </a:moveTo>
                      <a:lnTo>
                        <a:pt x="40957" y="126968"/>
                      </a:lnTo>
                      <a:cubicBezTo>
                        <a:pt x="31432" y="126968"/>
                        <a:pt x="23717" y="122491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1"/>
                        <a:pt x="120682" y="126968"/>
                        <a:pt x="111157" y="126968"/>
                      </a:cubicBezTo>
                      <a:close/>
                      <a:moveTo>
                        <a:pt x="202787" y="74009"/>
                      </a:moveTo>
                      <a:cubicBezTo>
                        <a:pt x="193262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7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532"/>
                        <a:pt x="212312" y="74009"/>
                        <a:pt x="202787" y="74009"/>
                      </a:cubicBezTo>
                      <a:close/>
                      <a:moveTo>
                        <a:pt x="100489" y="190119"/>
                      </a:moveTo>
                      <a:cubicBezTo>
                        <a:pt x="93821" y="194024"/>
                        <a:pt x="82868" y="194024"/>
                        <a:pt x="76200" y="190119"/>
                      </a:cubicBezTo>
                      <a:cubicBezTo>
                        <a:pt x="69437" y="186214"/>
                        <a:pt x="69437" y="179927"/>
                        <a:pt x="76200" y="176022"/>
                      </a:cubicBezTo>
                      <a:lnTo>
                        <a:pt x="125825" y="147352"/>
                      </a:lnTo>
                      <a:cubicBezTo>
                        <a:pt x="132493" y="143447"/>
                        <a:pt x="143446" y="143447"/>
                        <a:pt x="150114" y="147352"/>
                      </a:cubicBezTo>
                      <a:cubicBezTo>
                        <a:pt x="156877" y="151257"/>
                        <a:pt x="156877" y="157543"/>
                        <a:pt x="150114" y="161354"/>
                      </a:cubicBezTo>
                      <a:lnTo>
                        <a:pt x="100489" y="190024"/>
                      </a:lnTo>
                      <a:close/>
                      <a:moveTo>
                        <a:pt x="279749" y="86582"/>
                      </a:moveTo>
                      <a:cubicBezTo>
                        <a:pt x="272986" y="90488"/>
                        <a:pt x="262128" y="90488"/>
                        <a:pt x="255365" y="86582"/>
                      </a:cubicBezTo>
                      <a:cubicBezTo>
                        <a:pt x="248602" y="82677"/>
                        <a:pt x="248602" y="76390"/>
                        <a:pt x="255365" y="72581"/>
                      </a:cubicBezTo>
                      <a:lnTo>
                        <a:pt x="304990" y="43910"/>
                      </a:lnTo>
                      <a:cubicBezTo>
                        <a:pt x="311753" y="40005"/>
                        <a:pt x="322612" y="40005"/>
                        <a:pt x="329279" y="43910"/>
                      </a:cubicBezTo>
                      <a:cubicBezTo>
                        <a:pt x="336042" y="47815"/>
                        <a:pt x="336042" y="54102"/>
                        <a:pt x="329279" y="57912"/>
                      </a:cubicBezTo>
                      <a:lnTo>
                        <a:pt x="279654" y="86582"/>
                      </a:lnTo>
                      <a:close/>
                      <a:moveTo>
                        <a:pt x="294418" y="107061"/>
                      </a:move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lnTo>
                        <a:pt x="294418" y="126873"/>
                      </a:lnTo>
                      <a:cubicBezTo>
                        <a:pt x="284893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418" y="107061"/>
                      </a:cubicBezTo>
                      <a:close/>
                      <a:moveTo>
                        <a:pt x="202692" y="220408"/>
                      </a:moveTo>
                      <a:cubicBezTo>
                        <a:pt x="193167" y="220408"/>
                        <a:pt x="185452" y="215932"/>
                        <a:pt x="185452" y="210503"/>
                      </a:cubicBezTo>
                      <a:lnTo>
                        <a:pt x="185452" y="170021"/>
                      </a:lnTo>
                      <a:cubicBezTo>
                        <a:pt x="185452" y="164497"/>
                        <a:pt x="193167" y="160115"/>
                        <a:pt x="202692" y="160115"/>
                      </a:cubicBezTo>
                      <a:cubicBezTo>
                        <a:pt x="212217" y="160115"/>
                        <a:pt x="219932" y="164592"/>
                        <a:pt x="219932" y="170021"/>
                      </a:cubicBezTo>
                      <a:lnTo>
                        <a:pt x="219932" y="210503"/>
                      </a:lnTo>
                      <a:cubicBezTo>
                        <a:pt x="219932" y="216027"/>
                        <a:pt x="212217" y="220408"/>
                        <a:pt x="202692" y="220408"/>
                      </a:cubicBezTo>
                      <a:close/>
                      <a:moveTo>
                        <a:pt x="304990" y="190119"/>
                      </a:moveTo>
                      <a:lnTo>
                        <a:pt x="255365" y="161449"/>
                      </a:lnTo>
                      <a:cubicBezTo>
                        <a:pt x="248602" y="157543"/>
                        <a:pt x="248602" y="151257"/>
                        <a:pt x="255365" y="147447"/>
                      </a:cubicBezTo>
                      <a:cubicBezTo>
                        <a:pt x="262128" y="143542"/>
                        <a:pt x="272986" y="143542"/>
                        <a:pt x="279749" y="147447"/>
                      </a:cubicBezTo>
                      <a:lnTo>
                        <a:pt x="329374" y="176117"/>
                      </a:lnTo>
                      <a:cubicBezTo>
                        <a:pt x="336137" y="180023"/>
                        <a:pt x="336137" y="186309"/>
                        <a:pt x="329374" y="190214"/>
                      </a:cubicBezTo>
                      <a:cubicBezTo>
                        <a:pt x="322707" y="194120"/>
                        <a:pt x="311753" y="194120"/>
                        <a:pt x="305086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25"/>
                <p:cNvSpPr/>
                <p:nvPr/>
              </p:nvSpPr>
              <p:spPr>
                <a:xfrm>
                  <a:off x="3792266" y="4762425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3" y="42767"/>
                        <a:pt x="102852" y="39338"/>
                        <a:pt x="97708" y="36385"/>
                      </a:cubicBezTo>
                      <a:cubicBezTo>
                        <a:pt x="75325" y="23432"/>
                        <a:pt x="39130" y="23432"/>
                        <a:pt x="16746" y="36385"/>
                      </a:cubicBezTo>
                      <a:cubicBezTo>
                        <a:pt x="11603" y="39338"/>
                        <a:pt x="7602" y="42767"/>
                        <a:pt x="4840" y="46387"/>
                      </a:cubicBezTo>
                      <a:cubicBezTo>
                        <a:pt x="-4400" y="34290"/>
                        <a:pt x="-399" y="19622"/>
                        <a:pt x="16746" y="9716"/>
                      </a:cubicBezTo>
                      <a:cubicBezTo>
                        <a:pt x="39130" y="-3239"/>
                        <a:pt x="75325" y="-3239"/>
                        <a:pt x="97708" y="9716"/>
                      </a:cubicBezTo>
                      <a:cubicBezTo>
                        <a:pt x="114854" y="19622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5"/>
                <p:cNvSpPr/>
                <p:nvPr/>
              </p:nvSpPr>
              <p:spPr>
                <a:xfrm>
                  <a:off x="3797106" y="4789095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4" name="Google Shape;474;p25"/>
            <p:cNvGrpSpPr/>
            <p:nvPr/>
          </p:nvGrpSpPr>
          <p:grpSpPr>
            <a:xfrm>
              <a:off x="783431" y="4479060"/>
              <a:ext cx="639735" cy="559976"/>
              <a:chOff x="3695689" y="4939685"/>
              <a:chExt cx="422100" cy="369475"/>
            </a:xfrm>
          </p:grpSpPr>
          <p:sp>
            <p:nvSpPr>
              <p:cNvPr id="475" name="Google Shape;475;p25"/>
              <p:cNvSpPr/>
              <p:nvPr/>
            </p:nvSpPr>
            <p:spPr>
              <a:xfrm>
                <a:off x="3695689" y="5065320"/>
                <a:ext cx="422100" cy="243840"/>
              </a:xfrm>
              <a:custGeom>
                <a:rect b="b" l="l" r="r" t="t"/>
                <a:pathLst>
                  <a:path extrusionOk="0" h="243840" w="422100">
                    <a:moveTo>
                      <a:pt x="360307" y="208121"/>
                    </a:moveTo>
                    <a:cubicBezTo>
                      <a:pt x="277821" y="255746"/>
                      <a:pt x="144185" y="255746"/>
                      <a:pt x="61793" y="208121"/>
                    </a:cubicBezTo>
                    <a:cubicBezTo>
                      <a:pt x="-20598" y="160496"/>
                      <a:pt x="-20598" y="83344"/>
                      <a:pt x="61793" y="35719"/>
                    </a:cubicBezTo>
                    <a:cubicBezTo>
                      <a:pt x="144185" y="-11906"/>
                      <a:pt x="277821" y="-11906"/>
                      <a:pt x="360307" y="35719"/>
                    </a:cubicBezTo>
                    <a:cubicBezTo>
                      <a:pt x="442698" y="83344"/>
                      <a:pt x="442698" y="160496"/>
                      <a:pt x="360307" y="208121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6" name="Google Shape;476;p25"/>
              <p:cNvGrpSpPr/>
              <p:nvPr/>
            </p:nvGrpSpPr>
            <p:grpSpPr>
              <a:xfrm>
                <a:off x="3703857" y="5053128"/>
                <a:ext cx="405669" cy="247649"/>
                <a:chOff x="3703857" y="5053128"/>
                <a:chExt cx="405669" cy="247649"/>
              </a:xfrm>
            </p:grpSpPr>
            <p:sp>
              <p:nvSpPr>
                <p:cNvPr id="477" name="Google Shape;477;p25"/>
                <p:cNvSpPr/>
                <p:nvPr/>
              </p:nvSpPr>
              <p:spPr>
                <a:xfrm>
                  <a:off x="3703857" y="5066463"/>
                  <a:ext cx="405574" cy="234314"/>
                </a:xfrm>
                <a:custGeom>
                  <a:rect b="b" l="l" r="r" t="t"/>
                  <a:pathLst>
                    <a:path extrusionOk="0" h="234314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6986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20"/>
                      </a:lnTo>
                      <a:lnTo>
                        <a:pt x="0" y="117920"/>
                      </a:lnTo>
                      <a:cubicBezTo>
                        <a:pt x="381" y="147638"/>
                        <a:pt x="20098" y="177260"/>
                        <a:pt x="59341" y="200025"/>
                      </a:cubicBezTo>
                      <a:cubicBezTo>
                        <a:pt x="138589" y="245745"/>
                        <a:pt x="266986" y="245745"/>
                        <a:pt x="346138" y="200025"/>
                      </a:cubicBezTo>
                      <a:cubicBezTo>
                        <a:pt x="385763" y="177165"/>
                        <a:pt x="405574" y="147161"/>
                        <a:pt x="405574" y="117253"/>
                      </a:cubicBezTo>
                      <a:lnTo>
                        <a:pt x="405574" y="103918"/>
                      </a:lnTo>
                      <a:lnTo>
                        <a:pt x="404241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815"/>
                      </a:cubicBezTo>
                      <a:close/>
                      <a:moveTo>
                        <a:pt x="40957" y="126968"/>
                      </a:moveTo>
                      <a:cubicBezTo>
                        <a:pt x="31432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7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726" y="194024"/>
                        <a:pt x="82867" y="194024"/>
                        <a:pt x="76105" y="190119"/>
                      </a:cubicBezTo>
                      <a:cubicBezTo>
                        <a:pt x="69342" y="186214"/>
                        <a:pt x="69342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019" y="147447"/>
                      </a:cubicBezTo>
                      <a:cubicBezTo>
                        <a:pt x="156781" y="151352"/>
                        <a:pt x="156781" y="157639"/>
                        <a:pt x="150019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7" y="18098"/>
                        <a:pt x="220027" y="23527"/>
                      </a:cubicBezTo>
                      <a:lnTo>
                        <a:pt x="220027" y="64008"/>
                      </a:lnTo>
                      <a:cubicBezTo>
                        <a:pt x="220027" y="69532"/>
                        <a:pt x="212312" y="73914"/>
                        <a:pt x="202787" y="73914"/>
                      </a:cubicBezTo>
                      <a:cubicBezTo>
                        <a:pt x="193262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7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2"/>
                        <a:pt x="193262" y="160020"/>
                        <a:pt x="202787" y="160020"/>
                      </a:cubicBezTo>
                      <a:cubicBezTo>
                        <a:pt x="212312" y="160020"/>
                        <a:pt x="220027" y="164497"/>
                        <a:pt x="220027" y="169926"/>
                      </a:cubicBezTo>
                      <a:lnTo>
                        <a:pt x="220027" y="210407"/>
                      </a:lnTo>
                      <a:cubicBezTo>
                        <a:pt x="220027" y="215932"/>
                        <a:pt x="212312" y="220313"/>
                        <a:pt x="202787" y="220313"/>
                      </a:cubicBezTo>
                      <a:close/>
                      <a:moveTo>
                        <a:pt x="255460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4" y="43815"/>
                      </a:cubicBezTo>
                      <a:cubicBezTo>
                        <a:pt x="336137" y="47720"/>
                        <a:pt x="336137" y="54007"/>
                        <a:pt x="329374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460" y="86582"/>
                      </a:cubicBezTo>
                      <a:cubicBezTo>
                        <a:pt x="248698" y="82677"/>
                        <a:pt x="248698" y="76390"/>
                        <a:pt x="255460" y="72581"/>
                      </a:cubicBezTo>
                      <a:close/>
                      <a:moveTo>
                        <a:pt x="329374" y="190024"/>
                      </a:moveTo>
                      <a:cubicBezTo>
                        <a:pt x="322612" y="193929"/>
                        <a:pt x="311753" y="193929"/>
                        <a:pt x="305086" y="190024"/>
                      </a:cubicBezTo>
                      <a:lnTo>
                        <a:pt x="255460" y="161354"/>
                      </a:lnTo>
                      <a:cubicBezTo>
                        <a:pt x="248698" y="157448"/>
                        <a:pt x="248698" y="151162"/>
                        <a:pt x="255460" y="147352"/>
                      </a:cubicBezTo>
                      <a:cubicBezTo>
                        <a:pt x="262223" y="143447"/>
                        <a:pt x="273082" y="143447"/>
                        <a:pt x="279749" y="147352"/>
                      </a:cubicBezTo>
                      <a:lnTo>
                        <a:pt x="329374" y="176022"/>
                      </a:lnTo>
                      <a:cubicBezTo>
                        <a:pt x="336137" y="179927"/>
                        <a:pt x="336137" y="186214"/>
                        <a:pt x="329374" y="190024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7" y="122396"/>
                        <a:pt x="277177" y="116967"/>
                      </a:cubicBezTo>
                      <a:cubicBezTo>
                        <a:pt x="277177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25"/>
                <p:cNvSpPr/>
                <p:nvPr/>
              </p:nvSpPr>
              <p:spPr>
                <a:xfrm>
                  <a:off x="3703928" y="5053128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162" y="34290"/>
                      </a:moveTo>
                      <a:cubicBezTo>
                        <a:pt x="266914" y="-11430"/>
                        <a:pt x="138517" y="-11430"/>
                        <a:pt x="59365" y="34290"/>
                      </a:cubicBezTo>
                      <a:cubicBezTo>
                        <a:pt x="-19788" y="80010"/>
                        <a:pt x="-19788" y="154115"/>
                        <a:pt x="59365" y="199930"/>
                      </a:cubicBezTo>
                      <a:cubicBezTo>
                        <a:pt x="138613" y="245650"/>
                        <a:pt x="267009" y="245650"/>
                        <a:pt x="346162" y="199930"/>
                      </a:cubicBezTo>
                      <a:cubicBezTo>
                        <a:pt x="425410" y="154210"/>
                        <a:pt x="425410" y="80010"/>
                        <a:pt x="346162" y="34290"/>
                      </a:cubicBezTo>
                      <a:close/>
                      <a:moveTo>
                        <a:pt x="76129" y="58007"/>
                      </a:moveTo>
                      <a:cubicBezTo>
                        <a:pt x="69366" y="54102"/>
                        <a:pt x="69366" y="47815"/>
                        <a:pt x="76129" y="44006"/>
                      </a:cubicBezTo>
                      <a:cubicBezTo>
                        <a:pt x="82891" y="40100"/>
                        <a:pt x="93750" y="40100"/>
                        <a:pt x="100513" y="44006"/>
                      </a:cubicBezTo>
                      <a:lnTo>
                        <a:pt x="150138" y="72676"/>
                      </a:lnTo>
                      <a:cubicBezTo>
                        <a:pt x="156900" y="76581"/>
                        <a:pt x="156900" y="82867"/>
                        <a:pt x="150138" y="86773"/>
                      </a:cubicBezTo>
                      <a:cubicBezTo>
                        <a:pt x="143375" y="90678"/>
                        <a:pt x="132516" y="90678"/>
                        <a:pt x="125849" y="86773"/>
                      </a:cubicBezTo>
                      <a:lnTo>
                        <a:pt x="76224" y="58103"/>
                      </a:lnTo>
                      <a:close/>
                      <a:moveTo>
                        <a:pt x="110990" y="126968"/>
                      </a:moveTo>
                      <a:lnTo>
                        <a:pt x="40886" y="126968"/>
                      </a:lnTo>
                      <a:cubicBezTo>
                        <a:pt x="31361" y="126968"/>
                        <a:pt x="23646" y="122491"/>
                        <a:pt x="23646" y="117062"/>
                      </a:cubicBezTo>
                      <a:cubicBezTo>
                        <a:pt x="23646" y="111633"/>
                        <a:pt x="31361" y="107156"/>
                        <a:pt x="40886" y="107156"/>
                      </a:cubicBezTo>
                      <a:lnTo>
                        <a:pt x="110990" y="107156"/>
                      </a:lnTo>
                      <a:cubicBezTo>
                        <a:pt x="120515" y="107156"/>
                        <a:pt x="128230" y="111633"/>
                        <a:pt x="128230" y="117062"/>
                      </a:cubicBezTo>
                      <a:cubicBezTo>
                        <a:pt x="128230" y="122491"/>
                        <a:pt x="120515" y="126968"/>
                        <a:pt x="110990" y="126968"/>
                      </a:cubicBezTo>
                      <a:close/>
                      <a:moveTo>
                        <a:pt x="202716" y="74009"/>
                      </a:moveTo>
                      <a:cubicBezTo>
                        <a:pt x="193191" y="74009"/>
                        <a:pt x="185475" y="69532"/>
                        <a:pt x="185475" y="64103"/>
                      </a:cubicBezTo>
                      <a:lnTo>
                        <a:pt x="185475" y="23622"/>
                      </a:lnTo>
                      <a:cubicBezTo>
                        <a:pt x="185475" y="18098"/>
                        <a:pt x="193191" y="13716"/>
                        <a:pt x="202716" y="13716"/>
                      </a:cubicBezTo>
                      <a:cubicBezTo>
                        <a:pt x="212241" y="13716"/>
                        <a:pt x="219956" y="18193"/>
                        <a:pt x="219956" y="23622"/>
                      </a:cubicBezTo>
                      <a:lnTo>
                        <a:pt x="219956" y="64103"/>
                      </a:lnTo>
                      <a:cubicBezTo>
                        <a:pt x="219956" y="69628"/>
                        <a:pt x="212241" y="74009"/>
                        <a:pt x="202716" y="74009"/>
                      </a:cubicBezTo>
                      <a:close/>
                      <a:moveTo>
                        <a:pt x="100417" y="190119"/>
                      </a:moveTo>
                      <a:cubicBezTo>
                        <a:pt x="93655" y="194024"/>
                        <a:pt x="82796" y="194024"/>
                        <a:pt x="76033" y="190119"/>
                      </a:cubicBezTo>
                      <a:cubicBezTo>
                        <a:pt x="69271" y="186214"/>
                        <a:pt x="69271" y="179927"/>
                        <a:pt x="76033" y="176022"/>
                      </a:cubicBezTo>
                      <a:lnTo>
                        <a:pt x="125658" y="147447"/>
                      </a:lnTo>
                      <a:cubicBezTo>
                        <a:pt x="132421" y="143542"/>
                        <a:pt x="143280" y="143542"/>
                        <a:pt x="149947" y="147447"/>
                      </a:cubicBezTo>
                      <a:cubicBezTo>
                        <a:pt x="156710" y="151352"/>
                        <a:pt x="156710" y="157639"/>
                        <a:pt x="149947" y="161449"/>
                      </a:cubicBezTo>
                      <a:lnTo>
                        <a:pt x="100322" y="190119"/>
                      </a:lnTo>
                      <a:close/>
                      <a:moveTo>
                        <a:pt x="279678" y="86582"/>
                      </a:moveTo>
                      <a:cubicBezTo>
                        <a:pt x="272915" y="90488"/>
                        <a:pt x="262057" y="90488"/>
                        <a:pt x="255389" y="86582"/>
                      </a:cubicBezTo>
                      <a:cubicBezTo>
                        <a:pt x="248626" y="82677"/>
                        <a:pt x="248626" y="76390"/>
                        <a:pt x="255389" y="72485"/>
                      </a:cubicBezTo>
                      <a:lnTo>
                        <a:pt x="305014" y="43815"/>
                      </a:lnTo>
                      <a:cubicBezTo>
                        <a:pt x="311777" y="39910"/>
                        <a:pt x="322635" y="39910"/>
                        <a:pt x="329303" y="43815"/>
                      </a:cubicBezTo>
                      <a:cubicBezTo>
                        <a:pt x="336066" y="47720"/>
                        <a:pt x="336066" y="54007"/>
                        <a:pt x="329303" y="57817"/>
                      </a:cubicBezTo>
                      <a:lnTo>
                        <a:pt x="279678" y="86487"/>
                      </a:lnTo>
                      <a:close/>
                      <a:moveTo>
                        <a:pt x="294346" y="107061"/>
                      </a:moveTo>
                      <a:lnTo>
                        <a:pt x="364546" y="107061"/>
                      </a:lnTo>
                      <a:cubicBezTo>
                        <a:pt x="374071" y="107061"/>
                        <a:pt x="381786" y="111538"/>
                        <a:pt x="381786" y="116967"/>
                      </a:cubicBezTo>
                      <a:cubicBezTo>
                        <a:pt x="381786" y="122396"/>
                        <a:pt x="374071" y="126873"/>
                        <a:pt x="364546" y="126873"/>
                      </a:cubicBezTo>
                      <a:lnTo>
                        <a:pt x="294346" y="126873"/>
                      </a:lnTo>
                      <a:cubicBezTo>
                        <a:pt x="284821" y="126873"/>
                        <a:pt x="277106" y="122396"/>
                        <a:pt x="277106" y="116967"/>
                      </a:cubicBezTo>
                      <a:cubicBezTo>
                        <a:pt x="277106" y="111538"/>
                        <a:pt x="284821" y="107061"/>
                        <a:pt x="294346" y="107061"/>
                      </a:cubicBezTo>
                      <a:close/>
                      <a:moveTo>
                        <a:pt x="202621" y="220408"/>
                      </a:moveTo>
                      <a:cubicBezTo>
                        <a:pt x="193096" y="220408"/>
                        <a:pt x="185380" y="215932"/>
                        <a:pt x="185380" y="210503"/>
                      </a:cubicBezTo>
                      <a:lnTo>
                        <a:pt x="185380" y="170021"/>
                      </a:lnTo>
                      <a:cubicBezTo>
                        <a:pt x="185380" y="164497"/>
                        <a:pt x="193096" y="160115"/>
                        <a:pt x="202621" y="160115"/>
                      </a:cubicBezTo>
                      <a:cubicBezTo>
                        <a:pt x="212146" y="160115"/>
                        <a:pt x="219861" y="164592"/>
                        <a:pt x="219861" y="170021"/>
                      </a:cubicBezTo>
                      <a:lnTo>
                        <a:pt x="219861" y="210503"/>
                      </a:lnTo>
                      <a:cubicBezTo>
                        <a:pt x="219861" y="216027"/>
                        <a:pt x="212146" y="220408"/>
                        <a:pt x="202621" y="220408"/>
                      </a:cubicBezTo>
                      <a:close/>
                      <a:moveTo>
                        <a:pt x="304919" y="190119"/>
                      </a:moveTo>
                      <a:lnTo>
                        <a:pt x="255294" y="161449"/>
                      </a:lnTo>
                      <a:cubicBezTo>
                        <a:pt x="248531" y="157544"/>
                        <a:pt x="248531" y="151257"/>
                        <a:pt x="255294" y="147447"/>
                      </a:cubicBezTo>
                      <a:cubicBezTo>
                        <a:pt x="262057" y="143542"/>
                        <a:pt x="272915" y="143542"/>
                        <a:pt x="279583" y="147447"/>
                      </a:cubicBezTo>
                      <a:lnTo>
                        <a:pt x="329208" y="176022"/>
                      </a:lnTo>
                      <a:cubicBezTo>
                        <a:pt x="335971" y="179927"/>
                        <a:pt x="335971" y="186214"/>
                        <a:pt x="329208" y="190119"/>
                      </a:cubicBezTo>
                      <a:cubicBezTo>
                        <a:pt x="322445" y="194024"/>
                        <a:pt x="311587" y="194024"/>
                        <a:pt x="304919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25"/>
                <p:cNvSpPr/>
                <p:nvPr/>
              </p:nvSpPr>
              <p:spPr>
                <a:xfrm>
                  <a:off x="3849512" y="5137210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8" y="36314"/>
                      </a:cubicBezTo>
                      <a:cubicBezTo>
                        <a:pt x="75325" y="23455"/>
                        <a:pt x="39130" y="23455"/>
                        <a:pt x="16746" y="36314"/>
                      </a:cubicBezTo>
                      <a:cubicBezTo>
                        <a:pt x="11602" y="39267"/>
                        <a:pt x="7602" y="42696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8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5"/>
                <p:cNvSpPr/>
                <p:nvPr/>
              </p:nvSpPr>
              <p:spPr>
                <a:xfrm>
                  <a:off x="3854351" y="5163880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645"/>
                      </a:moveTo>
                      <a:cubicBezTo>
                        <a:pt x="102013" y="23265"/>
                        <a:pt x="98012" y="26694"/>
                        <a:pt x="92869" y="29742"/>
                      </a:cubicBezTo>
                      <a:cubicBezTo>
                        <a:pt x="70485" y="42696"/>
                        <a:pt x="34290" y="42696"/>
                        <a:pt x="11906" y="29742"/>
                      </a:cubicBezTo>
                      <a:cubicBezTo>
                        <a:pt x="6763" y="26789"/>
                        <a:pt x="2762" y="23360"/>
                        <a:pt x="0" y="19645"/>
                      </a:cubicBezTo>
                      <a:cubicBezTo>
                        <a:pt x="2762" y="16026"/>
                        <a:pt x="6763" y="12597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645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1" name="Google Shape;481;p25"/>
              <p:cNvGrpSpPr/>
              <p:nvPr/>
            </p:nvGrpSpPr>
            <p:grpSpPr>
              <a:xfrm>
                <a:off x="3727359" y="4965879"/>
                <a:ext cx="358830" cy="305800"/>
                <a:chOff x="3727359" y="4965879"/>
                <a:chExt cx="358830" cy="305800"/>
              </a:xfrm>
            </p:grpSpPr>
            <p:sp>
              <p:nvSpPr>
                <p:cNvPr id="482" name="Google Shape;482;p25"/>
                <p:cNvSpPr/>
                <p:nvPr/>
              </p:nvSpPr>
              <p:spPr>
                <a:xfrm>
                  <a:off x="3727478" y="5069416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616" y="0"/>
                      </a:moveTo>
                      <a:lnTo>
                        <a:pt x="358616" y="98393"/>
                      </a:lnTo>
                      <a:cubicBezTo>
                        <a:pt x="358616" y="125063"/>
                        <a:pt x="340995" y="151733"/>
                        <a:pt x="306038" y="171831"/>
                      </a:cubicBezTo>
                      <a:cubicBezTo>
                        <a:pt x="236125" y="212408"/>
                        <a:pt x="122492" y="212408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25"/>
                <p:cNvSpPr/>
                <p:nvPr/>
              </p:nvSpPr>
              <p:spPr>
                <a:xfrm>
                  <a:off x="3727383" y="5082179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25"/>
                <p:cNvSpPr/>
                <p:nvPr/>
              </p:nvSpPr>
              <p:spPr>
                <a:xfrm>
                  <a:off x="3727383" y="5099324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959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95"/>
                      </a:lnTo>
                      <a:lnTo>
                        <a:pt x="358616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25"/>
                <p:cNvSpPr/>
                <p:nvPr/>
              </p:nvSpPr>
              <p:spPr>
                <a:xfrm>
                  <a:off x="3727383" y="5116565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25"/>
                <p:cNvSpPr/>
                <p:nvPr/>
              </p:nvSpPr>
              <p:spPr>
                <a:xfrm>
                  <a:off x="3727383" y="5133709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95"/>
                      </a:lnTo>
                      <a:lnTo>
                        <a:pt x="358616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25"/>
                <p:cNvSpPr/>
                <p:nvPr/>
              </p:nvSpPr>
              <p:spPr>
                <a:xfrm>
                  <a:off x="3727383" y="5150855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8"/>
                        <a:pt x="122587" y="113728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25"/>
                <p:cNvSpPr/>
                <p:nvPr/>
              </p:nvSpPr>
              <p:spPr>
                <a:xfrm>
                  <a:off x="3727359" y="4965879"/>
                  <a:ext cx="358735" cy="207097"/>
                </a:xfrm>
                <a:custGeom>
                  <a:rect b="b" l="l" r="r" t="t"/>
                  <a:pathLst>
                    <a:path extrusionOk="0" h="207097" w="358735">
                      <a:moveTo>
                        <a:pt x="52507" y="176594"/>
                      </a:moveTo>
                      <a:cubicBezTo>
                        <a:pt x="122611" y="217265"/>
                        <a:pt x="236244" y="217265"/>
                        <a:pt x="306157" y="176594"/>
                      </a:cubicBezTo>
                      <a:cubicBezTo>
                        <a:pt x="376262" y="136207"/>
                        <a:pt x="376262" y="70580"/>
                        <a:pt x="306157" y="30289"/>
                      </a:cubicBezTo>
                      <a:cubicBezTo>
                        <a:pt x="236244" y="-10096"/>
                        <a:pt x="122611" y="-10096"/>
                        <a:pt x="52507" y="30289"/>
                      </a:cubicBezTo>
                      <a:cubicBezTo>
                        <a:pt x="-17502" y="70580"/>
                        <a:pt x="-17502" y="136207"/>
                        <a:pt x="52507" y="176594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25"/>
                <p:cNvSpPr/>
                <p:nvPr/>
              </p:nvSpPr>
              <p:spPr>
                <a:xfrm>
                  <a:off x="3741504" y="4974118"/>
                  <a:ext cx="330446" cy="190785"/>
                </a:xfrm>
                <a:custGeom>
                  <a:rect b="b" l="l" r="r" t="t"/>
                  <a:pathLst>
                    <a:path extrusionOk="0" h="190785" w="330446">
                      <a:moveTo>
                        <a:pt x="48363" y="162639"/>
                      </a:moveTo>
                      <a:cubicBezTo>
                        <a:pt x="112943" y="200168"/>
                        <a:pt x="217622" y="200168"/>
                        <a:pt x="282012" y="162639"/>
                      </a:cubicBezTo>
                      <a:cubicBezTo>
                        <a:pt x="346591" y="125492"/>
                        <a:pt x="346591" y="65008"/>
                        <a:pt x="282012" y="27861"/>
                      </a:cubicBezTo>
                      <a:cubicBezTo>
                        <a:pt x="217622" y="-9287"/>
                        <a:pt x="112943" y="-9287"/>
                        <a:pt x="48363" y="27861"/>
                      </a:cubicBezTo>
                      <a:cubicBezTo>
                        <a:pt x="-16121" y="65008"/>
                        <a:pt x="-16121" y="125492"/>
                        <a:pt x="48363" y="16263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25"/>
                <p:cNvSpPr/>
                <p:nvPr/>
              </p:nvSpPr>
              <p:spPr>
                <a:xfrm>
                  <a:off x="3752172" y="4980190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3" y="152186"/>
                      </a:cubicBezTo>
                      <a:cubicBezTo>
                        <a:pt x="324112" y="117419"/>
                        <a:pt x="324112" y="60841"/>
                        <a:pt x="263723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324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25"/>
                <p:cNvSpPr/>
                <p:nvPr/>
              </p:nvSpPr>
              <p:spPr>
                <a:xfrm>
                  <a:off x="3760768" y="4985524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20" y="143708"/>
                      </a:moveTo>
                      <a:cubicBezTo>
                        <a:pt x="99774" y="176855"/>
                        <a:pt x="192262" y="176855"/>
                        <a:pt x="249126" y="143708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20" y="24646"/>
                      </a:cubicBezTo>
                      <a:cubicBezTo>
                        <a:pt x="-14240" y="57507"/>
                        <a:pt x="-14240" y="110847"/>
                        <a:pt x="42720" y="143708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25"/>
                <p:cNvSpPr/>
                <p:nvPr/>
              </p:nvSpPr>
              <p:spPr>
                <a:xfrm>
                  <a:off x="3769793" y="4990263"/>
                  <a:ext cx="273962" cy="158257"/>
                </a:xfrm>
                <a:custGeom>
                  <a:rect b="b" l="l" r="r" t="t"/>
                  <a:pathLst>
                    <a:path extrusionOk="0" h="158257" w="273962">
                      <a:moveTo>
                        <a:pt x="40076" y="134969"/>
                      </a:moveTo>
                      <a:cubicBezTo>
                        <a:pt x="93607" y="166021"/>
                        <a:pt x="180475" y="166021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3912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25"/>
                <p:cNvSpPr/>
                <p:nvPr/>
              </p:nvSpPr>
              <p:spPr>
                <a:xfrm>
                  <a:off x="3777342" y="4995073"/>
                  <a:ext cx="258770" cy="149471"/>
                </a:xfrm>
                <a:custGeom>
                  <a:rect b="b" l="l" r="r" t="t"/>
                  <a:pathLst>
                    <a:path extrusionOk="0" h="149471" w="258770">
                      <a:moveTo>
                        <a:pt x="37862" y="127397"/>
                      </a:moveTo>
                      <a:cubicBezTo>
                        <a:pt x="88440" y="156829"/>
                        <a:pt x="170450" y="156829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7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25"/>
                <p:cNvSpPr/>
                <p:nvPr/>
              </p:nvSpPr>
              <p:spPr>
                <a:xfrm>
                  <a:off x="3784890" y="4999026"/>
                  <a:ext cx="243673" cy="140731"/>
                </a:xfrm>
                <a:custGeom>
                  <a:rect b="b" l="l" r="r" t="t"/>
                  <a:pathLst>
                    <a:path extrusionOk="0" h="140731" w="243673">
                      <a:moveTo>
                        <a:pt x="35647" y="120015"/>
                      </a:moveTo>
                      <a:cubicBezTo>
                        <a:pt x="83272" y="147638"/>
                        <a:pt x="160520" y="147638"/>
                        <a:pt x="207955" y="120015"/>
                      </a:cubicBezTo>
                      <a:cubicBezTo>
                        <a:pt x="255580" y="92583"/>
                        <a:pt x="255580" y="48006"/>
                        <a:pt x="207955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25"/>
                <p:cNvSpPr/>
                <p:nvPr/>
              </p:nvSpPr>
              <p:spPr>
                <a:xfrm>
                  <a:off x="3791677" y="5003217"/>
                  <a:ext cx="230219" cy="132921"/>
                </a:xfrm>
                <a:custGeom>
                  <a:rect b="b" l="l" r="r" t="t"/>
                  <a:pathLst>
                    <a:path extrusionOk="0" h="132921" w="230219">
                      <a:moveTo>
                        <a:pt x="33719" y="113348"/>
                      </a:moveTo>
                      <a:cubicBezTo>
                        <a:pt x="78677" y="139446"/>
                        <a:pt x="151638" y="139446"/>
                        <a:pt x="196501" y="113348"/>
                      </a:cubicBezTo>
                      <a:cubicBezTo>
                        <a:pt x="241459" y="87440"/>
                        <a:pt x="241459" y="45339"/>
                        <a:pt x="196501" y="19431"/>
                      </a:cubicBezTo>
                      <a:cubicBezTo>
                        <a:pt x="151638" y="-6477"/>
                        <a:pt x="78677" y="-6477"/>
                        <a:pt x="33719" y="19431"/>
                      </a:cubicBezTo>
                      <a:cubicBezTo>
                        <a:pt x="-11240" y="45339"/>
                        <a:pt x="-11240" y="87440"/>
                        <a:pt x="33719" y="113348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25"/>
                <p:cNvSpPr/>
                <p:nvPr/>
              </p:nvSpPr>
              <p:spPr>
                <a:xfrm>
                  <a:off x="3798702" y="5007098"/>
                  <a:ext cx="216074" cy="124753"/>
                </a:xfrm>
                <a:custGeom>
                  <a:rect b="b" l="l" r="r" t="t"/>
                  <a:pathLst>
                    <a:path extrusionOk="0" h="124753" w="216074">
                      <a:moveTo>
                        <a:pt x="31647" y="106323"/>
                      </a:moveTo>
                      <a:cubicBezTo>
                        <a:pt x="73843" y="130897"/>
                        <a:pt x="142327" y="130897"/>
                        <a:pt x="184428" y="106323"/>
                      </a:cubicBezTo>
                      <a:cubicBezTo>
                        <a:pt x="226624" y="82034"/>
                        <a:pt x="226624" y="42505"/>
                        <a:pt x="184428" y="18216"/>
                      </a:cubicBezTo>
                      <a:cubicBezTo>
                        <a:pt x="142327" y="-6072"/>
                        <a:pt x="73843" y="-6072"/>
                        <a:pt x="31647" y="18216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25"/>
                <p:cNvSpPr/>
                <p:nvPr/>
              </p:nvSpPr>
              <p:spPr>
                <a:xfrm>
                  <a:off x="3804679" y="5010765"/>
                  <a:ext cx="204097" cy="117824"/>
                </a:xfrm>
                <a:custGeom>
                  <a:rect b="b" l="l" r="r" t="t"/>
                  <a:pathLst>
                    <a:path extrusionOk="0" h="117824" w="204097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5" y="77510"/>
                        <a:pt x="214075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5"/>
                <p:cNvSpPr/>
                <p:nvPr/>
              </p:nvSpPr>
              <p:spPr>
                <a:xfrm>
                  <a:off x="3810155" y="5013695"/>
                  <a:ext cx="193167" cy="111489"/>
                </a:xfrm>
                <a:custGeom>
                  <a:rect b="b" l="l" r="r" t="t"/>
                  <a:pathLst>
                    <a:path extrusionOk="0" h="111489" w="193167">
                      <a:moveTo>
                        <a:pt x="28289" y="95059"/>
                      </a:moveTo>
                      <a:cubicBezTo>
                        <a:pt x="66008" y="116967"/>
                        <a:pt x="127254" y="116967"/>
                        <a:pt x="164878" y="95059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59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25"/>
                <p:cNvSpPr/>
                <p:nvPr/>
              </p:nvSpPr>
              <p:spPr>
                <a:xfrm>
                  <a:off x="3815537" y="5017004"/>
                  <a:ext cx="182403" cy="105251"/>
                </a:xfrm>
                <a:custGeom>
                  <a:rect b="b" l="l" r="r" t="t"/>
                  <a:pathLst>
                    <a:path extrusionOk="0" h="105251" w="182403">
                      <a:moveTo>
                        <a:pt x="26718" y="89749"/>
                      </a:moveTo>
                      <a:cubicBezTo>
                        <a:pt x="62341" y="110419"/>
                        <a:pt x="120158" y="110419"/>
                        <a:pt x="155686" y="89749"/>
                      </a:cubicBezTo>
                      <a:cubicBezTo>
                        <a:pt x="191310" y="69271"/>
                        <a:pt x="191310" y="35838"/>
                        <a:pt x="155686" y="15359"/>
                      </a:cubicBezTo>
                      <a:cubicBezTo>
                        <a:pt x="120158" y="-5120"/>
                        <a:pt x="62341" y="-5120"/>
                        <a:pt x="26718" y="15359"/>
                      </a:cubicBezTo>
                      <a:cubicBezTo>
                        <a:pt x="-8906" y="35933"/>
                        <a:pt x="-8906" y="69271"/>
                        <a:pt x="26718" y="8974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25"/>
                <p:cNvSpPr/>
                <p:nvPr/>
              </p:nvSpPr>
              <p:spPr>
                <a:xfrm>
                  <a:off x="3820824" y="5019862"/>
                  <a:ext cx="171807" cy="99250"/>
                </a:xfrm>
                <a:custGeom>
                  <a:rect b="b" l="l" r="r" t="t"/>
                  <a:pathLst>
                    <a:path extrusionOk="0" h="99250" w="171807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590" y="84606"/>
                      </a:cubicBezTo>
                      <a:cubicBezTo>
                        <a:pt x="180213" y="65270"/>
                        <a:pt x="180213" y="33838"/>
                        <a:pt x="146590" y="14502"/>
                      </a:cubicBezTo>
                      <a:cubicBezTo>
                        <a:pt x="113157" y="-4834"/>
                        <a:pt x="58674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5"/>
                <p:cNvSpPr/>
                <p:nvPr/>
              </p:nvSpPr>
              <p:spPr>
                <a:xfrm>
                  <a:off x="3825681" y="5022743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2004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5"/>
                <p:cNvSpPr/>
                <p:nvPr/>
              </p:nvSpPr>
              <p:spPr>
                <a:xfrm>
                  <a:off x="3830539" y="5025505"/>
                  <a:ext cx="152304" cy="87892"/>
                </a:xfrm>
                <a:custGeom>
                  <a:rect b="b" l="l" r="r" t="t"/>
                  <a:pathLst>
                    <a:path extrusionOk="0" h="87892" w="152304">
                      <a:moveTo>
                        <a:pt x="22288" y="74962"/>
                      </a:moveTo>
                      <a:cubicBezTo>
                        <a:pt x="52102" y="92202"/>
                        <a:pt x="100298" y="92202"/>
                        <a:pt x="130016" y="74962"/>
                      </a:cubicBezTo>
                      <a:cubicBezTo>
                        <a:pt x="159734" y="57817"/>
                        <a:pt x="159734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5"/>
                <p:cNvSpPr/>
                <p:nvPr/>
              </p:nvSpPr>
              <p:spPr>
                <a:xfrm>
                  <a:off x="3834801" y="5028125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5"/>
                <p:cNvSpPr/>
                <p:nvPr/>
              </p:nvSpPr>
              <p:spPr>
                <a:xfrm>
                  <a:off x="3841921" y="5032387"/>
                  <a:ext cx="129635" cy="74794"/>
                </a:xfrm>
                <a:custGeom>
                  <a:rect b="b" l="l" r="r" t="t"/>
                  <a:pathLst>
                    <a:path extrusionOk="0" h="74794" w="129635">
                      <a:moveTo>
                        <a:pt x="19002" y="63794"/>
                      </a:moveTo>
                      <a:cubicBezTo>
                        <a:pt x="44339" y="78462"/>
                        <a:pt x="85392" y="78462"/>
                        <a:pt x="110633" y="63794"/>
                      </a:cubicBezTo>
                      <a:cubicBezTo>
                        <a:pt x="135969" y="49220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0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5"/>
                <p:cNvSpPr/>
                <p:nvPr/>
              </p:nvSpPr>
              <p:spPr>
                <a:xfrm>
                  <a:off x="3727359" y="4965879"/>
                  <a:ext cx="358735" cy="207097"/>
                </a:xfrm>
                <a:custGeom>
                  <a:rect b="b" l="l" r="r" t="t"/>
                  <a:pathLst>
                    <a:path extrusionOk="0" h="207097" w="358735">
                      <a:moveTo>
                        <a:pt x="52507" y="176594"/>
                      </a:moveTo>
                      <a:cubicBezTo>
                        <a:pt x="122611" y="217265"/>
                        <a:pt x="236244" y="217265"/>
                        <a:pt x="306157" y="176594"/>
                      </a:cubicBezTo>
                      <a:cubicBezTo>
                        <a:pt x="376262" y="136207"/>
                        <a:pt x="376262" y="70580"/>
                        <a:pt x="306157" y="30289"/>
                      </a:cubicBezTo>
                      <a:cubicBezTo>
                        <a:pt x="236244" y="-10096"/>
                        <a:pt x="122611" y="-10096"/>
                        <a:pt x="52507" y="30289"/>
                      </a:cubicBezTo>
                      <a:cubicBezTo>
                        <a:pt x="-17502" y="70580"/>
                        <a:pt x="-17502" y="136207"/>
                        <a:pt x="52507" y="17659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6" name="Google Shape;506;p25"/>
              <p:cNvGrpSpPr/>
              <p:nvPr/>
            </p:nvGrpSpPr>
            <p:grpSpPr>
              <a:xfrm>
                <a:off x="3703857" y="4939685"/>
                <a:ext cx="405669" cy="247649"/>
                <a:chOff x="3703857" y="4939685"/>
                <a:chExt cx="405669" cy="247649"/>
              </a:xfrm>
            </p:grpSpPr>
            <p:sp>
              <p:nvSpPr>
                <p:cNvPr id="507" name="Google Shape;507;p25"/>
                <p:cNvSpPr/>
                <p:nvPr/>
              </p:nvSpPr>
              <p:spPr>
                <a:xfrm>
                  <a:off x="3703857" y="4953115"/>
                  <a:ext cx="405574" cy="234219"/>
                </a:xfrm>
                <a:custGeom>
                  <a:rect b="b" l="l" r="r" t="t"/>
                  <a:pathLst>
                    <a:path extrusionOk="0" h="234219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6986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341" y="199930"/>
                      </a:cubicBezTo>
                      <a:cubicBezTo>
                        <a:pt x="138589" y="245650"/>
                        <a:pt x="266986" y="245650"/>
                        <a:pt x="346138" y="199930"/>
                      </a:cubicBezTo>
                      <a:cubicBezTo>
                        <a:pt x="385763" y="177070"/>
                        <a:pt x="405574" y="147066"/>
                        <a:pt x="405574" y="117157"/>
                      </a:cubicBezTo>
                      <a:lnTo>
                        <a:pt x="405574" y="103823"/>
                      </a:lnTo>
                      <a:lnTo>
                        <a:pt x="404241" y="103823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910"/>
                      </a:cubicBezTo>
                      <a:close/>
                      <a:moveTo>
                        <a:pt x="40957" y="126873"/>
                      </a:moveTo>
                      <a:cubicBezTo>
                        <a:pt x="31432" y="126873"/>
                        <a:pt x="23717" y="122396"/>
                        <a:pt x="23717" y="116967"/>
                      </a:cubicBezTo>
                      <a:cubicBezTo>
                        <a:pt x="23717" y="111538"/>
                        <a:pt x="31432" y="107061"/>
                        <a:pt x="40957" y="107061"/>
                      </a:cubicBezTo>
                      <a:lnTo>
                        <a:pt x="111062" y="107061"/>
                      </a:lnTo>
                      <a:cubicBezTo>
                        <a:pt x="120587" y="107061"/>
                        <a:pt x="128302" y="111538"/>
                        <a:pt x="128302" y="116967"/>
                      </a:cubicBezTo>
                      <a:cubicBezTo>
                        <a:pt x="128302" y="122396"/>
                        <a:pt x="120587" y="126873"/>
                        <a:pt x="111062" y="126873"/>
                      </a:cubicBezTo>
                      <a:lnTo>
                        <a:pt x="40957" y="126873"/>
                      </a:lnTo>
                      <a:close/>
                      <a:moveTo>
                        <a:pt x="150114" y="161354"/>
                      </a:moveTo>
                      <a:lnTo>
                        <a:pt x="100489" y="190024"/>
                      </a:lnTo>
                      <a:cubicBezTo>
                        <a:pt x="93726" y="193929"/>
                        <a:pt x="82867" y="193929"/>
                        <a:pt x="76105" y="190024"/>
                      </a:cubicBezTo>
                      <a:cubicBezTo>
                        <a:pt x="69342" y="186119"/>
                        <a:pt x="69342" y="179832"/>
                        <a:pt x="76105" y="176022"/>
                      </a:cubicBezTo>
                      <a:lnTo>
                        <a:pt x="125730" y="147352"/>
                      </a:lnTo>
                      <a:cubicBezTo>
                        <a:pt x="132493" y="143447"/>
                        <a:pt x="143351" y="143447"/>
                        <a:pt x="150019" y="147352"/>
                      </a:cubicBezTo>
                      <a:cubicBezTo>
                        <a:pt x="156781" y="151257"/>
                        <a:pt x="156781" y="157544"/>
                        <a:pt x="150019" y="161354"/>
                      </a:cubicBezTo>
                      <a:close/>
                      <a:moveTo>
                        <a:pt x="185547" y="23431"/>
                      </a:moveTo>
                      <a:cubicBezTo>
                        <a:pt x="185547" y="17907"/>
                        <a:pt x="193262" y="13525"/>
                        <a:pt x="202787" y="13525"/>
                      </a:cubicBezTo>
                      <a:cubicBezTo>
                        <a:pt x="212312" y="13525"/>
                        <a:pt x="220027" y="18002"/>
                        <a:pt x="220027" y="23431"/>
                      </a:cubicBezTo>
                      <a:lnTo>
                        <a:pt x="220027" y="63913"/>
                      </a:lnTo>
                      <a:cubicBezTo>
                        <a:pt x="220027" y="69437"/>
                        <a:pt x="212312" y="73819"/>
                        <a:pt x="202787" y="73819"/>
                      </a:cubicBezTo>
                      <a:cubicBezTo>
                        <a:pt x="193262" y="73819"/>
                        <a:pt x="185547" y="69342"/>
                        <a:pt x="185547" y="63913"/>
                      </a:cubicBezTo>
                      <a:lnTo>
                        <a:pt x="185547" y="23431"/>
                      </a:lnTo>
                      <a:close/>
                      <a:moveTo>
                        <a:pt x="202787" y="220218"/>
                      </a:moveTo>
                      <a:cubicBezTo>
                        <a:pt x="193262" y="220218"/>
                        <a:pt x="185547" y="215741"/>
                        <a:pt x="185547" y="210312"/>
                      </a:cubicBezTo>
                      <a:lnTo>
                        <a:pt x="185547" y="169831"/>
                      </a:lnTo>
                      <a:cubicBezTo>
                        <a:pt x="185547" y="164306"/>
                        <a:pt x="193262" y="159925"/>
                        <a:pt x="202787" y="159925"/>
                      </a:cubicBezTo>
                      <a:cubicBezTo>
                        <a:pt x="212312" y="159925"/>
                        <a:pt x="220027" y="164402"/>
                        <a:pt x="220027" y="169831"/>
                      </a:cubicBezTo>
                      <a:lnTo>
                        <a:pt x="220027" y="210312"/>
                      </a:lnTo>
                      <a:cubicBezTo>
                        <a:pt x="220027" y="215837"/>
                        <a:pt x="212312" y="220218"/>
                        <a:pt x="202787" y="220218"/>
                      </a:cubicBezTo>
                      <a:close/>
                      <a:moveTo>
                        <a:pt x="255460" y="72390"/>
                      </a:moveTo>
                      <a:lnTo>
                        <a:pt x="305086" y="43720"/>
                      </a:lnTo>
                      <a:cubicBezTo>
                        <a:pt x="311848" y="39815"/>
                        <a:pt x="322707" y="39815"/>
                        <a:pt x="329374" y="43720"/>
                      </a:cubicBezTo>
                      <a:cubicBezTo>
                        <a:pt x="336137" y="47625"/>
                        <a:pt x="336137" y="53912"/>
                        <a:pt x="329374" y="57722"/>
                      </a:cubicBezTo>
                      <a:lnTo>
                        <a:pt x="279749" y="86392"/>
                      </a:lnTo>
                      <a:cubicBezTo>
                        <a:pt x="272987" y="90297"/>
                        <a:pt x="262128" y="90297"/>
                        <a:pt x="255460" y="86392"/>
                      </a:cubicBezTo>
                      <a:cubicBezTo>
                        <a:pt x="248698" y="82487"/>
                        <a:pt x="248698" y="76200"/>
                        <a:pt x="255460" y="72390"/>
                      </a:cubicBezTo>
                      <a:close/>
                      <a:moveTo>
                        <a:pt x="329374" y="189929"/>
                      </a:moveTo>
                      <a:cubicBezTo>
                        <a:pt x="322612" y="193834"/>
                        <a:pt x="311753" y="193834"/>
                        <a:pt x="305086" y="189929"/>
                      </a:cubicBezTo>
                      <a:lnTo>
                        <a:pt x="255460" y="161258"/>
                      </a:lnTo>
                      <a:cubicBezTo>
                        <a:pt x="248698" y="157353"/>
                        <a:pt x="248698" y="151066"/>
                        <a:pt x="255460" y="147256"/>
                      </a:cubicBezTo>
                      <a:cubicBezTo>
                        <a:pt x="262223" y="143351"/>
                        <a:pt x="273082" y="143351"/>
                        <a:pt x="279749" y="147256"/>
                      </a:cubicBezTo>
                      <a:lnTo>
                        <a:pt x="329374" y="175927"/>
                      </a:lnTo>
                      <a:cubicBezTo>
                        <a:pt x="336137" y="179832"/>
                        <a:pt x="336137" y="186119"/>
                        <a:pt x="329374" y="189929"/>
                      </a:cubicBezTo>
                      <a:close/>
                      <a:moveTo>
                        <a:pt x="364617" y="126778"/>
                      </a:moveTo>
                      <a:lnTo>
                        <a:pt x="294418" y="126778"/>
                      </a:lnTo>
                      <a:cubicBezTo>
                        <a:pt x="284893" y="126778"/>
                        <a:pt x="277177" y="122301"/>
                        <a:pt x="277177" y="116872"/>
                      </a:cubicBezTo>
                      <a:cubicBezTo>
                        <a:pt x="277177" y="111442"/>
                        <a:pt x="284893" y="106966"/>
                        <a:pt x="294418" y="106966"/>
                      </a:cubicBezTo>
                      <a:lnTo>
                        <a:pt x="364617" y="106966"/>
                      </a:lnTo>
                      <a:cubicBezTo>
                        <a:pt x="374142" y="106966"/>
                        <a:pt x="381857" y="111442"/>
                        <a:pt x="381857" y="116872"/>
                      </a:cubicBezTo>
                      <a:cubicBezTo>
                        <a:pt x="381857" y="122301"/>
                        <a:pt x="374142" y="126778"/>
                        <a:pt x="364617" y="1267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25"/>
                <p:cNvSpPr/>
                <p:nvPr/>
              </p:nvSpPr>
              <p:spPr>
                <a:xfrm>
                  <a:off x="3703928" y="4939685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162" y="34290"/>
                      </a:moveTo>
                      <a:cubicBezTo>
                        <a:pt x="266914" y="-11430"/>
                        <a:pt x="138517" y="-11430"/>
                        <a:pt x="59365" y="34290"/>
                      </a:cubicBezTo>
                      <a:cubicBezTo>
                        <a:pt x="-19788" y="80010"/>
                        <a:pt x="-19788" y="154115"/>
                        <a:pt x="59365" y="199930"/>
                      </a:cubicBezTo>
                      <a:cubicBezTo>
                        <a:pt x="138613" y="245650"/>
                        <a:pt x="267009" y="245650"/>
                        <a:pt x="346162" y="199930"/>
                      </a:cubicBezTo>
                      <a:cubicBezTo>
                        <a:pt x="425410" y="154210"/>
                        <a:pt x="425410" y="80105"/>
                        <a:pt x="346162" y="34290"/>
                      </a:cubicBezTo>
                      <a:close/>
                      <a:moveTo>
                        <a:pt x="76129" y="58007"/>
                      </a:moveTo>
                      <a:cubicBezTo>
                        <a:pt x="69366" y="54102"/>
                        <a:pt x="69366" y="47815"/>
                        <a:pt x="76129" y="44006"/>
                      </a:cubicBezTo>
                      <a:cubicBezTo>
                        <a:pt x="82891" y="40100"/>
                        <a:pt x="93750" y="40100"/>
                        <a:pt x="100513" y="44006"/>
                      </a:cubicBezTo>
                      <a:lnTo>
                        <a:pt x="150138" y="72676"/>
                      </a:lnTo>
                      <a:cubicBezTo>
                        <a:pt x="156900" y="76581"/>
                        <a:pt x="156900" y="82868"/>
                        <a:pt x="150138" y="86773"/>
                      </a:cubicBezTo>
                      <a:cubicBezTo>
                        <a:pt x="143375" y="90678"/>
                        <a:pt x="132516" y="90678"/>
                        <a:pt x="125849" y="86773"/>
                      </a:cubicBezTo>
                      <a:lnTo>
                        <a:pt x="76224" y="58103"/>
                      </a:lnTo>
                      <a:close/>
                      <a:moveTo>
                        <a:pt x="110990" y="126968"/>
                      </a:moveTo>
                      <a:lnTo>
                        <a:pt x="40886" y="126968"/>
                      </a:lnTo>
                      <a:cubicBezTo>
                        <a:pt x="31361" y="126968"/>
                        <a:pt x="23646" y="122491"/>
                        <a:pt x="23646" y="117062"/>
                      </a:cubicBezTo>
                      <a:cubicBezTo>
                        <a:pt x="23646" y="111633"/>
                        <a:pt x="31361" y="107156"/>
                        <a:pt x="40886" y="107156"/>
                      </a:cubicBezTo>
                      <a:lnTo>
                        <a:pt x="110990" y="107156"/>
                      </a:lnTo>
                      <a:cubicBezTo>
                        <a:pt x="120515" y="107156"/>
                        <a:pt x="128230" y="111633"/>
                        <a:pt x="128230" y="117062"/>
                      </a:cubicBezTo>
                      <a:cubicBezTo>
                        <a:pt x="128230" y="122491"/>
                        <a:pt x="120515" y="126968"/>
                        <a:pt x="110990" y="126968"/>
                      </a:cubicBezTo>
                      <a:close/>
                      <a:moveTo>
                        <a:pt x="202716" y="74009"/>
                      </a:moveTo>
                      <a:cubicBezTo>
                        <a:pt x="193191" y="74009"/>
                        <a:pt x="185475" y="69532"/>
                        <a:pt x="185475" y="64103"/>
                      </a:cubicBezTo>
                      <a:lnTo>
                        <a:pt x="185475" y="23622"/>
                      </a:lnTo>
                      <a:cubicBezTo>
                        <a:pt x="185475" y="18098"/>
                        <a:pt x="193191" y="13716"/>
                        <a:pt x="202716" y="13716"/>
                      </a:cubicBezTo>
                      <a:cubicBezTo>
                        <a:pt x="212241" y="13716"/>
                        <a:pt x="219956" y="18193"/>
                        <a:pt x="219956" y="23622"/>
                      </a:cubicBezTo>
                      <a:lnTo>
                        <a:pt x="219956" y="64103"/>
                      </a:lnTo>
                      <a:cubicBezTo>
                        <a:pt x="219956" y="69628"/>
                        <a:pt x="212241" y="74009"/>
                        <a:pt x="202716" y="74009"/>
                      </a:cubicBezTo>
                      <a:close/>
                      <a:moveTo>
                        <a:pt x="100417" y="190119"/>
                      </a:moveTo>
                      <a:cubicBezTo>
                        <a:pt x="93655" y="194024"/>
                        <a:pt x="82796" y="194024"/>
                        <a:pt x="76033" y="190119"/>
                      </a:cubicBezTo>
                      <a:cubicBezTo>
                        <a:pt x="69271" y="186214"/>
                        <a:pt x="69271" y="179927"/>
                        <a:pt x="76033" y="176117"/>
                      </a:cubicBezTo>
                      <a:lnTo>
                        <a:pt x="125658" y="147447"/>
                      </a:lnTo>
                      <a:cubicBezTo>
                        <a:pt x="132421" y="143542"/>
                        <a:pt x="143280" y="143542"/>
                        <a:pt x="149947" y="147447"/>
                      </a:cubicBezTo>
                      <a:cubicBezTo>
                        <a:pt x="156710" y="151352"/>
                        <a:pt x="156710" y="157639"/>
                        <a:pt x="149947" y="161544"/>
                      </a:cubicBezTo>
                      <a:lnTo>
                        <a:pt x="100322" y="190214"/>
                      </a:lnTo>
                      <a:close/>
                      <a:moveTo>
                        <a:pt x="279678" y="86582"/>
                      </a:moveTo>
                      <a:cubicBezTo>
                        <a:pt x="272915" y="90488"/>
                        <a:pt x="262057" y="90488"/>
                        <a:pt x="255389" y="86582"/>
                      </a:cubicBezTo>
                      <a:cubicBezTo>
                        <a:pt x="248626" y="82677"/>
                        <a:pt x="248626" y="76390"/>
                        <a:pt x="255389" y="72485"/>
                      </a:cubicBezTo>
                      <a:lnTo>
                        <a:pt x="305014" y="43815"/>
                      </a:lnTo>
                      <a:cubicBezTo>
                        <a:pt x="311777" y="39910"/>
                        <a:pt x="322635" y="39910"/>
                        <a:pt x="329303" y="43815"/>
                      </a:cubicBezTo>
                      <a:cubicBezTo>
                        <a:pt x="336066" y="47720"/>
                        <a:pt x="336066" y="54007"/>
                        <a:pt x="329303" y="57817"/>
                      </a:cubicBezTo>
                      <a:lnTo>
                        <a:pt x="279678" y="86487"/>
                      </a:lnTo>
                      <a:close/>
                      <a:moveTo>
                        <a:pt x="294346" y="107061"/>
                      </a:moveTo>
                      <a:lnTo>
                        <a:pt x="364546" y="107061"/>
                      </a:lnTo>
                      <a:cubicBezTo>
                        <a:pt x="374071" y="107061"/>
                        <a:pt x="381786" y="111538"/>
                        <a:pt x="381786" y="116967"/>
                      </a:cubicBezTo>
                      <a:cubicBezTo>
                        <a:pt x="381786" y="122396"/>
                        <a:pt x="374071" y="126873"/>
                        <a:pt x="364546" y="126873"/>
                      </a:cubicBezTo>
                      <a:lnTo>
                        <a:pt x="294346" y="126873"/>
                      </a:lnTo>
                      <a:cubicBezTo>
                        <a:pt x="284821" y="126873"/>
                        <a:pt x="277106" y="122396"/>
                        <a:pt x="277106" y="116967"/>
                      </a:cubicBezTo>
                      <a:cubicBezTo>
                        <a:pt x="277106" y="111538"/>
                        <a:pt x="284821" y="107061"/>
                        <a:pt x="294346" y="107061"/>
                      </a:cubicBezTo>
                      <a:close/>
                      <a:moveTo>
                        <a:pt x="202621" y="220409"/>
                      </a:moveTo>
                      <a:cubicBezTo>
                        <a:pt x="193096" y="220409"/>
                        <a:pt x="185380" y="215932"/>
                        <a:pt x="185380" y="210503"/>
                      </a:cubicBezTo>
                      <a:lnTo>
                        <a:pt x="185380" y="170021"/>
                      </a:lnTo>
                      <a:cubicBezTo>
                        <a:pt x="185380" y="164497"/>
                        <a:pt x="193096" y="160115"/>
                        <a:pt x="202621" y="160115"/>
                      </a:cubicBezTo>
                      <a:cubicBezTo>
                        <a:pt x="212146" y="160115"/>
                        <a:pt x="219861" y="164592"/>
                        <a:pt x="219861" y="170021"/>
                      </a:cubicBezTo>
                      <a:lnTo>
                        <a:pt x="219861" y="210503"/>
                      </a:lnTo>
                      <a:cubicBezTo>
                        <a:pt x="219861" y="216027"/>
                        <a:pt x="212146" y="220409"/>
                        <a:pt x="202621" y="220409"/>
                      </a:cubicBezTo>
                      <a:close/>
                      <a:moveTo>
                        <a:pt x="304919" y="190119"/>
                      </a:moveTo>
                      <a:lnTo>
                        <a:pt x="255294" y="161449"/>
                      </a:lnTo>
                      <a:cubicBezTo>
                        <a:pt x="248531" y="157544"/>
                        <a:pt x="248531" y="151257"/>
                        <a:pt x="255294" y="147352"/>
                      </a:cubicBezTo>
                      <a:cubicBezTo>
                        <a:pt x="262057" y="143447"/>
                        <a:pt x="272915" y="143447"/>
                        <a:pt x="279583" y="147352"/>
                      </a:cubicBezTo>
                      <a:lnTo>
                        <a:pt x="329208" y="176022"/>
                      </a:lnTo>
                      <a:cubicBezTo>
                        <a:pt x="335971" y="179927"/>
                        <a:pt x="335971" y="186214"/>
                        <a:pt x="329208" y="190024"/>
                      </a:cubicBezTo>
                      <a:cubicBezTo>
                        <a:pt x="322445" y="193929"/>
                        <a:pt x="311587" y="193929"/>
                        <a:pt x="304919" y="1900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25"/>
                <p:cNvSpPr/>
                <p:nvPr/>
              </p:nvSpPr>
              <p:spPr>
                <a:xfrm>
                  <a:off x="3849512" y="5023791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8" y="36385"/>
                      </a:cubicBezTo>
                      <a:cubicBezTo>
                        <a:pt x="75325" y="23432"/>
                        <a:pt x="39130" y="23432"/>
                        <a:pt x="16746" y="36385"/>
                      </a:cubicBezTo>
                      <a:cubicBezTo>
                        <a:pt x="11602" y="39338"/>
                        <a:pt x="7602" y="42767"/>
                        <a:pt x="4840" y="46387"/>
                      </a:cubicBezTo>
                      <a:cubicBezTo>
                        <a:pt x="-4400" y="34290"/>
                        <a:pt x="-399" y="19622"/>
                        <a:pt x="16746" y="9716"/>
                      </a:cubicBezTo>
                      <a:cubicBezTo>
                        <a:pt x="39130" y="-3239"/>
                        <a:pt x="75325" y="-3239"/>
                        <a:pt x="97708" y="9716"/>
                      </a:cubicBezTo>
                      <a:cubicBezTo>
                        <a:pt x="114853" y="19622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25"/>
                <p:cNvSpPr/>
                <p:nvPr/>
              </p:nvSpPr>
              <p:spPr>
                <a:xfrm>
                  <a:off x="3854351" y="5050461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1" name="Google Shape;511;p25"/>
            <p:cNvGrpSpPr/>
            <p:nvPr/>
          </p:nvGrpSpPr>
          <p:grpSpPr>
            <a:xfrm>
              <a:off x="114934" y="4245018"/>
              <a:ext cx="639842" cy="559831"/>
              <a:chOff x="4037470" y="4779094"/>
              <a:chExt cx="422171" cy="369379"/>
            </a:xfrm>
          </p:grpSpPr>
          <p:sp>
            <p:nvSpPr>
              <p:cNvPr id="512" name="Google Shape;512;p25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3" name="Google Shape;513;p25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514" name="Google Shape;514;p25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25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25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25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8" name="Google Shape;518;p25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519" name="Google Shape;519;p25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25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25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25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25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25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25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25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25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25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25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25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25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25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25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25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25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25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25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25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25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25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25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25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3" name="Google Shape;543;p25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544" name="Google Shape;544;p25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25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25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25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48" name="Google Shape;54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26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2" name="Google Shape;552;p26"/>
          <p:cNvGrpSpPr/>
          <p:nvPr/>
        </p:nvGrpSpPr>
        <p:grpSpPr>
          <a:xfrm>
            <a:off x="7707281" y="3374768"/>
            <a:ext cx="1319282" cy="1672768"/>
            <a:chOff x="7707281" y="3374768"/>
            <a:chExt cx="1319282" cy="1672768"/>
          </a:xfrm>
        </p:grpSpPr>
        <p:grpSp>
          <p:nvGrpSpPr>
            <p:cNvPr id="553" name="Google Shape;553;p26"/>
            <p:cNvGrpSpPr/>
            <p:nvPr/>
          </p:nvGrpSpPr>
          <p:grpSpPr>
            <a:xfrm>
              <a:off x="770728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554" name="Google Shape;554;p26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555" name="Google Shape;555;p26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56" name="Google Shape;556;p26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557" name="Google Shape;557;p26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26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26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0" name="Google Shape;560;p26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1" name="Google Shape;561;p26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562" name="Google Shape;562;p26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" name="Google Shape;563;p26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" name="Google Shape;564;p26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5" name="Google Shape;565;p26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6" name="Google Shape;566;p26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7" name="Google Shape;567;p26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26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26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26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1" name="Google Shape;571;p26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2" name="Google Shape;572;p26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3" name="Google Shape;573;p26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26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26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26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26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26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" name="Google Shape;579;p26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" name="Google Shape;580;p26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26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" name="Google Shape;582;p26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" name="Google Shape;583;p26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26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5" name="Google Shape;585;p26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6" name="Google Shape;586;p26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587" name="Google Shape;587;p26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p26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9" name="Google Shape;589;p26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26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91" name="Google Shape;591;p26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592" name="Google Shape;592;p26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93" name="Google Shape;593;p26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594" name="Google Shape;594;p26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5" name="Google Shape;595;p26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596;p26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7" name="Google Shape;597;p26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8" name="Google Shape;598;p26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599" name="Google Shape;599;p26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26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26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26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26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26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26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26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26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26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26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6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6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6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26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26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6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6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6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6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6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26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6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26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3" name="Google Shape;623;p26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624" name="Google Shape;624;p26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6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6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6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628" name="Google Shape;628;p26"/>
            <p:cNvGrpSpPr/>
            <p:nvPr/>
          </p:nvGrpSpPr>
          <p:grpSpPr>
            <a:xfrm>
              <a:off x="8323284" y="3374768"/>
              <a:ext cx="639842" cy="559831"/>
              <a:chOff x="4037470" y="4779094"/>
              <a:chExt cx="422171" cy="369379"/>
            </a:xfrm>
          </p:grpSpPr>
          <p:sp>
            <p:nvSpPr>
              <p:cNvPr id="629" name="Google Shape;629;p26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0" name="Google Shape;630;p26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631" name="Google Shape;631;p26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26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26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26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5" name="Google Shape;635;p26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636" name="Google Shape;636;p26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26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26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26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26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26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26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26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26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26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6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6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6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26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26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26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6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26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26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26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26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26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26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26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0" name="Google Shape;660;p26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661" name="Google Shape;661;p26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6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26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26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65" name="Google Shape;66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27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7"/>
          <p:cNvSpPr txBox="1"/>
          <p:nvPr>
            <p:ph type="title"/>
          </p:nvPr>
        </p:nvSpPr>
        <p:spPr>
          <a:xfrm>
            <a:off x="713255" y="685100"/>
            <a:ext cx="35724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9" name="Google Shape;669;p27"/>
          <p:cNvSpPr txBox="1"/>
          <p:nvPr>
            <p:ph idx="1" type="subTitle"/>
          </p:nvPr>
        </p:nvSpPr>
        <p:spPr>
          <a:xfrm>
            <a:off x="713225" y="1798926"/>
            <a:ext cx="35724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7"/>
          <p:cNvSpPr txBox="1"/>
          <p:nvPr/>
        </p:nvSpPr>
        <p:spPr>
          <a:xfrm>
            <a:off x="713275" y="3448750"/>
            <a:ext cx="3600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671" name="Google Shape;67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28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28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5" name="Google Shape;675;p28"/>
          <p:cNvGrpSpPr/>
          <p:nvPr/>
        </p:nvGrpSpPr>
        <p:grpSpPr>
          <a:xfrm>
            <a:off x="7663836" y="3469443"/>
            <a:ext cx="1408054" cy="1606190"/>
            <a:chOff x="7529036" y="3469443"/>
            <a:chExt cx="1408054" cy="1606190"/>
          </a:xfrm>
        </p:grpSpPr>
        <p:grpSp>
          <p:nvGrpSpPr>
            <p:cNvPr id="676" name="Google Shape;676;p28"/>
            <p:cNvGrpSpPr/>
            <p:nvPr/>
          </p:nvGrpSpPr>
          <p:grpSpPr>
            <a:xfrm>
              <a:off x="7529036" y="4515803"/>
              <a:ext cx="639951" cy="559831"/>
              <a:chOff x="3638372" y="4678414"/>
              <a:chExt cx="422243" cy="369379"/>
            </a:xfrm>
          </p:grpSpPr>
          <p:sp>
            <p:nvSpPr>
              <p:cNvPr id="677" name="Google Shape;677;p28"/>
              <p:cNvSpPr/>
              <p:nvPr/>
            </p:nvSpPr>
            <p:spPr>
              <a:xfrm>
                <a:off x="3638372" y="4804049"/>
                <a:ext cx="422243" cy="243744"/>
              </a:xfrm>
              <a:custGeom>
                <a:rect b="b" l="l" r="r" t="t"/>
                <a:pathLst>
                  <a:path extrusionOk="0" h="243744" w="422243">
                    <a:moveTo>
                      <a:pt x="360378" y="208026"/>
                    </a:moveTo>
                    <a:cubicBezTo>
                      <a:pt x="277987" y="255651"/>
                      <a:pt x="144351" y="255651"/>
                      <a:pt x="61865" y="208026"/>
                    </a:cubicBezTo>
                    <a:cubicBezTo>
                      <a:pt x="-20622" y="160401"/>
                      <a:pt x="-20622" y="83248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865" y="83344"/>
                      <a:pt x="442865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8" name="Google Shape;678;p28"/>
              <p:cNvGrpSpPr/>
              <p:nvPr/>
            </p:nvGrpSpPr>
            <p:grpSpPr>
              <a:xfrm>
                <a:off x="3646611" y="4791857"/>
                <a:ext cx="405669" cy="247459"/>
                <a:chOff x="3646611" y="4791857"/>
                <a:chExt cx="405669" cy="247459"/>
              </a:xfrm>
            </p:grpSpPr>
            <p:sp>
              <p:nvSpPr>
                <p:cNvPr id="679" name="Google Shape;679;p28"/>
                <p:cNvSpPr/>
                <p:nvPr/>
              </p:nvSpPr>
              <p:spPr>
                <a:xfrm>
                  <a:off x="3646611" y="4805192"/>
                  <a:ext cx="405574" cy="234124"/>
                </a:xfrm>
                <a:custGeom>
                  <a:rect b="b" l="l" r="r" t="t"/>
                  <a:pathLst>
                    <a:path extrusionOk="0" h="234124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286" y="147542"/>
                        <a:pt x="20098" y="177165"/>
                        <a:pt x="59341" y="199834"/>
                      </a:cubicBezTo>
                      <a:cubicBezTo>
                        <a:pt x="138589" y="245555"/>
                        <a:pt x="266986" y="245555"/>
                        <a:pt x="346138" y="199834"/>
                      </a:cubicBezTo>
                      <a:cubicBezTo>
                        <a:pt x="385763" y="176974"/>
                        <a:pt x="405574" y="146971"/>
                        <a:pt x="405574" y="117062"/>
                      </a:cubicBezTo>
                      <a:lnTo>
                        <a:pt x="405574" y="103727"/>
                      </a:lnTo>
                      <a:lnTo>
                        <a:pt x="404241" y="103727"/>
                      </a:lnTo>
                      <a:close/>
                      <a:moveTo>
                        <a:pt x="76295" y="43910"/>
                      </a:moveTo>
                      <a:cubicBezTo>
                        <a:pt x="83058" y="40005"/>
                        <a:pt x="93916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815"/>
                      </a:cubicBezTo>
                      <a:close/>
                      <a:moveTo>
                        <a:pt x="41053" y="126968"/>
                      </a:moveTo>
                      <a:cubicBezTo>
                        <a:pt x="31528" y="126968"/>
                        <a:pt x="23813" y="122491"/>
                        <a:pt x="23813" y="117062"/>
                      </a:cubicBezTo>
                      <a:cubicBezTo>
                        <a:pt x="23813" y="111633"/>
                        <a:pt x="31528" y="107156"/>
                        <a:pt x="41053" y="107156"/>
                      </a:cubicBezTo>
                      <a:lnTo>
                        <a:pt x="111252" y="107156"/>
                      </a:lnTo>
                      <a:cubicBezTo>
                        <a:pt x="120777" y="107156"/>
                        <a:pt x="128492" y="111633"/>
                        <a:pt x="128492" y="117062"/>
                      </a:cubicBezTo>
                      <a:cubicBezTo>
                        <a:pt x="128492" y="122491"/>
                        <a:pt x="120777" y="126968"/>
                        <a:pt x="111252" y="126968"/>
                      </a:cubicBezTo>
                      <a:lnTo>
                        <a:pt x="41148" y="126968"/>
                      </a:lnTo>
                      <a:close/>
                      <a:moveTo>
                        <a:pt x="150209" y="161449"/>
                      </a:moveTo>
                      <a:lnTo>
                        <a:pt x="100584" y="190119"/>
                      </a:lnTo>
                      <a:cubicBezTo>
                        <a:pt x="93916" y="194024"/>
                        <a:pt x="82963" y="194024"/>
                        <a:pt x="76295" y="190119"/>
                      </a:cubicBezTo>
                      <a:cubicBezTo>
                        <a:pt x="69532" y="186214"/>
                        <a:pt x="69532" y="179927"/>
                        <a:pt x="76295" y="176117"/>
                      </a:cubicBezTo>
                      <a:lnTo>
                        <a:pt x="125921" y="147447"/>
                      </a:lnTo>
                      <a:cubicBezTo>
                        <a:pt x="132588" y="143542"/>
                        <a:pt x="143542" y="143542"/>
                        <a:pt x="150209" y="147447"/>
                      </a:cubicBezTo>
                      <a:cubicBezTo>
                        <a:pt x="156972" y="151352"/>
                        <a:pt x="156972" y="157639"/>
                        <a:pt x="150209" y="161544"/>
                      </a:cubicBezTo>
                      <a:close/>
                      <a:moveTo>
                        <a:pt x="185642" y="23527"/>
                      </a:moveTo>
                      <a:cubicBezTo>
                        <a:pt x="185642" y="18002"/>
                        <a:pt x="193357" y="13621"/>
                        <a:pt x="202882" y="13621"/>
                      </a:cubicBezTo>
                      <a:cubicBezTo>
                        <a:pt x="212407" y="13621"/>
                        <a:pt x="220123" y="18098"/>
                        <a:pt x="220123" y="23527"/>
                      </a:cubicBezTo>
                      <a:lnTo>
                        <a:pt x="220123" y="64008"/>
                      </a:lnTo>
                      <a:cubicBezTo>
                        <a:pt x="220123" y="69532"/>
                        <a:pt x="212407" y="73914"/>
                        <a:pt x="202882" y="73914"/>
                      </a:cubicBezTo>
                      <a:cubicBezTo>
                        <a:pt x="193357" y="73914"/>
                        <a:pt x="185642" y="69437"/>
                        <a:pt x="185642" y="64008"/>
                      </a:cubicBezTo>
                      <a:lnTo>
                        <a:pt x="185642" y="23527"/>
                      </a:lnTo>
                      <a:close/>
                      <a:moveTo>
                        <a:pt x="202882" y="220313"/>
                      </a:moveTo>
                      <a:cubicBezTo>
                        <a:pt x="193357" y="220313"/>
                        <a:pt x="185642" y="215837"/>
                        <a:pt x="185642" y="210407"/>
                      </a:cubicBezTo>
                      <a:lnTo>
                        <a:pt x="185642" y="169926"/>
                      </a:lnTo>
                      <a:cubicBezTo>
                        <a:pt x="185642" y="164497"/>
                        <a:pt x="193357" y="160020"/>
                        <a:pt x="202882" y="160020"/>
                      </a:cubicBezTo>
                      <a:cubicBezTo>
                        <a:pt x="212407" y="160020"/>
                        <a:pt x="220123" y="164497"/>
                        <a:pt x="220123" y="169926"/>
                      </a:cubicBezTo>
                      <a:lnTo>
                        <a:pt x="220123" y="210407"/>
                      </a:lnTo>
                      <a:cubicBezTo>
                        <a:pt x="220123" y="215932"/>
                        <a:pt x="212407" y="220313"/>
                        <a:pt x="202882" y="220313"/>
                      </a:cubicBezTo>
                      <a:close/>
                      <a:moveTo>
                        <a:pt x="255556" y="72485"/>
                      </a:moveTo>
                      <a:lnTo>
                        <a:pt x="305181" y="43815"/>
                      </a:lnTo>
                      <a:cubicBezTo>
                        <a:pt x="311944" y="39910"/>
                        <a:pt x="322802" y="39910"/>
                        <a:pt x="329470" y="43815"/>
                      </a:cubicBezTo>
                      <a:cubicBezTo>
                        <a:pt x="336232" y="47720"/>
                        <a:pt x="336232" y="54007"/>
                        <a:pt x="329470" y="57912"/>
                      </a:cubicBezTo>
                      <a:lnTo>
                        <a:pt x="279845" y="86582"/>
                      </a:ln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698" y="82677"/>
                        <a:pt x="248698" y="76390"/>
                        <a:pt x="255461" y="72581"/>
                      </a:cubicBezTo>
                      <a:close/>
                      <a:moveTo>
                        <a:pt x="329470" y="190024"/>
                      </a:moveTo>
                      <a:cubicBezTo>
                        <a:pt x="322802" y="193929"/>
                        <a:pt x="311848" y="193929"/>
                        <a:pt x="305181" y="190024"/>
                      </a:cubicBezTo>
                      <a:lnTo>
                        <a:pt x="255556" y="161354"/>
                      </a:lnTo>
                      <a:cubicBezTo>
                        <a:pt x="248793" y="157448"/>
                        <a:pt x="248793" y="151162"/>
                        <a:pt x="255556" y="147256"/>
                      </a:cubicBezTo>
                      <a:cubicBezTo>
                        <a:pt x="262319" y="143351"/>
                        <a:pt x="273177" y="143351"/>
                        <a:pt x="279940" y="147256"/>
                      </a:cubicBezTo>
                      <a:lnTo>
                        <a:pt x="329565" y="175927"/>
                      </a:lnTo>
                      <a:cubicBezTo>
                        <a:pt x="336328" y="179832"/>
                        <a:pt x="336328" y="186119"/>
                        <a:pt x="329565" y="189929"/>
                      </a:cubicBezTo>
                      <a:close/>
                      <a:moveTo>
                        <a:pt x="364712" y="126873"/>
                      </a:moveTo>
                      <a:lnTo>
                        <a:pt x="294513" y="126873"/>
                      </a:lnTo>
                      <a:cubicBezTo>
                        <a:pt x="284988" y="126873"/>
                        <a:pt x="277368" y="122396"/>
                        <a:pt x="277368" y="116967"/>
                      </a:cubicBezTo>
                      <a:cubicBezTo>
                        <a:pt x="277368" y="111538"/>
                        <a:pt x="285083" y="107061"/>
                        <a:pt x="294513" y="107061"/>
                      </a:cubicBez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28"/>
                <p:cNvSpPr/>
                <p:nvPr/>
              </p:nvSpPr>
              <p:spPr>
                <a:xfrm>
                  <a:off x="3646611" y="4791857"/>
                  <a:ext cx="405669" cy="234219"/>
                </a:xfrm>
                <a:custGeom>
                  <a:rect b="b" l="l" r="r" t="t"/>
                  <a:pathLst>
                    <a:path extrusionOk="0" h="234219" w="405669">
                      <a:moveTo>
                        <a:pt x="346234" y="34290"/>
                      </a:move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684" y="245650"/>
                        <a:pt x="267081" y="245650"/>
                        <a:pt x="346234" y="199930"/>
                      </a:cubicBezTo>
                      <a:cubicBezTo>
                        <a:pt x="425482" y="154210"/>
                        <a:pt x="425482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437" y="54102"/>
                        <a:pt x="69437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489" y="44006"/>
                      </a:cubicBezTo>
                      <a:lnTo>
                        <a:pt x="150114" y="72676"/>
                      </a:lnTo>
                      <a:cubicBezTo>
                        <a:pt x="156877" y="76581"/>
                        <a:pt x="156877" y="82867"/>
                        <a:pt x="150114" y="86773"/>
                      </a:cubicBezTo>
                      <a:cubicBezTo>
                        <a:pt x="143351" y="90678"/>
                        <a:pt x="132493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061" y="126968"/>
                      </a:moveTo>
                      <a:lnTo>
                        <a:pt x="40957" y="126968"/>
                      </a:lnTo>
                      <a:cubicBezTo>
                        <a:pt x="31432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787" y="74009"/>
                      </a:moveTo>
                      <a:cubicBezTo>
                        <a:pt x="193262" y="74009"/>
                        <a:pt x="185547" y="69533"/>
                        <a:pt x="185547" y="64103"/>
                      </a:cubicBezTo>
                      <a:lnTo>
                        <a:pt x="185547" y="23622"/>
                      </a:ln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7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787" y="74009"/>
                      </a:cubicBezTo>
                      <a:close/>
                      <a:moveTo>
                        <a:pt x="100489" y="190119"/>
                      </a:moveTo>
                      <a:cubicBezTo>
                        <a:pt x="93821" y="194024"/>
                        <a:pt x="82868" y="194024"/>
                        <a:pt x="76200" y="190119"/>
                      </a:cubicBezTo>
                      <a:cubicBezTo>
                        <a:pt x="69437" y="186214"/>
                        <a:pt x="69437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493" y="143542"/>
                        <a:pt x="143446" y="143542"/>
                        <a:pt x="150114" y="147447"/>
                      </a:cubicBezTo>
                      <a:cubicBezTo>
                        <a:pt x="156877" y="151352"/>
                        <a:pt x="156877" y="157639"/>
                        <a:pt x="150114" y="161544"/>
                      </a:cubicBezTo>
                      <a:lnTo>
                        <a:pt x="100489" y="190214"/>
                      </a:lnTo>
                      <a:close/>
                      <a:moveTo>
                        <a:pt x="279749" y="86582"/>
                      </a:moveTo>
                      <a:cubicBezTo>
                        <a:pt x="272986" y="90488"/>
                        <a:pt x="262128" y="90488"/>
                        <a:pt x="255365" y="86582"/>
                      </a:cubicBezTo>
                      <a:cubicBezTo>
                        <a:pt x="248602" y="82677"/>
                        <a:pt x="248602" y="76391"/>
                        <a:pt x="255365" y="72485"/>
                      </a:cubicBezTo>
                      <a:lnTo>
                        <a:pt x="304990" y="43815"/>
                      </a:lnTo>
                      <a:cubicBezTo>
                        <a:pt x="311753" y="39910"/>
                        <a:pt x="322612" y="39910"/>
                        <a:pt x="329279" y="43815"/>
                      </a:cubicBezTo>
                      <a:cubicBezTo>
                        <a:pt x="336042" y="47720"/>
                        <a:pt x="336042" y="54007"/>
                        <a:pt x="329279" y="57817"/>
                      </a:cubicBezTo>
                      <a:lnTo>
                        <a:pt x="279654" y="86487"/>
                      </a:lnTo>
                      <a:close/>
                      <a:moveTo>
                        <a:pt x="294418" y="107061"/>
                      </a:move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lnTo>
                        <a:pt x="294418" y="126873"/>
                      </a:lnTo>
                      <a:cubicBezTo>
                        <a:pt x="284893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418" y="107061"/>
                      </a:cubicBezTo>
                      <a:close/>
                      <a:moveTo>
                        <a:pt x="202692" y="220409"/>
                      </a:moveTo>
                      <a:cubicBezTo>
                        <a:pt x="193167" y="220409"/>
                        <a:pt x="185452" y="215932"/>
                        <a:pt x="185452" y="210502"/>
                      </a:cubicBezTo>
                      <a:lnTo>
                        <a:pt x="185452" y="170021"/>
                      </a:lnTo>
                      <a:cubicBezTo>
                        <a:pt x="185452" y="164497"/>
                        <a:pt x="193167" y="160115"/>
                        <a:pt x="202692" y="160115"/>
                      </a:cubicBezTo>
                      <a:cubicBezTo>
                        <a:pt x="212217" y="160115"/>
                        <a:pt x="219932" y="164592"/>
                        <a:pt x="219932" y="170021"/>
                      </a:cubicBezTo>
                      <a:lnTo>
                        <a:pt x="219932" y="210502"/>
                      </a:lnTo>
                      <a:cubicBezTo>
                        <a:pt x="219932" y="216027"/>
                        <a:pt x="212217" y="220409"/>
                        <a:pt x="202692" y="220409"/>
                      </a:cubicBezTo>
                      <a:close/>
                      <a:moveTo>
                        <a:pt x="304990" y="190119"/>
                      </a:moveTo>
                      <a:lnTo>
                        <a:pt x="255365" y="161449"/>
                      </a:lnTo>
                      <a:cubicBezTo>
                        <a:pt x="248602" y="157543"/>
                        <a:pt x="248602" y="151257"/>
                        <a:pt x="255365" y="147352"/>
                      </a:cubicBezTo>
                      <a:cubicBezTo>
                        <a:pt x="262128" y="143447"/>
                        <a:pt x="272986" y="143447"/>
                        <a:pt x="279749" y="147352"/>
                      </a:cubicBezTo>
                      <a:lnTo>
                        <a:pt x="329374" y="176022"/>
                      </a:lnTo>
                      <a:cubicBezTo>
                        <a:pt x="336137" y="179927"/>
                        <a:pt x="336137" y="186214"/>
                        <a:pt x="329374" y="190024"/>
                      </a:cubicBezTo>
                      <a:cubicBezTo>
                        <a:pt x="322707" y="193929"/>
                        <a:pt x="311753" y="193929"/>
                        <a:pt x="305086" y="1900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28"/>
                <p:cNvSpPr/>
                <p:nvPr/>
              </p:nvSpPr>
              <p:spPr>
                <a:xfrm>
                  <a:off x="3792266" y="4875939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3" y="42696"/>
                        <a:pt x="102852" y="39267"/>
                        <a:pt x="97708" y="36314"/>
                      </a:cubicBezTo>
                      <a:cubicBezTo>
                        <a:pt x="75325" y="23360"/>
                        <a:pt x="39130" y="23360"/>
                        <a:pt x="16746" y="36314"/>
                      </a:cubicBezTo>
                      <a:cubicBezTo>
                        <a:pt x="11603" y="39267"/>
                        <a:pt x="7602" y="42696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8" y="9644"/>
                      </a:cubicBezTo>
                      <a:cubicBezTo>
                        <a:pt x="114854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28"/>
                <p:cNvSpPr/>
                <p:nvPr/>
              </p:nvSpPr>
              <p:spPr>
                <a:xfrm>
                  <a:off x="3797106" y="4902538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3" name="Google Shape;683;p28"/>
              <p:cNvGrpSpPr/>
              <p:nvPr/>
            </p:nvGrpSpPr>
            <p:grpSpPr>
              <a:xfrm>
                <a:off x="3670114" y="4704608"/>
                <a:ext cx="358735" cy="305800"/>
                <a:chOff x="3670114" y="4704608"/>
                <a:chExt cx="358735" cy="305800"/>
              </a:xfrm>
            </p:grpSpPr>
            <p:sp>
              <p:nvSpPr>
                <p:cNvPr id="684" name="Google Shape;684;p28"/>
                <p:cNvSpPr/>
                <p:nvPr/>
              </p:nvSpPr>
              <p:spPr>
                <a:xfrm>
                  <a:off x="3670138" y="4808145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1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28"/>
                <p:cNvSpPr/>
                <p:nvPr/>
              </p:nvSpPr>
              <p:spPr>
                <a:xfrm>
                  <a:off x="3670138" y="482090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857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28"/>
                <p:cNvSpPr/>
                <p:nvPr/>
              </p:nvSpPr>
              <p:spPr>
                <a:xfrm>
                  <a:off x="3670138" y="4838053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857" y="27623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28"/>
                <p:cNvSpPr/>
                <p:nvPr/>
              </p:nvSpPr>
              <p:spPr>
                <a:xfrm>
                  <a:off x="3670138" y="4855294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8"/>
                        <a:pt x="122587" y="113728"/>
                        <a:pt x="52483" y="73057"/>
                      </a:cubicBezTo>
                      <a:cubicBezTo>
                        <a:pt x="18288" y="53340"/>
                        <a:pt x="857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28"/>
                <p:cNvSpPr/>
                <p:nvPr/>
              </p:nvSpPr>
              <p:spPr>
                <a:xfrm>
                  <a:off x="3670138" y="4872439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857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28"/>
                <p:cNvSpPr/>
                <p:nvPr/>
              </p:nvSpPr>
              <p:spPr>
                <a:xfrm>
                  <a:off x="3670138" y="4889584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857" y="27623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28"/>
                <p:cNvSpPr/>
                <p:nvPr/>
              </p:nvSpPr>
              <p:spPr>
                <a:xfrm>
                  <a:off x="3670114" y="4704608"/>
                  <a:ext cx="358735" cy="207168"/>
                </a:xfrm>
                <a:custGeom>
                  <a:rect b="b" l="l" r="r" t="t"/>
                  <a:pathLst>
                    <a:path extrusionOk="0" h="207168" w="358735">
                      <a:moveTo>
                        <a:pt x="52507" y="176593"/>
                      </a:moveTo>
                      <a:cubicBezTo>
                        <a:pt x="122610" y="217361"/>
                        <a:pt x="236244" y="217361"/>
                        <a:pt x="306157" y="176593"/>
                      </a:cubicBezTo>
                      <a:cubicBezTo>
                        <a:pt x="376261" y="136207"/>
                        <a:pt x="376261" y="70580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593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8"/>
                <p:cNvSpPr/>
                <p:nvPr/>
              </p:nvSpPr>
              <p:spPr>
                <a:xfrm>
                  <a:off x="3684259" y="4712752"/>
                  <a:ext cx="330445" cy="190881"/>
                </a:xfrm>
                <a:custGeom>
                  <a:rect b="b" l="l" r="r" t="t"/>
                  <a:pathLst>
                    <a:path extrusionOk="0" h="190881" w="330445">
                      <a:moveTo>
                        <a:pt x="48363" y="162735"/>
                      </a:moveTo>
                      <a:cubicBezTo>
                        <a:pt x="112943" y="200263"/>
                        <a:pt x="217622" y="200263"/>
                        <a:pt x="282011" y="162735"/>
                      </a:cubicBezTo>
                      <a:cubicBezTo>
                        <a:pt x="346591" y="125492"/>
                        <a:pt x="346591" y="65103"/>
                        <a:pt x="282011" y="27861"/>
                      </a:cubicBezTo>
                      <a:cubicBezTo>
                        <a:pt x="217622" y="-9287"/>
                        <a:pt x="112943" y="-9287"/>
                        <a:pt x="48363" y="27861"/>
                      </a:cubicBezTo>
                      <a:cubicBezTo>
                        <a:pt x="-16121" y="65008"/>
                        <a:pt x="-16121" y="125492"/>
                        <a:pt x="48363" y="16273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28"/>
                <p:cNvSpPr/>
                <p:nvPr/>
              </p:nvSpPr>
              <p:spPr>
                <a:xfrm>
                  <a:off x="3694927" y="4718920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28"/>
                <p:cNvSpPr/>
                <p:nvPr/>
              </p:nvSpPr>
              <p:spPr>
                <a:xfrm>
                  <a:off x="3703523" y="472425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6"/>
                        <a:pt x="192262" y="176856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8"/>
                <p:cNvSpPr/>
                <p:nvPr/>
              </p:nvSpPr>
              <p:spPr>
                <a:xfrm>
                  <a:off x="3712548" y="4729087"/>
                  <a:ext cx="273962" cy="158234"/>
                </a:xfrm>
                <a:custGeom>
                  <a:rect b="b" l="l" r="r" t="t"/>
                  <a:pathLst>
                    <a:path extrusionOk="0" h="158234" w="273962">
                      <a:moveTo>
                        <a:pt x="40077" y="134874"/>
                      </a:moveTo>
                      <a:cubicBezTo>
                        <a:pt x="93607" y="166021"/>
                        <a:pt x="180475" y="166021"/>
                        <a:pt x="233815" y="134874"/>
                      </a:cubicBezTo>
                      <a:cubicBezTo>
                        <a:pt x="287345" y="104013"/>
                        <a:pt x="287345" y="53911"/>
                        <a:pt x="233815" y="23146"/>
                      </a:cubicBezTo>
                      <a:cubicBezTo>
                        <a:pt x="180475" y="-7715"/>
                        <a:pt x="93607" y="-7715"/>
                        <a:pt x="40077" y="23146"/>
                      </a:cubicBezTo>
                      <a:cubicBezTo>
                        <a:pt x="-13359" y="54007"/>
                        <a:pt x="-13359" y="104108"/>
                        <a:pt x="40077" y="134874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28"/>
                <p:cNvSpPr/>
                <p:nvPr/>
              </p:nvSpPr>
              <p:spPr>
                <a:xfrm>
                  <a:off x="3720097" y="4733802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28"/>
                <p:cNvSpPr/>
                <p:nvPr/>
              </p:nvSpPr>
              <p:spPr>
                <a:xfrm>
                  <a:off x="3727645" y="4737755"/>
                  <a:ext cx="243673" cy="140731"/>
                </a:xfrm>
                <a:custGeom>
                  <a:rect b="b" l="l" r="r" t="t"/>
                  <a:pathLst>
                    <a:path extrusionOk="0" h="140731" w="243673">
                      <a:moveTo>
                        <a:pt x="35647" y="120015"/>
                      </a:moveTo>
                      <a:cubicBezTo>
                        <a:pt x="83272" y="147638"/>
                        <a:pt x="160520" y="147638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8"/>
                <p:cNvSpPr/>
                <p:nvPr/>
              </p:nvSpPr>
              <p:spPr>
                <a:xfrm>
                  <a:off x="3734337" y="4741946"/>
                  <a:ext cx="230219" cy="132921"/>
                </a:xfrm>
                <a:custGeom>
                  <a:rect b="b" l="l" r="r" t="t"/>
                  <a:pathLst>
                    <a:path extrusionOk="0" h="132921" w="230219">
                      <a:moveTo>
                        <a:pt x="33719" y="113348"/>
                      </a:moveTo>
                      <a:cubicBezTo>
                        <a:pt x="78677" y="139446"/>
                        <a:pt x="151638" y="139446"/>
                        <a:pt x="196501" y="113348"/>
                      </a:cubicBezTo>
                      <a:cubicBezTo>
                        <a:pt x="241459" y="87440"/>
                        <a:pt x="241459" y="45339"/>
                        <a:pt x="196501" y="19431"/>
                      </a:cubicBezTo>
                      <a:cubicBezTo>
                        <a:pt x="151638" y="-6477"/>
                        <a:pt x="78677" y="-6477"/>
                        <a:pt x="33719" y="19431"/>
                      </a:cubicBezTo>
                      <a:cubicBezTo>
                        <a:pt x="-11240" y="45339"/>
                        <a:pt x="-11240" y="87440"/>
                        <a:pt x="33719" y="113348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8"/>
                <p:cNvSpPr/>
                <p:nvPr/>
              </p:nvSpPr>
              <p:spPr>
                <a:xfrm>
                  <a:off x="3741456" y="4745828"/>
                  <a:ext cx="216074" cy="124753"/>
                </a:xfrm>
                <a:custGeom>
                  <a:rect b="b" l="l" r="r" t="t"/>
                  <a:pathLst>
                    <a:path extrusionOk="0" h="124753" w="216074">
                      <a:moveTo>
                        <a:pt x="31647" y="106323"/>
                      </a:moveTo>
                      <a:cubicBezTo>
                        <a:pt x="73938" y="130897"/>
                        <a:pt x="142327" y="130897"/>
                        <a:pt x="184428" y="106323"/>
                      </a:cubicBezTo>
                      <a:cubicBezTo>
                        <a:pt x="226624" y="82034"/>
                        <a:pt x="226624" y="42505"/>
                        <a:pt x="184428" y="18216"/>
                      </a:cubicBezTo>
                      <a:cubicBezTo>
                        <a:pt x="142327" y="-6072"/>
                        <a:pt x="73842" y="-6072"/>
                        <a:pt x="31647" y="18216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8"/>
                <p:cNvSpPr/>
                <p:nvPr/>
              </p:nvSpPr>
              <p:spPr>
                <a:xfrm>
                  <a:off x="3747433" y="4749495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8"/>
                <p:cNvSpPr/>
                <p:nvPr/>
              </p:nvSpPr>
              <p:spPr>
                <a:xfrm>
                  <a:off x="3752910" y="4752424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3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3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28"/>
                <p:cNvSpPr/>
                <p:nvPr/>
              </p:nvSpPr>
              <p:spPr>
                <a:xfrm>
                  <a:off x="3758292" y="4755662"/>
                  <a:ext cx="182403" cy="105322"/>
                </a:xfrm>
                <a:custGeom>
                  <a:rect b="b" l="l" r="r" t="t"/>
                  <a:pathLst>
                    <a:path extrusionOk="0" h="105322" w="182403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310" y="69342"/>
                        <a:pt x="191310" y="35909"/>
                        <a:pt x="155686" y="15430"/>
                      </a:cubicBezTo>
                      <a:cubicBezTo>
                        <a:pt x="120158" y="-5143"/>
                        <a:pt x="62341" y="-5143"/>
                        <a:pt x="26718" y="15430"/>
                      </a:cubicBezTo>
                      <a:cubicBezTo>
                        <a:pt x="-8906" y="36004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28"/>
                <p:cNvSpPr/>
                <p:nvPr/>
              </p:nvSpPr>
              <p:spPr>
                <a:xfrm>
                  <a:off x="3763578" y="4758496"/>
                  <a:ext cx="171807" cy="99250"/>
                </a:xfrm>
                <a:custGeom>
                  <a:rect b="b" l="l" r="r" t="t"/>
                  <a:pathLst>
                    <a:path extrusionOk="0" h="99250" w="171807">
                      <a:moveTo>
                        <a:pt x="25146" y="84606"/>
                      </a:moveTo>
                      <a:cubicBezTo>
                        <a:pt x="58674" y="104132"/>
                        <a:pt x="113157" y="104132"/>
                        <a:pt x="146590" y="84606"/>
                      </a:cubicBezTo>
                      <a:cubicBezTo>
                        <a:pt x="180213" y="65270"/>
                        <a:pt x="180213" y="33838"/>
                        <a:pt x="146590" y="14502"/>
                      </a:cubicBezTo>
                      <a:cubicBezTo>
                        <a:pt x="113157" y="-4834"/>
                        <a:pt x="58674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28"/>
                <p:cNvSpPr/>
                <p:nvPr/>
              </p:nvSpPr>
              <p:spPr>
                <a:xfrm>
                  <a:off x="3768436" y="4761473"/>
                  <a:ext cx="162186" cy="93702"/>
                </a:xfrm>
                <a:custGeom>
                  <a:rect b="b" l="l" r="r" t="t"/>
                  <a:pathLst>
                    <a:path extrusionOk="0" h="93702" w="162186">
                      <a:moveTo>
                        <a:pt x="23717" y="79915"/>
                      </a:moveTo>
                      <a:cubicBezTo>
                        <a:pt x="55435" y="98298"/>
                        <a:pt x="106871" y="98298"/>
                        <a:pt x="138398" y="79915"/>
                      </a:cubicBezTo>
                      <a:cubicBezTo>
                        <a:pt x="170117" y="61627"/>
                        <a:pt x="170117" y="31909"/>
                        <a:pt x="138398" y="13716"/>
                      </a:cubicBezTo>
                      <a:cubicBezTo>
                        <a:pt x="106775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8"/>
                <p:cNvSpPr/>
                <p:nvPr/>
              </p:nvSpPr>
              <p:spPr>
                <a:xfrm>
                  <a:off x="3773294" y="4764139"/>
                  <a:ext cx="152376" cy="87987"/>
                </a:xfrm>
                <a:custGeom>
                  <a:rect b="b" l="l" r="r" t="t"/>
                  <a:pathLst>
                    <a:path extrusionOk="0" h="87987" w="152376">
                      <a:moveTo>
                        <a:pt x="22288" y="75057"/>
                      </a:moveTo>
                      <a:cubicBezTo>
                        <a:pt x="52007" y="92297"/>
                        <a:pt x="100298" y="92297"/>
                        <a:pt x="130016" y="75057"/>
                      </a:cubicBezTo>
                      <a:cubicBezTo>
                        <a:pt x="159829" y="57912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5057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28"/>
                <p:cNvSpPr/>
                <p:nvPr/>
              </p:nvSpPr>
              <p:spPr>
                <a:xfrm>
                  <a:off x="3777556" y="4766854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8"/>
                <p:cNvSpPr/>
                <p:nvPr/>
              </p:nvSpPr>
              <p:spPr>
                <a:xfrm>
                  <a:off x="3784581" y="4771117"/>
                  <a:ext cx="129730" cy="74866"/>
                </a:xfrm>
                <a:custGeom>
                  <a:rect b="b" l="l" r="r" t="t"/>
                  <a:pathLst>
                    <a:path extrusionOk="0" h="74866" w="129730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728" y="63794"/>
                      </a:cubicBezTo>
                      <a:cubicBezTo>
                        <a:pt x="136064" y="49220"/>
                        <a:pt x="136064" y="25503"/>
                        <a:pt x="110728" y="10930"/>
                      </a:cubicBezTo>
                      <a:cubicBezTo>
                        <a:pt x="85487" y="-3643"/>
                        <a:pt x="44434" y="-3643"/>
                        <a:pt x="19002" y="10930"/>
                      </a:cubicBezTo>
                      <a:cubicBezTo>
                        <a:pt x="-6334" y="25503"/>
                        <a:pt x="-6334" y="49220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8"/>
                <p:cNvSpPr/>
                <p:nvPr/>
              </p:nvSpPr>
              <p:spPr>
                <a:xfrm>
                  <a:off x="3670114" y="4704608"/>
                  <a:ext cx="358735" cy="207168"/>
                </a:xfrm>
                <a:custGeom>
                  <a:rect b="b" l="l" r="r" t="t"/>
                  <a:pathLst>
                    <a:path extrusionOk="0" h="207168" w="358735">
                      <a:moveTo>
                        <a:pt x="52507" y="176593"/>
                      </a:moveTo>
                      <a:cubicBezTo>
                        <a:pt x="122610" y="217361"/>
                        <a:pt x="236244" y="217361"/>
                        <a:pt x="306157" y="176593"/>
                      </a:cubicBezTo>
                      <a:cubicBezTo>
                        <a:pt x="376261" y="136207"/>
                        <a:pt x="376261" y="70580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5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8" name="Google Shape;708;p28"/>
              <p:cNvGrpSpPr/>
              <p:nvPr/>
            </p:nvGrpSpPr>
            <p:grpSpPr>
              <a:xfrm>
                <a:off x="3646611" y="4678414"/>
                <a:ext cx="405669" cy="247649"/>
                <a:chOff x="3646611" y="4678414"/>
                <a:chExt cx="405669" cy="247649"/>
              </a:xfrm>
            </p:grpSpPr>
            <p:sp>
              <p:nvSpPr>
                <p:cNvPr id="709" name="Google Shape;709;p28"/>
                <p:cNvSpPr/>
                <p:nvPr/>
              </p:nvSpPr>
              <p:spPr>
                <a:xfrm>
                  <a:off x="3646611" y="4691749"/>
                  <a:ext cx="405574" cy="234314"/>
                </a:xfrm>
                <a:custGeom>
                  <a:rect b="b" l="l" r="r" t="t"/>
                  <a:pathLst>
                    <a:path extrusionOk="0" h="234314" w="405574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20"/>
                      </a:lnTo>
                      <a:lnTo>
                        <a:pt x="0" y="117920"/>
                      </a:lnTo>
                      <a:cubicBezTo>
                        <a:pt x="286" y="147638"/>
                        <a:pt x="20098" y="177260"/>
                        <a:pt x="59341" y="200025"/>
                      </a:cubicBezTo>
                      <a:cubicBezTo>
                        <a:pt x="138589" y="245745"/>
                        <a:pt x="266986" y="245745"/>
                        <a:pt x="346138" y="200025"/>
                      </a:cubicBezTo>
                      <a:cubicBezTo>
                        <a:pt x="385763" y="177165"/>
                        <a:pt x="405574" y="147161"/>
                        <a:pt x="405574" y="117253"/>
                      </a:cubicBezTo>
                      <a:lnTo>
                        <a:pt x="405574" y="103918"/>
                      </a:lnTo>
                      <a:lnTo>
                        <a:pt x="404241" y="103918"/>
                      </a:lnTo>
                      <a:close/>
                      <a:moveTo>
                        <a:pt x="76295" y="44006"/>
                      </a:moveTo>
                      <a:cubicBezTo>
                        <a:pt x="83058" y="40100"/>
                        <a:pt x="93916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972" y="76581"/>
                        <a:pt x="156972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921" y="86773"/>
                      </a:cubicBezTo>
                      <a:lnTo>
                        <a:pt x="76295" y="58103"/>
                      </a:lnTo>
                      <a:cubicBezTo>
                        <a:pt x="69532" y="54197"/>
                        <a:pt x="69532" y="47911"/>
                        <a:pt x="76295" y="44101"/>
                      </a:cubicBezTo>
                      <a:close/>
                      <a:moveTo>
                        <a:pt x="41053" y="127064"/>
                      </a:moveTo>
                      <a:cubicBezTo>
                        <a:pt x="31528" y="127064"/>
                        <a:pt x="23813" y="122587"/>
                        <a:pt x="23813" y="117157"/>
                      </a:cubicBezTo>
                      <a:cubicBezTo>
                        <a:pt x="23813" y="111728"/>
                        <a:pt x="31528" y="107252"/>
                        <a:pt x="41053" y="107252"/>
                      </a:cubicBezTo>
                      <a:lnTo>
                        <a:pt x="111252" y="107252"/>
                      </a:lnTo>
                      <a:cubicBezTo>
                        <a:pt x="120777" y="107252"/>
                        <a:pt x="128492" y="111728"/>
                        <a:pt x="128492" y="117157"/>
                      </a:cubicBezTo>
                      <a:cubicBezTo>
                        <a:pt x="128492" y="122587"/>
                        <a:pt x="120777" y="127064"/>
                        <a:pt x="111252" y="127064"/>
                      </a:cubicBezTo>
                      <a:lnTo>
                        <a:pt x="41148" y="127064"/>
                      </a:lnTo>
                      <a:close/>
                      <a:moveTo>
                        <a:pt x="150209" y="161544"/>
                      </a:moveTo>
                      <a:lnTo>
                        <a:pt x="100584" y="190214"/>
                      </a:lnTo>
                      <a:cubicBezTo>
                        <a:pt x="93916" y="194120"/>
                        <a:pt x="82963" y="194120"/>
                        <a:pt x="76295" y="190214"/>
                      </a:cubicBezTo>
                      <a:cubicBezTo>
                        <a:pt x="69532" y="186309"/>
                        <a:pt x="69532" y="180023"/>
                        <a:pt x="76295" y="176213"/>
                      </a:cubicBezTo>
                      <a:lnTo>
                        <a:pt x="125921" y="147542"/>
                      </a:lnTo>
                      <a:cubicBezTo>
                        <a:pt x="132588" y="143637"/>
                        <a:pt x="143542" y="143637"/>
                        <a:pt x="150209" y="147542"/>
                      </a:cubicBezTo>
                      <a:cubicBezTo>
                        <a:pt x="156972" y="151448"/>
                        <a:pt x="156972" y="157734"/>
                        <a:pt x="150209" y="161639"/>
                      </a:cubicBezTo>
                      <a:close/>
                      <a:moveTo>
                        <a:pt x="185642" y="23622"/>
                      </a:moveTo>
                      <a:cubicBezTo>
                        <a:pt x="185642" y="18098"/>
                        <a:pt x="193357" y="13716"/>
                        <a:pt x="202882" y="13716"/>
                      </a:cubicBezTo>
                      <a:cubicBezTo>
                        <a:pt x="212407" y="13716"/>
                        <a:pt x="220123" y="18193"/>
                        <a:pt x="220123" y="23622"/>
                      </a:cubicBezTo>
                      <a:lnTo>
                        <a:pt x="220123" y="64103"/>
                      </a:lnTo>
                      <a:cubicBezTo>
                        <a:pt x="220123" y="69628"/>
                        <a:pt x="212407" y="74009"/>
                        <a:pt x="202882" y="74009"/>
                      </a:cubicBezTo>
                      <a:cubicBezTo>
                        <a:pt x="193357" y="74009"/>
                        <a:pt x="185642" y="69532"/>
                        <a:pt x="185642" y="64103"/>
                      </a:cubicBezTo>
                      <a:lnTo>
                        <a:pt x="185642" y="23622"/>
                      </a:lnTo>
                      <a:close/>
                      <a:moveTo>
                        <a:pt x="202882" y="220408"/>
                      </a:moveTo>
                      <a:cubicBezTo>
                        <a:pt x="193357" y="220408"/>
                        <a:pt x="185642" y="215932"/>
                        <a:pt x="185642" y="210503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7" y="160115"/>
                        <a:pt x="202882" y="160115"/>
                      </a:cubicBezTo>
                      <a:cubicBezTo>
                        <a:pt x="212407" y="160115"/>
                        <a:pt x="220123" y="164592"/>
                        <a:pt x="220123" y="170021"/>
                      </a:cubicBezTo>
                      <a:lnTo>
                        <a:pt x="220123" y="210503"/>
                      </a:lnTo>
                      <a:cubicBezTo>
                        <a:pt x="220123" y="216027"/>
                        <a:pt x="212407" y="220408"/>
                        <a:pt x="202882" y="220408"/>
                      </a:cubicBezTo>
                      <a:close/>
                      <a:moveTo>
                        <a:pt x="255556" y="72581"/>
                      </a:moveTo>
                      <a:lnTo>
                        <a:pt x="305181" y="43910"/>
                      </a:lnTo>
                      <a:cubicBezTo>
                        <a:pt x="311944" y="40005"/>
                        <a:pt x="322802" y="40005"/>
                        <a:pt x="329470" y="43910"/>
                      </a:cubicBezTo>
                      <a:cubicBezTo>
                        <a:pt x="336232" y="47815"/>
                        <a:pt x="336232" y="54102"/>
                        <a:pt x="329470" y="57912"/>
                      </a:cubicBezTo>
                      <a:lnTo>
                        <a:pt x="279845" y="86582"/>
                      </a:ln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698" y="82677"/>
                        <a:pt x="248698" y="76390"/>
                        <a:pt x="255461" y="72485"/>
                      </a:cubicBezTo>
                      <a:close/>
                      <a:moveTo>
                        <a:pt x="329470" y="190119"/>
                      </a:moveTo>
                      <a:cubicBezTo>
                        <a:pt x="322802" y="194024"/>
                        <a:pt x="311848" y="194024"/>
                        <a:pt x="305181" y="190119"/>
                      </a:cubicBezTo>
                      <a:lnTo>
                        <a:pt x="255556" y="161449"/>
                      </a:lnTo>
                      <a:cubicBezTo>
                        <a:pt x="248793" y="157544"/>
                        <a:pt x="248793" y="151257"/>
                        <a:pt x="255556" y="147352"/>
                      </a:cubicBezTo>
                      <a:cubicBezTo>
                        <a:pt x="262319" y="143447"/>
                        <a:pt x="273177" y="143447"/>
                        <a:pt x="279940" y="147352"/>
                      </a:cubicBezTo>
                      <a:lnTo>
                        <a:pt x="329565" y="176022"/>
                      </a:lnTo>
                      <a:cubicBezTo>
                        <a:pt x="336328" y="179927"/>
                        <a:pt x="336328" y="186214"/>
                        <a:pt x="329565" y="190024"/>
                      </a:cubicBezTo>
                      <a:close/>
                      <a:moveTo>
                        <a:pt x="364712" y="126968"/>
                      </a:moveTo>
                      <a:lnTo>
                        <a:pt x="294513" y="126968"/>
                      </a:lnTo>
                      <a:cubicBezTo>
                        <a:pt x="284988" y="126968"/>
                        <a:pt x="277368" y="122491"/>
                        <a:pt x="277368" y="117062"/>
                      </a:cubicBezTo>
                      <a:cubicBezTo>
                        <a:pt x="277368" y="111633"/>
                        <a:pt x="285083" y="107156"/>
                        <a:pt x="294513" y="107156"/>
                      </a:cubicBez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1"/>
                        <a:pt x="374237" y="126968"/>
                        <a:pt x="364712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28"/>
                <p:cNvSpPr/>
                <p:nvPr/>
              </p:nvSpPr>
              <p:spPr>
                <a:xfrm>
                  <a:off x="3646611" y="4678414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346234" y="34290"/>
                      </a:move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-19812" y="80010"/>
                        <a:pt x="-19812" y="154210"/>
                        <a:pt x="59436" y="199834"/>
                      </a:cubicBezTo>
                      <a:cubicBezTo>
                        <a:pt x="138684" y="245555"/>
                        <a:pt x="267081" y="245555"/>
                        <a:pt x="346234" y="199834"/>
                      </a:cubicBezTo>
                      <a:cubicBezTo>
                        <a:pt x="425482" y="154115"/>
                        <a:pt x="425482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437" y="54102"/>
                        <a:pt x="69437" y="47815"/>
                        <a:pt x="76200" y="44006"/>
                      </a:cubicBezTo>
                      <a:cubicBezTo>
                        <a:pt x="82963" y="40100"/>
                        <a:pt x="93821" y="40100"/>
                        <a:pt x="100489" y="44006"/>
                      </a:cubicBezTo>
                      <a:lnTo>
                        <a:pt x="150114" y="72676"/>
                      </a:lnTo>
                      <a:cubicBezTo>
                        <a:pt x="156877" y="76581"/>
                        <a:pt x="156877" y="82867"/>
                        <a:pt x="150114" y="86678"/>
                      </a:cubicBezTo>
                      <a:cubicBezTo>
                        <a:pt x="143351" y="90583"/>
                        <a:pt x="132493" y="90583"/>
                        <a:pt x="125825" y="86678"/>
                      </a:cubicBezTo>
                      <a:lnTo>
                        <a:pt x="76200" y="58007"/>
                      </a:lnTo>
                      <a:close/>
                      <a:moveTo>
                        <a:pt x="111061" y="126968"/>
                      </a:moveTo>
                      <a:lnTo>
                        <a:pt x="40957" y="126968"/>
                      </a:lnTo>
                      <a:cubicBezTo>
                        <a:pt x="31432" y="126968"/>
                        <a:pt x="23717" y="122491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1"/>
                        <a:pt x="120682" y="126968"/>
                        <a:pt x="111157" y="126968"/>
                      </a:cubicBezTo>
                      <a:close/>
                      <a:moveTo>
                        <a:pt x="202787" y="74009"/>
                      </a:moveTo>
                      <a:cubicBezTo>
                        <a:pt x="193262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7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532"/>
                        <a:pt x="212312" y="74009"/>
                        <a:pt x="202787" y="74009"/>
                      </a:cubicBezTo>
                      <a:close/>
                      <a:moveTo>
                        <a:pt x="100489" y="190119"/>
                      </a:moveTo>
                      <a:cubicBezTo>
                        <a:pt x="93821" y="194024"/>
                        <a:pt x="82868" y="194024"/>
                        <a:pt x="76200" y="190119"/>
                      </a:cubicBezTo>
                      <a:cubicBezTo>
                        <a:pt x="69437" y="186214"/>
                        <a:pt x="69437" y="179927"/>
                        <a:pt x="76200" y="176022"/>
                      </a:cubicBezTo>
                      <a:lnTo>
                        <a:pt x="125825" y="147352"/>
                      </a:lnTo>
                      <a:cubicBezTo>
                        <a:pt x="132493" y="143447"/>
                        <a:pt x="143446" y="143447"/>
                        <a:pt x="150114" y="147352"/>
                      </a:cubicBezTo>
                      <a:cubicBezTo>
                        <a:pt x="156877" y="151257"/>
                        <a:pt x="156877" y="157543"/>
                        <a:pt x="150114" y="161354"/>
                      </a:cubicBezTo>
                      <a:lnTo>
                        <a:pt x="100489" y="190024"/>
                      </a:lnTo>
                      <a:close/>
                      <a:moveTo>
                        <a:pt x="279749" y="86582"/>
                      </a:moveTo>
                      <a:cubicBezTo>
                        <a:pt x="272986" y="90488"/>
                        <a:pt x="262128" y="90488"/>
                        <a:pt x="255365" y="86582"/>
                      </a:cubicBezTo>
                      <a:cubicBezTo>
                        <a:pt x="248602" y="82677"/>
                        <a:pt x="248602" y="76390"/>
                        <a:pt x="255365" y="72581"/>
                      </a:cubicBezTo>
                      <a:lnTo>
                        <a:pt x="304990" y="43910"/>
                      </a:lnTo>
                      <a:cubicBezTo>
                        <a:pt x="311753" y="40005"/>
                        <a:pt x="322612" y="40005"/>
                        <a:pt x="329279" y="43910"/>
                      </a:cubicBezTo>
                      <a:cubicBezTo>
                        <a:pt x="336042" y="47815"/>
                        <a:pt x="336042" y="54102"/>
                        <a:pt x="329279" y="57912"/>
                      </a:cubicBezTo>
                      <a:lnTo>
                        <a:pt x="279654" y="86582"/>
                      </a:lnTo>
                      <a:close/>
                      <a:moveTo>
                        <a:pt x="294418" y="107061"/>
                      </a:move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lnTo>
                        <a:pt x="294418" y="126873"/>
                      </a:lnTo>
                      <a:cubicBezTo>
                        <a:pt x="284893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418" y="107061"/>
                      </a:cubicBezTo>
                      <a:close/>
                      <a:moveTo>
                        <a:pt x="202692" y="220408"/>
                      </a:moveTo>
                      <a:cubicBezTo>
                        <a:pt x="193167" y="220408"/>
                        <a:pt x="185452" y="215932"/>
                        <a:pt x="185452" y="210503"/>
                      </a:cubicBezTo>
                      <a:lnTo>
                        <a:pt x="185452" y="170021"/>
                      </a:lnTo>
                      <a:cubicBezTo>
                        <a:pt x="185452" y="164497"/>
                        <a:pt x="193167" y="160115"/>
                        <a:pt x="202692" y="160115"/>
                      </a:cubicBezTo>
                      <a:cubicBezTo>
                        <a:pt x="212217" y="160115"/>
                        <a:pt x="219932" y="164592"/>
                        <a:pt x="219932" y="170021"/>
                      </a:cubicBezTo>
                      <a:lnTo>
                        <a:pt x="219932" y="210503"/>
                      </a:lnTo>
                      <a:cubicBezTo>
                        <a:pt x="219932" y="216027"/>
                        <a:pt x="212217" y="220408"/>
                        <a:pt x="202692" y="220408"/>
                      </a:cubicBezTo>
                      <a:close/>
                      <a:moveTo>
                        <a:pt x="304990" y="190119"/>
                      </a:moveTo>
                      <a:lnTo>
                        <a:pt x="255365" y="161449"/>
                      </a:lnTo>
                      <a:cubicBezTo>
                        <a:pt x="248602" y="157543"/>
                        <a:pt x="248602" y="151257"/>
                        <a:pt x="255365" y="147447"/>
                      </a:cubicBezTo>
                      <a:cubicBezTo>
                        <a:pt x="262128" y="143542"/>
                        <a:pt x="272986" y="143542"/>
                        <a:pt x="279749" y="147447"/>
                      </a:cubicBezTo>
                      <a:lnTo>
                        <a:pt x="329374" y="176117"/>
                      </a:lnTo>
                      <a:cubicBezTo>
                        <a:pt x="336137" y="180023"/>
                        <a:pt x="336137" y="186309"/>
                        <a:pt x="329374" y="190214"/>
                      </a:cubicBezTo>
                      <a:cubicBezTo>
                        <a:pt x="322707" y="194120"/>
                        <a:pt x="311753" y="194120"/>
                        <a:pt x="305086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8"/>
                <p:cNvSpPr/>
                <p:nvPr/>
              </p:nvSpPr>
              <p:spPr>
                <a:xfrm>
                  <a:off x="3792266" y="4762425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3" y="42767"/>
                        <a:pt x="102852" y="39338"/>
                        <a:pt x="97708" y="36385"/>
                      </a:cubicBezTo>
                      <a:cubicBezTo>
                        <a:pt x="75325" y="23432"/>
                        <a:pt x="39130" y="23432"/>
                        <a:pt x="16746" y="36385"/>
                      </a:cubicBezTo>
                      <a:cubicBezTo>
                        <a:pt x="11603" y="39338"/>
                        <a:pt x="7602" y="42767"/>
                        <a:pt x="4840" y="46387"/>
                      </a:cubicBezTo>
                      <a:cubicBezTo>
                        <a:pt x="-4400" y="34290"/>
                        <a:pt x="-399" y="19622"/>
                        <a:pt x="16746" y="9716"/>
                      </a:cubicBezTo>
                      <a:cubicBezTo>
                        <a:pt x="39130" y="-3239"/>
                        <a:pt x="75325" y="-3239"/>
                        <a:pt x="97708" y="9716"/>
                      </a:cubicBezTo>
                      <a:cubicBezTo>
                        <a:pt x="114854" y="19622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28"/>
                <p:cNvSpPr/>
                <p:nvPr/>
              </p:nvSpPr>
              <p:spPr>
                <a:xfrm>
                  <a:off x="3797106" y="4789095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3" name="Google Shape;713;p28"/>
            <p:cNvGrpSpPr/>
            <p:nvPr/>
          </p:nvGrpSpPr>
          <p:grpSpPr>
            <a:xfrm>
              <a:off x="8225046" y="3469443"/>
              <a:ext cx="639842" cy="559831"/>
              <a:chOff x="4037470" y="4779094"/>
              <a:chExt cx="422171" cy="369379"/>
            </a:xfrm>
          </p:grpSpPr>
          <p:sp>
            <p:nvSpPr>
              <p:cNvPr id="714" name="Google Shape;714;p28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5" name="Google Shape;715;p28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716" name="Google Shape;716;p28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28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28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28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0" name="Google Shape;720;p28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721" name="Google Shape;721;p28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28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28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28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28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28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28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28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28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8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8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28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28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28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28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28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28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28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28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28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28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28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28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28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5" name="Google Shape;745;p28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746" name="Google Shape;746;p28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28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28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28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50" name="Google Shape;750;p28"/>
            <p:cNvGrpSpPr/>
            <p:nvPr/>
          </p:nvGrpSpPr>
          <p:grpSpPr>
            <a:xfrm>
              <a:off x="8297356" y="4185360"/>
              <a:ext cx="639735" cy="559976"/>
              <a:chOff x="3695689" y="4939685"/>
              <a:chExt cx="422100" cy="369475"/>
            </a:xfrm>
          </p:grpSpPr>
          <p:sp>
            <p:nvSpPr>
              <p:cNvPr id="751" name="Google Shape;751;p28"/>
              <p:cNvSpPr/>
              <p:nvPr/>
            </p:nvSpPr>
            <p:spPr>
              <a:xfrm>
                <a:off x="3695689" y="5065320"/>
                <a:ext cx="422100" cy="243840"/>
              </a:xfrm>
              <a:custGeom>
                <a:rect b="b" l="l" r="r" t="t"/>
                <a:pathLst>
                  <a:path extrusionOk="0" h="243840" w="422100">
                    <a:moveTo>
                      <a:pt x="360307" y="208121"/>
                    </a:moveTo>
                    <a:cubicBezTo>
                      <a:pt x="277821" y="255746"/>
                      <a:pt x="144185" y="255746"/>
                      <a:pt x="61793" y="208121"/>
                    </a:cubicBezTo>
                    <a:cubicBezTo>
                      <a:pt x="-20598" y="160496"/>
                      <a:pt x="-20598" y="83344"/>
                      <a:pt x="61793" y="35719"/>
                    </a:cubicBezTo>
                    <a:cubicBezTo>
                      <a:pt x="144185" y="-11906"/>
                      <a:pt x="277821" y="-11906"/>
                      <a:pt x="360307" y="35719"/>
                    </a:cubicBezTo>
                    <a:cubicBezTo>
                      <a:pt x="442698" y="83344"/>
                      <a:pt x="442698" y="160496"/>
                      <a:pt x="360307" y="208121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2" name="Google Shape;752;p28"/>
              <p:cNvGrpSpPr/>
              <p:nvPr/>
            </p:nvGrpSpPr>
            <p:grpSpPr>
              <a:xfrm>
                <a:off x="3703857" y="5053128"/>
                <a:ext cx="405669" cy="247649"/>
                <a:chOff x="3703857" y="5053128"/>
                <a:chExt cx="405669" cy="247649"/>
              </a:xfrm>
            </p:grpSpPr>
            <p:sp>
              <p:nvSpPr>
                <p:cNvPr id="753" name="Google Shape;753;p28"/>
                <p:cNvSpPr/>
                <p:nvPr/>
              </p:nvSpPr>
              <p:spPr>
                <a:xfrm>
                  <a:off x="3703857" y="5066463"/>
                  <a:ext cx="405574" cy="234314"/>
                </a:xfrm>
                <a:custGeom>
                  <a:rect b="b" l="l" r="r" t="t"/>
                  <a:pathLst>
                    <a:path extrusionOk="0" h="234314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6986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20"/>
                      </a:lnTo>
                      <a:lnTo>
                        <a:pt x="0" y="117920"/>
                      </a:lnTo>
                      <a:cubicBezTo>
                        <a:pt x="381" y="147638"/>
                        <a:pt x="20098" y="177260"/>
                        <a:pt x="59341" y="200025"/>
                      </a:cubicBezTo>
                      <a:cubicBezTo>
                        <a:pt x="138589" y="245745"/>
                        <a:pt x="266986" y="245745"/>
                        <a:pt x="346138" y="200025"/>
                      </a:cubicBezTo>
                      <a:cubicBezTo>
                        <a:pt x="385763" y="177165"/>
                        <a:pt x="405574" y="147161"/>
                        <a:pt x="405574" y="117253"/>
                      </a:cubicBezTo>
                      <a:lnTo>
                        <a:pt x="405574" y="103918"/>
                      </a:lnTo>
                      <a:lnTo>
                        <a:pt x="404241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815"/>
                      </a:cubicBezTo>
                      <a:close/>
                      <a:moveTo>
                        <a:pt x="40957" y="126968"/>
                      </a:moveTo>
                      <a:cubicBezTo>
                        <a:pt x="31432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7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726" y="194024"/>
                        <a:pt x="82867" y="194024"/>
                        <a:pt x="76105" y="190119"/>
                      </a:cubicBezTo>
                      <a:cubicBezTo>
                        <a:pt x="69342" y="186214"/>
                        <a:pt x="69342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019" y="147447"/>
                      </a:cubicBezTo>
                      <a:cubicBezTo>
                        <a:pt x="156781" y="151352"/>
                        <a:pt x="156781" y="157639"/>
                        <a:pt x="150019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7" y="18098"/>
                        <a:pt x="220027" y="23527"/>
                      </a:cubicBezTo>
                      <a:lnTo>
                        <a:pt x="220027" y="64008"/>
                      </a:lnTo>
                      <a:cubicBezTo>
                        <a:pt x="220027" y="69532"/>
                        <a:pt x="212312" y="73914"/>
                        <a:pt x="202787" y="73914"/>
                      </a:cubicBezTo>
                      <a:cubicBezTo>
                        <a:pt x="193262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7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2"/>
                        <a:pt x="193262" y="160020"/>
                        <a:pt x="202787" y="160020"/>
                      </a:cubicBezTo>
                      <a:cubicBezTo>
                        <a:pt x="212312" y="160020"/>
                        <a:pt x="220027" y="164497"/>
                        <a:pt x="220027" y="169926"/>
                      </a:cubicBezTo>
                      <a:lnTo>
                        <a:pt x="220027" y="210407"/>
                      </a:lnTo>
                      <a:cubicBezTo>
                        <a:pt x="220027" y="215932"/>
                        <a:pt x="212312" y="220313"/>
                        <a:pt x="202787" y="220313"/>
                      </a:cubicBezTo>
                      <a:close/>
                      <a:moveTo>
                        <a:pt x="255460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4" y="43815"/>
                      </a:cubicBezTo>
                      <a:cubicBezTo>
                        <a:pt x="336137" y="47720"/>
                        <a:pt x="336137" y="54007"/>
                        <a:pt x="329374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460" y="86582"/>
                      </a:cubicBezTo>
                      <a:cubicBezTo>
                        <a:pt x="248698" y="82677"/>
                        <a:pt x="248698" y="76390"/>
                        <a:pt x="255460" y="72581"/>
                      </a:cubicBezTo>
                      <a:close/>
                      <a:moveTo>
                        <a:pt x="329374" y="190024"/>
                      </a:moveTo>
                      <a:cubicBezTo>
                        <a:pt x="322612" y="193929"/>
                        <a:pt x="311753" y="193929"/>
                        <a:pt x="305086" y="190024"/>
                      </a:cubicBezTo>
                      <a:lnTo>
                        <a:pt x="255460" y="161354"/>
                      </a:lnTo>
                      <a:cubicBezTo>
                        <a:pt x="248698" y="157448"/>
                        <a:pt x="248698" y="151162"/>
                        <a:pt x="255460" y="147352"/>
                      </a:cubicBezTo>
                      <a:cubicBezTo>
                        <a:pt x="262223" y="143447"/>
                        <a:pt x="273082" y="143447"/>
                        <a:pt x="279749" y="147352"/>
                      </a:cubicBezTo>
                      <a:lnTo>
                        <a:pt x="329374" y="176022"/>
                      </a:lnTo>
                      <a:cubicBezTo>
                        <a:pt x="336137" y="179927"/>
                        <a:pt x="336137" y="186214"/>
                        <a:pt x="329374" y="190024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7" y="122396"/>
                        <a:pt x="277177" y="116967"/>
                      </a:cubicBezTo>
                      <a:cubicBezTo>
                        <a:pt x="277177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28"/>
                <p:cNvSpPr/>
                <p:nvPr/>
              </p:nvSpPr>
              <p:spPr>
                <a:xfrm>
                  <a:off x="3703928" y="5053128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162" y="34290"/>
                      </a:moveTo>
                      <a:cubicBezTo>
                        <a:pt x="266914" y="-11430"/>
                        <a:pt x="138517" y="-11430"/>
                        <a:pt x="59365" y="34290"/>
                      </a:cubicBezTo>
                      <a:cubicBezTo>
                        <a:pt x="-19788" y="80010"/>
                        <a:pt x="-19788" y="154115"/>
                        <a:pt x="59365" y="199930"/>
                      </a:cubicBezTo>
                      <a:cubicBezTo>
                        <a:pt x="138613" y="245650"/>
                        <a:pt x="267009" y="245650"/>
                        <a:pt x="346162" y="199930"/>
                      </a:cubicBezTo>
                      <a:cubicBezTo>
                        <a:pt x="425410" y="154210"/>
                        <a:pt x="425410" y="80010"/>
                        <a:pt x="346162" y="34290"/>
                      </a:cubicBezTo>
                      <a:close/>
                      <a:moveTo>
                        <a:pt x="76129" y="58007"/>
                      </a:moveTo>
                      <a:cubicBezTo>
                        <a:pt x="69366" y="54102"/>
                        <a:pt x="69366" y="47815"/>
                        <a:pt x="76129" y="44006"/>
                      </a:cubicBezTo>
                      <a:cubicBezTo>
                        <a:pt x="82891" y="40100"/>
                        <a:pt x="93750" y="40100"/>
                        <a:pt x="100513" y="44006"/>
                      </a:cubicBezTo>
                      <a:lnTo>
                        <a:pt x="150138" y="72676"/>
                      </a:lnTo>
                      <a:cubicBezTo>
                        <a:pt x="156900" y="76581"/>
                        <a:pt x="156900" y="82867"/>
                        <a:pt x="150138" y="86773"/>
                      </a:cubicBezTo>
                      <a:cubicBezTo>
                        <a:pt x="143375" y="90678"/>
                        <a:pt x="132516" y="90678"/>
                        <a:pt x="125849" y="86773"/>
                      </a:cubicBezTo>
                      <a:lnTo>
                        <a:pt x="76224" y="58103"/>
                      </a:lnTo>
                      <a:close/>
                      <a:moveTo>
                        <a:pt x="110990" y="126968"/>
                      </a:moveTo>
                      <a:lnTo>
                        <a:pt x="40886" y="126968"/>
                      </a:lnTo>
                      <a:cubicBezTo>
                        <a:pt x="31361" y="126968"/>
                        <a:pt x="23646" y="122491"/>
                        <a:pt x="23646" y="117062"/>
                      </a:cubicBezTo>
                      <a:cubicBezTo>
                        <a:pt x="23646" y="111633"/>
                        <a:pt x="31361" y="107156"/>
                        <a:pt x="40886" y="107156"/>
                      </a:cubicBezTo>
                      <a:lnTo>
                        <a:pt x="110990" y="107156"/>
                      </a:lnTo>
                      <a:cubicBezTo>
                        <a:pt x="120515" y="107156"/>
                        <a:pt x="128230" y="111633"/>
                        <a:pt x="128230" y="117062"/>
                      </a:cubicBezTo>
                      <a:cubicBezTo>
                        <a:pt x="128230" y="122491"/>
                        <a:pt x="120515" y="126968"/>
                        <a:pt x="110990" y="126968"/>
                      </a:cubicBezTo>
                      <a:close/>
                      <a:moveTo>
                        <a:pt x="202716" y="74009"/>
                      </a:moveTo>
                      <a:cubicBezTo>
                        <a:pt x="193191" y="74009"/>
                        <a:pt x="185475" y="69532"/>
                        <a:pt x="185475" y="64103"/>
                      </a:cubicBezTo>
                      <a:lnTo>
                        <a:pt x="185475" y="23622"/>
                      </a:lnTo>
                      <a:cubicBezTo>
                        <a:pt x="185475" y="18098"/>
                        <a:pt x="193191" y="13716"/>
                        <a:pt x="202716" y="13716"/>
                      </a:cubicBezTo>
                      <a:cubicBezTo>
                        <a:pt x="212241" y="13716"/>
                        <a:pt x="219956" y="18193"/>
                        <a:pt x="219956" y="23622"/>
                      </a:cubicBezTo>
                      <a:lnTo>
                        <a:pt x="219956" y="64103"/>
                      </a:lnTo>
                      <a:cubicBezTo>
                        <a:pt x="219956" y="69628"/>
                        <a:pt x="212241" y="74009"/>
                        <a:pt x="202716" y="74009"/>
                      </a:cubicBezTo>
                      <a:close/>
                      <a:moveTo>
                        <a:pt x="100417" y="190119"/>
                      </a:moveTo>
                      <a:cubicBezTo>
                        <a:pt x="93655" y="194024"/>
                        <a:pt x="82796" y="194024"/>
                        <a:pt x="76033" y="190119"/>
                      </a:cubicBezTo>
                      <a:cubicBezTo>
                        <a:pt x="69271" y="186214"/>
                        <a:pt x="69271" y="179927"/>
                        <a:pt x="76033" y="176022"/>
                      </a:cubicBezTo>
                      <a:lnTo>
                        <a:pt x="125658" y="147447"/>
                      </a:lnTo>
                      <a:cubicBezTo>
                        <a:pt x="132421" y="143542"/>
                        <a:pt x="143280" y="143542"/>
                        <a:pt x="149947" y="147447"/>
                      </a:cubicBezTo>
                      <a:cubicBezTo>
                        <a:pt x="156710" y="151352"/>
                        <a:pt x="156710" y="157639"/>
                        <a:pt x="149947" y="161449"/>
                      </a:cubicBezTo>
                      <a:lnTo>
                        <a:pt x="100322" y="190119"/>
                      </a:lnTo>
                      <a:close/>
                      <a:moveTo>
                        <a:pt x="279678" y="86582"/>
                      </a:moveTo>
                      <a:cubicBezTo>
                        <a:pt x="272915" y="90488"/>
                        <a:pt x="262057" y="90488"/>
                        <a:pt x="255389" y="86582"/>
                      </a:cubicBezTo>
                      <a:cubicBezTo>
                        <a:pt x="248626" y="82677"/>
                        <a:pt x="248626" y="76390"/>
                        <a:pt x="255389" y="72485"/>
                      </a:cubicBezTo>
                      <a:lnTo>
                        <a:pt x="305014" y="43815"/>
                      </a:lnTo>
                      <a:cubicBezTo>
                        <a:pt x="311777" y="39910"/>
                        <a:pt x="322635" y="39910"/>
                        <a:pt x="329303" y="43815"/>
                      </a:cubicBezTo>
                      <a:cubicBezTo>
                        <a:pt x="336066" y="47720"/>
                        <a:pt x="336066" y="54007"/>
                        <a:pt x="329303" y="57817"/>
                      </a:cubicBezTo>
                      <a:lnTo>
                        <a:pt x="279678" y="86487"/>
                      </a:lnTo>
                      <a:close/>
                      <a:moveTo>
                        <a:pt x="294346" y="107061"/>
                      </a:moveTo>
                      <a:lnTo>
                        <a:pt x="364546" y="107061"/>
                      </a:lnTo>
                      <a:cubicBezTo>
                        <a:pt x="374071" y="107061"/>
                        <a:pt x="381786" y="111538"/>
                        <a:pt x="381786" y="116967"/>
                      </a:cubicBezTo>
                      <a:cubicBezTo>
                        <a:pt x="381786" y="122396"/>
                        <a:pt x="374071" y="126873"/>
                        <a:pt x="364546" y="126873"/>
                      </a:cubicBezTo>
                      <a:lnTo>
                        <a:pt x="294346" y="126873"/>
                      </a:lnTo>
                      <a:cubicBezTo>
                        <a:pt x="284821" y="126873"/>
                        <a:pt x="277106" y="122396"/>
                        <a:pt x="277106" y="116967"/>
                      </a:cubicBezTo>
                      <a:cubicBezTo>
                        <a:pt x="277106" y="111538"/>
                        <a:pt x="284821" y="107061"/>
                        <a:pt x="294346" y="107061"/>
                      </a:cubicBezTo>
                      <a:close/>
                      <a:moveTo>
                        <a:pt x="202621" y="220408"/>
                      </a:moveTo>
                      <a:cubicBezTo>
                        <a:pt x="193096" y="220408"/>
                        <a:pt x="185380" y="215932"/>
                        <a:pt x="185380" y="210503"/>
                      </a:cubicBezTo>
                      <a:lnTo>
                        <a:pt x="185380" y="170021"/>
                      </a:lnTo>
                      <a:cubicBezTo>
                        <a:pt x="185380" y="164497"/>
                        <a:pt x="193096" y="160115"/>
                        <a:pt x="202621" y="160115"/>
                      </a:cubicBezTo>
                      <a:cubicBezTo>
                        <a:pt x="212146" y="160115"/>
                        <a:pt x="219861" y="164592"/>
                        <a:pt x="219861" y="170021"/>
                      </a:cubicBezTo>
                      <a:lnTo>
                        <a:pt x="219861" y="210503"/>
                      </a:lnTo>
                      <a:cubicBezTo>
                        <a:pt x="219861" y="216027"/>
                        <a:pt x="212146" y="220408"/>
                        <a:pt x="202621" y="220408"/>
                      </a:cubicBezTo>
                      <a:close/>
                      <a:moveTo>
                        <a:pt x="304919" y="190119"/>
                      </a:moveTo>
                      <a:lnTo>
                        <a:pt x="255294" y="161449"/>
                      </a:lnTo>
                      <a:cubicBezTo>
                        <a:pt x="248531" y="157544"/>
                        <a:pt x="248531" y="151257"/>
                        <a:pt x="255294" y="147447"/>
                      </a:cubicBezTo>
                      <a:cubicBezTo>
                        <a:pt x="262057" y="143542"/>
                        <a:pt x="272915" y="143542"/>
                        <a:pt x="279583" y="147447"/>
                      </a:cubicBezTo>
                      <a:lnTo>
                        <a:pt x="329208" y="176022"/>
                      </a:lnTo>
                      <a:cubicBezTo>
                        <a:pt x="335971" y="179927"/>
                        <a:pt x="335971" y="186214"/>
                        <a:pt x="329208" y="190119"/>
                      </a:cubicBezTo>
                      <a:cubicBezTo>
                        <a:pt x="322445" y="194024"/>
                        <a:pt x="311587" y="194024"/>
                        <a:pt x="304919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28"/>
                <p:cNvSpPr/>
                <p:nvPr/>
              </p:nvSpPr>
              <p:spPr>
                <a:xfrm>
                  <a:off x="3849512" y="5137210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8" y="36314"/>
                      </a:cubicBezTo>
                      <a:cubicBezTo>
                        <a:pt x="75325" y="23455"/>
                        <a:pt x="39130" y="23455"/>
                        <a:pt x="16746" y="36314"/>
                      </a:cubicBezTo>
                      <a:cubicBezTo>
                        <a:pt x="11602" y="39267"/>
                        <a:pt x="7602" y="42696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8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8"/>
                <p:cNvSpPr/>
                <p:nvPr/>
              </p:nvSpPr>
              <p:spPr>
                <a:xfrm>
                  <a:off x="3854351" y="5163880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645"/>
                      </a:moveTo>
                      <a:cubicBezTo>
                        <a:pt x="102013" y="23265"/>
                        <a:pt x="98012" y="26694"/>
                        <a:pt x="92869" y="29742"/>
                      </a:cubicBezTo>
                      <a:cubicBezTo>
                        <a:pt x="70485" y="42696"/>
                        <a:pt x="34290" y="42696"/>
                        <a:pt x="11906" y="29742"/>
                      </a:cubicBezTo>
                      <a:cubicBezTo>
                        <a:pt x="6763" y="26789"/>
                        <a:pt x="2762" y="23360"/>
                        <a:pt x="0" y="19645"/>
                      </a:cubicBezTo>
                      <a:cubicBezTo>
                        <a:pt x="2762" y="16026"/>
                        <a:pt x="6763" y="12597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645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7" name="Google Shape;757;p28"/>
              <p:cNvGrpSpPr/>
              <p:nvPr/>
            </p:nvGrpSpPr>
            <p:grpSpPr>
              <a:xfrm>
                <a:off x="3727359" y="4965879"/>
                <a:ext cx="358830" cy="305800"/>
                <a:chOff x="3727359" y="4965879"/>
                <a:chExt cx="358830" cy="305800"/>
              </a:xfrm>
            </p:grpSpPr>
            <p:sp>
              <p:nvSpPr>
                <p:cNvPr id="758" name="Google Shape;758;p28"/>
                <p:cNvSpPr/>
                <p:nvPr/>
              </p:nvSpPr>
              <p:spPr>
                <a:xfrm>
                  <a:off x="3727478" y="5069416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616" y="0"/>
                      </a:moveTo>
                      <a:lnTo>
                        <a:pt x="358616" y="98393"/>
                      </a:lnTo>
                      <a:cubicBezTo>
                        <a:pt x="358616" y="125063"/>
                        <a:pt x="340995" y="151733"/>
                        <a:pt x="306038" y="171831"/>
                      </a:cubicBezTo>
                      <a:cubicBezTo>
                        <a:pt x="236125" y="212408"/>
                        <a:pt x="122492" y="212408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8"/>
                <p:cNvSpPr/>
                <p:nvPr/>
              </p:nvSpPr>
              <p:spPr>
                <a:xfrm>
                  <a:off x="3727383" y="5082179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28"/>
                <p:cNvSpPr/>
                <p:nvPr/>
              </p:nvSpPr>
              <p:spPr>
                <a:xfrm>
                  <a:off x="3727383" y="5099324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959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95"/>
                      </a:lnTo>
                      <a:lnTo>
                        <a:pt x="358616" y="95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8"/>
                <p:cNvSpPr/>
                <p:nvPr/>
              </p:nvSpPr>
              <p:spPr>
                <a:xfrm>
                  <a:off x="3727383" y="5116565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8"/>
                <p:cNvSpPr/>
                <p:nvPr/>
              </p:nvSpPr>
              <p:spPr>
                <a:xfrm>
                  <a:off x="3727383" y="5133709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95"/>
                      </a:lnTo>
                      <a:lnTo>
                        <a:pt x="358616" y="95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8"/>
                <p:cNvSpPr/>
                <p:nvPr/>
              </p:nvSpPr>
              <p:spPr>
                <a:xfrm>
                  <a:off x="3727383" y="5150855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8"/>
                        <a:pt x="122587" y="113728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8"/>
                <p:cNvSpPr/>
                <p:nvPr/>
              </p:nvSpPr>
              <p:spPr>
                <a:xfrm>
                  <a:off x="3727359" y="4965879"/>
                  <a:ext cx="358735" cy="207097"/>
                </a:xfrm>
                <a:custGeom>
                  <a:rect b="b" l="l" r="r" t="t"/>
                  <a:pathLst>
                    <a:path extrusionOk="0" h="207097" w="358735">
                      <a:moveTo>
                        <a:pt x="52507" y="176594"/>
                      </a:moveTo>
                      <a:cubicBezTo>
                        <a:pt x="122611" y="217265"/>
                        <a:pt x="236244" y="217265"/>
                        <a:pt x="306157" y="176594"/>
                      </a:cubicBezTo>
                      <a:cubicBezTo>
                        <a:pt x="376262" y="136207"/>
                        <a:pt x="376262" y="70580"/>
                        <a:pt x="306157" y="30289"/>
                      </a:cubicBezTo>
                      <a:cubicBezTo>
                        <a:pt x="236244" y="-10096"/>
                        <a:pt x="122611" y="-10096"/>
                        <a:pt x="52507" y="30289"/>
                      </a:cubicBezTo>
                      <a:cubicBezTo>
                        <a:pt x="-17502" y="70580"/>
                        <a:pt x="-17502" y="136207"/>
                        <a:pt x="52507" y="176594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8"/>
                <p:cNvSpPr/>
                <p:nvPr/>
              </p:nvSpPr>
              <p:spPr>
                <a:xfrm>
                  <a:off x="3741504" y="4974118"/>
                  <a:ext cx="330446" cy="190785"/>
                </a:xfrm>
                <a:custGeom>
                  <a:rect b="b" l="l" r="r" t="t"/>
                  <a:pathLst>
                    <a:path extrusionOk="0" h="190785" w="330446">
                      <a:moveTo>
                        <a:pt x="48363" y="162639"/>
                      </a:moveTo>
                      <a:cubicBezTo>
                        <a:pt x="112943" y="200168"/>
                        <a:pt x="217622" y="200168"/>
                        <a:pt x="282012" y="162639"/>
                      </a:cubicBezTo>
                      <a:cubicBezTo>
                        <a:pt x="346591" y="125492"/>
                        <a:pt x="346591" y="65008"/>
                        <a:pt x="282012" y="27861"/>
                      </a:cubicBezTo>
                      <a:cubicBezTo>
                        <a:pt x="217622" y="-9287"/>
                        <a:pt x="112943" y="-9287"/>
                        <a:pt x="48363" y="27861"/>
                      </a:cubicBezTo>
                      <a:cubicBezTo>
                        <a:pt x="-16121" y="65008"/>
                        <a:pt x="-16121" y="125492"/>
                        <a:pt x="48363" y="16263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3752172" y="4980190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3" y="152186"/>
                      </a:cubicBezTo>
                      <a:cubicBezTo>
                        <a:pt x="324112" y="117419"/>
                        <a:pt x="324112" y="60841"/>
                        <a:pt x="263723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324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28"/>
                <p:cNvSpPr/>
                <p:nvPr/>
              </p:nvSpPr>
              <p:spPr>
                <a:xfrm>
                  <a:off x="3760768" y="4985524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20" y="143708"/>
                      </a:moveTo>
                      <a:cubicBezTo>
                        <a:pt x="99774" y="176855"/>
                        <a:pt x="192262" y="176855"/>
                        <a:pt x="249126" y="143708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20" y="24646"/>
                      </a:cubicBezTo>
                      <a:cubicBezTo>
                        <a:pt x="-14240" y="57507"/>
                        <a:pt x="-14240" y="110847"/>
                        <a:pt x="42720" y="143708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8"/>
                <p:cNvSpPr/>
                <p:nvPr/>
              </p:nvSpPr>
              <p:spPr>
                <a:xfrm>
                  <a:off x="3769793" y="4990263"/>
                  <a:ext cx="273962" cy="158257"/>
                </a:xfrm>
                <a:custGeom>
                  <a:rect b="b" l="l" r="r" t="t"/>
                  <a:pathLst>
                    <a:path extrusionOk="0" h="158257" w="273962">
                      <a:moveTo>
                        <a:pt x="40076" y="134969"/>
                      </a:moveTo>
                      <a:cubicBezTo>
                        <a:pt x="93607" y="166021"/>
                        <a:pt x="180475" y="166021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3912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8"/>
                <p:cNvSpPr/>
                <p:nvPr/>
              </p:nvSpPr>
              <p:spPr>
                <a:xfrm>
                  <a:off x="3777342" y="4995073"/>
                  <a:ext cx="258770" cy="149471"/>
                </a:xfrm>
                <a:custGeom>
                  <a:rect b="b" l="l" r="r" t="t"/>
                  <a:pathLst>
                    <a:path extrusionOk="0" h="149471" w="258770">
                      <a:moveTo>
                        <a:pt x="37862" y="127397"/>
                      </a:moveTo>
                      <a:cubicBezTo>
                        <a:pt x="88440" y="156829"/>
                        <a:pt x="170450" y="156829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7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8"/>
                <p:cNvSpPr/>
                <p:nvPr/>
              </p:nvSpPr>
              <p:spPr>
                <a:xfrm>
                  <a:off x="3784890" y="4999026"/>
                  <a:ext cx="243673" cy="140731"/>
                </a:xfrm>
                <a:custGeom>
                  <a:rect b="b" l="l" r="r" t="t"/>
                  <a:pathLst>
                    <a:path extrusionOk="0" h="140731" w="243673">
                      <a:moveTo>
                        <a:pt x="35647" y="120015"/>
                      </a:moveTo>
                      <a:cubicBezTo>
                        <a:pt x="83272" y="147638"/>
                        <a:pt x="160520" y="147638"/>
                        <a:pt x="207955" y="120015"/>
                      </a:cubicBezTo>
                      <a:cubicBezTo>
                        <a:pt x="255580" y="92583"/>
                        <a:pt x="255580" y="48006"/>
                        <a:pt x="207955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28"/>
                <p:cNvSpPr/>
                <p:nvPr/>
              </p:nvSpPr>
              <p:spPr>
                <a:xfrm>
                  <a:off x="3791677" y="5003217"/>
                  <a:ext cx="230219" cy="132921"/>
                </a:xfrm>
                <a:custGeom>
                  <a:rect b="b" l="l" r="r" t="t"/>
                  <a:pathLst>
                    <a:path extrusionOk="0" h="132921" w="230219">
                      <a:moveTo>
                        <a:pt x="33719" y="113348"/>
                      </a:moveTo>
                      <a:cubicBezTo>
                        <a:pt x="78677" y="139446"/>
                        <a:pt x="151638" y="139446"/>
                        <a:pt x="196501" y="113348"/>
                      </a:cubicBezTo>
                      <a:cubicBezTo>
                        <a:pt x="241459" y="87440"/>
                        <a:pt x="241459" y="45339"/>
                        <a:pt x="196501" y="19431"/>
                      </a:cubicBezTo>
                      <a:cubicBezTo>
                        <a:pt x="151638" y="-6477"/>
                        <a:pt x="78677" y="-6477"/>
                        <a:pt x="33719" y="19431"/>
                      </a:cubicBezTo>
                      <a:cubicBezTo>
                        <a:pt x="-11240" y="45339"/>
                        <a:pt x="-11240" y="87440"/>
                        <a:pt x="33719" y="113348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8"/>
                <p:cNvSpPr/>
                <p:nvPr/>
              </p:nvSpPr>
              <p:spPr>
                <a:xfrm>
                  <a:off x="3798702" y="5007098"/>
                  <a:ext cx="216074" cy="124753"/>
                </a:xfrm>
                <a:custGeom>
                  <a:rect b="b" l="l" r="r" t="t"/>
                  <a:pathLst>
                    <a:path extrusionOk="0" h="124753" w="216074">
                      <a:moveTo>
                        <a:pt x="31647" y="106323"/>
                      </a:moveTo>
                      <a:cubicBezTo>
                        <a:pt x="73843" y="130897"/>
                        <a:pt x="142327" y="130897"/>
                        <a:pt x="184428" y="106323"/>
                      </a:cubicBezTo>
                      <a:cubicBezTo>
                        <a:pt x="226624" y="82034"/>
                        <a:pt x="226624" y="42505"/>
                        <a:pt x="184428" y="18216"/>
                      </a:cubicBezTo>
                      <a:cubicBezTo>
                        <a:pt x="142327" y="-6072"/>
                        <a:pt x="73843" y="-6072"/>
                        <a:pt x="31647" y="18216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8"/>
                <p:cNvSpPr/>
                <p:nvPr/>
              </p:nvSpPr>
              <p:spPr>
                <a:xfrm>
                  <a:off x="3804679" y="5010765"/>
                  <a:ext cx="204097" cy="117824"/>
                </a:xfrm>
                <a:custGeom>
                  <a:rect b="b" l="l" r="r" t="t"/>
                  <a:pathLst>
                    <a:path extrusionOk="0" h="117824" w="204097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5" y="77510"/>
                        <a:pt x="214075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8"/>
                <p:cNvSpPr/>
                <p:nvPr/>
              </p:nvSpPr>
              <p:spPr>
                <a:xfrm>
                  <a:off x="3810155" y="5013695"/>
                  <a:ext cx="193167" cy="111489"/>
                </a:xfrm>
                <a:custGeom>
                  <a:rect b="b" l="l" r="r" t="t"/>
                  <a:pathLst>
                    <a:path extrusionOk="0" h="111489" w="193167">
                      <a:moveTo>
                        <a:pt x="28289" y="95059"/>
                      </a:moveTo>
                      <a:cubicBezTo>
                        <a:pt x="66008" y="116967"/>
                        <a:pt x="127254" y="116967"/>
                        <a:pt x="164878" y="95059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59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8"/>
                <p:cNvSpPr/>
                <p:nvPr/>
              </p:nvSpPr>
              <p:spPr>
                <a:xfrm>
                  <a:off x="3815537" y="5017004"/>
                  <a:ext cx="182403" cy="105251"/>
                </a:xfrm>
                <a:custGeom>
                  <a:rect b="b" l="l" r="r" t="t"/>
                  <a:pathLst>
                    <a:path extrusionOk="0" h="105251" w="182403">
                      <a:moveTo>
                        <a:pt x="26718" y="89749"/>
                      </a:moveTo>
                      <a:cubicBezTo>
                        <a:pt x="62341" y="110419"/>
                        <a:pt x="120158" y="110419"/>
                        <a:pt x="155686" y="89749"/>
                      </a:cubicBezTo>
                      <a:cubicBezTo>
                        <a:pt x="191310" y="69271"/>
                        <a:pt x="191310" y="35838"/>
                        <a:pt x="155686" y="15359"/>
                      </a:cubicBezTo>
                      <a:cubicBezTo>
                        <a:pt x="120158" y="-5120"/>
                        <a:pt x="62341" y="-5120"/>
                        <a:pt x="26718" y="15359"/>
                      </a:cubicBezTo>
                      <a:cubicBezTo>
                        <a:pt x="-8906" y="35933"/>
                        <a:pt x="-8906" y="69271"/>
                        <a:pt x="26718" y="8974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28"/>
                <p:cNvSpPr/>
                <p:nvPr/>
              </p:nvSpPr>
              <p:spPr>
                <a:xfrm>
                  <a:off x="3820824" y="5019862"/>
                  <a:ext cx="171807" cy="99250"/>
                </a:xfrm>
                <a:custGeom>
                  <a:rect b="b" l="l" r="r" t="t"/>
                  <a:pathLst>
                    <a:path extrusionOk="0" h="99250" w="171807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590" y="84606"/>
                      </a:cubicBezTo>
                      <a:cubicBezTo>
                        <a:pt x="180213" y="65270"/>
                        <a:pt x="180213" y="33838"/>
                        <a:pt x="146590" y="14502"/>
                      </a:cubicBezTo>
                      <a:cubicBezTo>
                        <a:pt x="113157" y="-4834"/>
                        <a:pt x="58674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28"/>
                <p:cNvSpPr/>
                <p:nvPr/>
              </p:nvSpPr>
              <p:spPr>
                <a:xfrm>
                  <a:off x="3825681" y="5022743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2004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8"/>
                <p:cNvSpPr/>
                <p:nvPr/>
              </p:nvSpPr>
              <p:spPr>
                <a:xfrm>
                  <a:off x="3830539" y="5025505"/>
                  <a:ext cx="152304" cy="87892"/>
                </a:xfrm>
                <a:custGeom>
                  <a:rect b="b" l="l" r="r" t="t"/>
                  <a:pathLst>
                    <a:path extrusionOk="0" h="87892" w="152304">
                      <a:moveTo>
                        <a:pt x="22288" y="74962"/>
                      </a:moveTo>
                      <a:cubicBezTo>
                        <a:pt x="52102" y="92202"/>
                        <a:pt x="100298" y="92202"/>
                        <a:pt x="130016" y="74962"/>
                      </a:cubicBezTo>
                      <a:cubicBezTo>
                        <a:pt x="159734" y="57817"/>
                        <a:pt x="159734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8"/>
                <p:cNvSpPr/>
                <p:nvPr/>
              </p:nvSpPr>
              <p:spPr>
                <a:xfrm>
                  <a:off x="3834801" y="5028125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8"/>
                <p:cNvSpPr/>
                <p:nvPr/>
              </p:nvSpPr>
              <p:spPr>
                <a:xfrm>
                  <a:off x="3841921" y="5032387"/>
                  <a:ext cx="129635" cy="74794"/>
                </a:xfrm>
                <a:custGeom>
                  <a:rect b="b" l="l" r="r" t="t"/>
                  <a:pathLst>
                    <a:path extrusionOk="0" h="74794" w="129635">
                      <a:moveTo>
                        <a:pt x="19002" y="63794"/>
                      </a:moveTo>
                      <a:cubicBezTo>
                        <a:pt x="44339" y="78462"/>
                        <a:pt x="85392" y="78462"/>
                        <a:pt x="110633" y="63794"/>
                      </a:cubicBezTo>
                      <a:cubicBezTo>
                        <a:pt x="135969" y="49220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0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8"/>
                <p:cNvSpPr/>
                <p:nvPr/>
              </p:nvSpPr>
              <p:spPr>
                <a:xfrm>
                  <a:off x="3727359" y="4965879"/>
                  <a:ext cx="358735" cy="207097"/>
                </a:xfrm>
                <a:custGeom>
                  <a:rect b="b" l="l" r="r" t="t"/>
                  <a:pathLst>
                    <a:path extrusionOk="0" h="207097" w="358735">
                      <a:moveTo>
                        <a:pt x="52507" y="176594"/>
                      </a:moveTo>
                      <a:cubicBezTo>
                        <a:pt x="122611" y="217265"/>
                        <a:pt x="236244" y="217265"/>
                        <a:pt x="306157" y="176594"/>
                      </a:cubicBezTo>
                      <a:cubicBezTo>
                        <a:pt x="376262" y="136207"/>
                        <a:pt x="376262" y="70580"/>
                        <a:pt x="306157" y="30289"/>
                      </a:cubicBezTo>
                      <a:cubicBezTo>
                        <a:pt x="236244" y="-10096"/>
                        <a:pt x="122611" y="-10096"/>
                        <a:pt x="52507" y="30289"/>
                      </a:cubicBezTo>
                      <a:cubicBezTo>
                        <a:pt x="-17502" y="70580"/>
                        <a:pt x="-17502" y="136207"/>
                        <a:pt x="52507" y="17659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2" name="Google Shape;782;p28"/>
              <p:cNvGrpSpPr/>
              <p:nvPr/>
            </p:nvGrpSpPr>
            <p:grpSpPr>
              <a:xfrm>
                <a:off x="3703857" y="4939685"/>
                <a:ext cx="405669" cy="247649"/>
                <a:chOff x="3703857" y="4939685"/>
                <a:chExt cx="405669" cy="247649"/>
              </a:xfrm>
            </p:grpSpPr>
            <p:sp>
              <p:nvSpPr>
                <p:cNvPr id="783" name="Google Shape;783;p28"/>
                <p:cNvSpPr/>
                <p:nvPr/>
              </p:nvSpPr>
              <p:spPr>
                <a:xfrm>
                  <a:off x="3703857" y="4953115"/>
                  <a:ext cx="405574" cy="234219"/>
                </a:xfrm>
                <a:custGeom>
                  <a:rect b="b" l="l" r="r" t="t"/>
                  <a:pathLst>
                    <a:path extrusionOk="0" h="234219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6986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341" y="199930"/>
                      </a:cubicBezTo>
                      <a:cubicBezTo>
                        <a:pt x="138589" y="245650"/>
                        <a:pt x="266986" y="245650"/>
                        <a:pt x="346138" y="199930"/>
                      </a:cubicBezTo>
                      <a:cubicBezTo>
                        <a:pt x="385763" y="177070"/>
                        <a:pt x="405574" y="147066"/>
                        <a:pt x="405574" y="117157"/>
                      </a:cubicBezTo>
                      <a:lnTo>
                        <a:pt x="405574" y="103823"/>
                      </a:lnTo>
                      <a:lnTo>
                        <a:pt x="404241" y="103823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910"/>
                      </a:cubicBezTo>
                      <a:close/>
                      <a:moveTo>
                        <a:pt x="40957" y="126873"/>
                      </a:moveTo>
                      <a:cubicBezTo>
                        <a:pt x="31432" y="126873"/>
                        <a:pt x="23717" y="122396"/>
                        <a:pt x="23717" y="116967"/>
                      </a:cubicBezTo>
                      <a:cubicBezTo>
                        <a:pt x="23717" y="111538"/>
                        <a:pt x="31432" y="107061"/>
                        <a:pt x="40957" y="107061"/>
                      </a:cubicBezTo>
                      <a:lnTo>
                        <a:pt x="111062" y="107061"/>
                      </a:lnTo>
                      <a:cubicBezTo>
                        <a:pt x="120587" y="107061"/>
                        <a:pt x="128302" y="111538"/>
                        <a:pt x="128302" y="116967"/>
                      </a:cubicBezTo>
                      <a:cubicBezTo>
                        <a:pt x="128302" y="122396"/>
                        <a:pt x="120587" y="126873"/>
                        <a:pt x="111062" y="126873"/>
                      </a:cubicBezTo>
                      <a:lnTo>
                        <a:pt x="40957" y="126873"/>
                      </a:lnTo>
                      <a:close/>
                      <a:moveTo>
                        <a:pt x="150114" y="161354"/>
                      </a:moveTo>
                      <a:lnTo>
                        <a:pt x="100489" y="190024"/>
                      </a:lnTo>
                      <a:cubicBezTo>
                        <a:pt x="93726" y="193929"/>
                        <a:pt x="82867" y="193929"/>
                        <a:pt x="76105" y="190024"/>
                      </a:cubicBezTo>
                      <a:cubicBezTo>
                        <a:pt x="69342" y="186119"/>
                        <a:pt x="69342" y="179832"/>
                        <a:pt x="76105" y="176022"/>
                      </a:cubicBezTo>
                      <a:lnTo>
                        <a:pt x="125730" y="147352"/>
                      </a:lnTo>
                      <a:cubicBezTo>
                        <a:pt x="132493" y="143447"/>
                        <a:pt x="143351" y="143447"/>
                        <a:pt x="150019" y="147352"/>
                      </a:cubicBezTo>
                      <a:cubicBezTo>
                        <a:pt x="156781" y="151257"/>
                        <a:pt x="156781" y="157544"/>
                        <a:pt x="150019" y="161354"/>
                      </a:cubicBezTo>
                      <a:close/>
                      <a:moveTo>
                        <a:pt x="185547" y="23431"/>
                      </a:moveTo>
                      <a:cubicBezTo>
                        <a:pt x="185547" y="17907"/>
                        <a:pt x="193262" y="13525"/>
                        <a:pt x="202787" y="13525"/>
                      </a:cubicBezTo>
                      <a:cubicBezTo>
                        <a:pt x="212312" y="13525"/>
                        <a:pt x="220027" y="18002"/>
                        <a:pt x="220027" y="23431"/>
                      </a:cubicBezTo>
                      <a:lnTo>
                        <a:pt x="220027" y="63913"/>
                      </a:lnTo>
                      <a:cubicBezTo>
                        <a:pt x="220027" y="69437"/>
                        <a:pt x="212312" y="73819"/>
                        <a:pt x="202787" y="73819"/>
                      </a:cubicBezTo>
                      <a:cubicBezTo>
                        <a:pt x="193262" y="73819"/>
                        <a:pt x="185547" y="69342"/>
                        <a:pt x="185547" y="63913"/>
                      </a:cubicBezTo>
                      <a:lnTo>
                        <a:pt x="185547" y="23431"/>
                      </a:lnTo>
                      <a:close/>
                      <a:moveTo>
                        <a:pt x="202787" y="220218"/>
                      </a:moveTo>
                      <a:cubicBezTo>
                        <a:pt x="193262" y="220218"/>
                        <a:pt x="185547" y="215741"/>
                        <a:pt x="185547" y="210312"/>
                      </a:cubicBezTo>
                      <a:lnTo>
                        <a:pt x="185547" y="169831"/>
                      </a:lnTo>
                      <a:cubicBezTo>
                        <a:pt x="185547" y="164306"/>
                        <a:pt x="193262" y="159925"/>
                        <a:pt x="202787" y="159925"/>
                      </a:cubicBezTo>
                      <a:cubicBezTo>
                        <a:pt x="212312" y="159925"/>
                        <a:pt x="220027" y="164402"/>
                        <a:pt x="220027" y="169831"/>
                      </a:cubicBezTo>
                      <a:lnTo>
                        <a:pt x="220027" y="210312"/>
                      </a:lnTo>
                      <a:cubicBezTo>
                        <a:pt x="220027" y="215837"/>
                        <a:pt x="212312" y="220218"/>
                        <a:pt x="202787" y="220218"/>
                      </a:cubicBezTo>
                      <a:close/>
                      <a:moveTo>
                        <a:pt x="255460" y="72390"/>
                      </a:moveTo>
                      <a:lnTo>
                        <a:pt x="305086" y="43720"/>
                      </a:lnTo>
                      <a:cubicBezTo>
                        <a:pt x="311848" y="39815"/>
                        <a:pt x="322707" y="39815"/>
                        <a:pt x="329374" y="43720"/>
                      </a:cubicBezTo>
                      <a:cubicBezTo>
                        <a:pt x="336137" y="47625"/>
                        <a:pt x="336137" y="53912"/>
                        <a:pt x="329374" y="57722"/>
                      </a:cubicBezTo>
                      <a:lnTo>
                        <a:pt x="279749" y="86392"/>
                      </a:lnTo>
                      <a:cubicBezTo>
                        <a:pt x="272987" y="90297"/>
                        <a:pt x="262128" y="90297"/>
                        <a:pt x="255460" y="86392"/>
                      </a:cubicBezTo>
                      <a:cubicBezTo>
                        <a:pt x="248698" y="82487"/>
                        <a:pt x="248698" y="76200"/>
                        <a:pt x="255460" y="72390"/>
                      </a:cubicBezTo>
                      <a:close/>
                      <a:moveTo>
                        <a:pt x="329374" y="189929"/>
                      </a:moveTo>
                      <a:cubicBezTo>
                        <a:pt x="322612" y="193834"/>
                        <a:pt x="311753" y="193834"/>
                        <a:pt x="305086" y="189929"/>
                      </a:cubicBezTo>
                      <a:lnTo>
                        <a:pt x="255460" y="161258"/>
                      </a:lnTo>
                      <a:cubicBezTo>
                        <a:pt x="248698" y="157353"/>
                        <a:pt x="248698" y="151066"/>
                        <a:pt x="255460" y="147256"/>
                      </a:cubicBezTo>
                      <a:cubicBezTo>
                        <a:pt x="262223" y="143351"/>
                        <a:pt x="273082" y="143351"/>
                        <a:pt x="279749" y="147256"/>
                      </a:cubicBezTo>
                      <a:lnTo>
                        <a:pt x="329374" y="175927"/>
                      </a:lnTo>
                      <a:cubicBezTo>
                        <a:pt x="336137" y="179832"/>
                        <a:pt x="336137" y="186119"/>
                        <a:pt x="329374" y="189929"/>
                      </a:cubicBezTo>
                      <a:close/>
                      <a:moveTo>
                        <a:pt x="364617" y="126778"/>
                      </a:moveTo>
                      <a:lnTo>
                        <a:pt x="294418" y="126778"/>
                      </a:lnTo>
                      <a:cubicBezTo>
                        <a:pt x="284893" y="126778"/>
                        <a:pt x="277177" y="122301"/>
                        <a:pt x="277177" y="116872"/>
                      </a:cubicBezTo>
                      <a:cubicBezTo>
                        <a:pt x="277177" y="111442"/>
                        <a:pt x="284893" y="106966"/>
                        <a:pt x="294418" y="106966"/>
                      </a:cubicBezTo>
                      <a:lnTo>
                        <a:pt x="364617" y="106966"/>
                      </a:lnTo>
                      <a:cubicBezTo>
                        <a:pt x="374142" y="106966"/>
                        <a:pt x="381857" y="111442"/>
                        <a:pt x="381857" y="116872"/>
                      </a:cubicBezTo>
                      <a:cubicBezTo>
                        <a:pt x="381857" y="122301"/>
                        <a:pt x="374142" y="126778"/>
                        <a:pt x="364617" y="1267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8"/>
                <p:cNvSpPr/>
                <p:nvPr/>
              </p:nvSpPr>
              <p:spPr>
                <a:xfrm>
                  <a:off x="3703928" y="4939685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162" y="34290"/>
                      </a:moveTo>
                      <a:cubicBezTo>
                        <a:pt x="266914" y="-11430"/>
                        <a:pt x="138517" y="-11430"/>
                        <a:pt x="59365" y="34290"/>
                      </a:cubicBezTo>
                      <a:cubicBezTo>
                        <a:pt x="-19788" y="80010"/>
                        <a:pt x="-19788" y="154115"/>
                        <a:pt x="59365" y="199930"/>
                      </a:cubicBezTo>
                      <a:cubicBezTo>
                        <a:pt x="138613" y="245650"/>
                        <a:pt x="267009" y="245650"/>
                        <a:pt x="346162" y="199930"/>
                      </a:cubicBezTo>
                      <a:cubicBezTo>
                        <a:pt x="425410" y="154210"/>
                        <a:pt x="425410" y="80105"/>
                        <a:pt x="346162" y="34290"/>
                      </a:cubicBezTo>
                      <a:close/>
                      <a:moveTo>
                        <a:pt x="76129" y="58007"/>
                      </a:moveTo>
                      <a:cubicBezTo>
                        <a:pt x="69366" y="54102"/>
                        <a:pt x="69366" y="47815"/>
                        <a:pt x="76129" y="44006"/>
                      </a:cubicBezTo>
                      <a:cubicBezTo>
                        <a:pt x="82891" y="40100"/>
                        <a:pt x="93750" y="40100"/>
                        <a:pt x="100513" y="44006"/>
                      </a:cubicBezTo>
                      <a:lnTo>
                        <a:pt x="150138" y="72676"/>
                      </a:lnTo>
                      <a:cubicBezTo>
                        <a:pt x="156900" y="76581"/>
                        <a:pt x="156900" y="82868"/>
                        <a:pt x="150138" y="86773"/>
                      </a:cubicBezTo>
                      <a:cubicBezTo>
                        <a:pt x="143375" y="90678"/>
                        <a:pt x="132516" y="90678"/>
                        <a:pt x="125849" y="86773"/>
                      </a:cubicBezTo>
                      <a:lnTo>
                        <a:pt x="76224" y="58103"/>
                      </a:lnTo>
                      <a:close/>
                      <a:moveTo>
                        <a:pt x="110990" y="126968"/>
                      </a:moveTo>
                      <a:lnTo>
                        <a:pt x="40886" y="126968"/>
                      </a:lnTo>
                      <a:cubicBezTo>
                        <a:pt x="31361" y="126968"/>
                        <a:pt x="23646" y="122491"/>
                        <a:pt x="23646" y="117062"/>
                      </a:cubicBezTo>
                      <a:cubicBezTo>
                        <a:pt x="23646" y="111633"/>
                        <a:pt x="31361" y="107156"/>
                        <a:pt x="40886" y="107156"/>
                      </a:cubicBezTo>
                      <a:lnTo>
                        <a:pt x="110990" y="107156"/>
                      </a:lnTo>
                      <a:cubicBezTo>
                        <a:pt x="120515" y="107156"/>
                        <a:pt x="128230" y="111633"/>
                        <a:pt x="128230" y="117062"/>
                      </a:cubicBezTo>
                      <a:cubicBezTo>
                        <a:pt x="128230" y="122491"/>
                        <a:pt x="120515" y="126968"/>
                        <a:pt x="110990" y="126968"/>
                      </a:cubicBezTo>
                      <a:close/>
                      <a:moveTo>
                        <a:pt x="202716" y="74009"/>
                      </a:moveTo>
                      <a:cubicBezTo>
                        <a:pt x="193191" y="74009"/>
                        <a:pt x="185475" y="69532"/>
                        <a:pt x="185475" y="64103"/>
                      </a:cubicBezTo>
                      <a:lnTo>
                        <a:pt x="185475" y="23622"/>
                      </a:lnTo>
                      <a:cubicBezTo>
                        <a:pt x="185475" y="18098"/>
                        <a:pt x="193191" y="13716"/>
                        <a:pt x="202716" y="13716"/>
                      </a:cubicBezTo>
                      <a:cubicBezTo>
                        <a:pt x="212241" y="13716"/>
                        <a:pt x="219956" y="18193"/>
                        <a:pt x="219956" y="23622"/>
                      </a:cubicBezTo>
                      <a:lnTo>
                        <a:pt x="219956" y="64103"/>
                      </a:lnTo>
                      <a:cubicBezTo>
                        <a:pt x="219956" y="69628"/>
                        <a:pt x="212241" y="74009"/>
                        <a:pt x="202716" y="74009"/>
                      </a:cubicBezTo>
                      <a:close/>
                      <a:moveTo>
                        <a:pt x="100417" y="190119"/>
                      </a:moveTo>
                      <a:cubicBezTo>
                        <a:pt x="93655" y="194024"/>
                        <a:pt x="82796" y="194024"/>
                        <a:pt x="76033" y="190119"/>
                      </a:cubicBezTo>
                      <a:cubicBezTo>
                        <a:pt x="69271" y="186214"/>
                        <a:pt x="69271" y="179927"/>
                        <a:pt x="76033" y="176117"/>
                      </a:cubicBezTo>
                      <a:lnTo>
                        <a:pt x="125658" y="147447"/>
                      </a:lnTo>
                      <a:cubicBezTo>
                        <a:pt x="132421" y="143542"/>
                        <a:pt x="143280" y="143542"/>
                        <a:pt x="149947" y="147447"/>
                      </a:cubicBezTo>
                      <a:cubicBezTo>
                        <a:pt x="156710" y="151352"/>
                        <a:pt x="156710" y="157639"/>
                        <a:pt x="149947" y="161544"/>
                      </a:cubicBezTo>
                      <a:lnTo>
                        <a:pt x="100322" y="190214"/>
                      </a:lnTo>
                      <a:close/>
                      <a:moveTo>
                        <a:pt x="279678" y="86582"/>
                      </a:moveTo>
                      <a:cubicBezTo>
                        <a:pt x="272915" y="90488"/>
                        <a:pt x="262057" y="90488"/>
                        <a:pt x="255389" y="86582"/>
                      </a:cubicBezTo>
                      <a:cubicBezTo>
                        <a:pt x="248626" y="82677"/>
                        <a:pt x="248626" y="76390"/>
                        <a:pt x="255389" y="72485"/>
                      </a:cubicBezTo>
                      <a:lnTo>
                        <a:pt x="305014" y="43815"/>
                      </a:lnTo>
                      <a:cubicBezTo>
                        <a:pt x="311777" y="39910"/>
                        <a:pt x="322635" y="39910"/>
                        <a:pt x="329303" y="43815"/>
                      </a:cubicBezTo>
                      <a:cubicBezTo>
                        <a:pt x="336066" y="47720"/>
                        <a:pt x="336066" y="54007"/>
                        <a:pt x="329303" y="57817"/>
                      </a:cubicBezTo>
                      <a:lnTo>
                        <a:pt x="279678" y="86487"/>
                      </a:lnTo>
                      <a:close/>
                      <a:moveTo>
                        <a:pt x="294346" y="107061"/>
                      </a:moveTo>
                      <a:lnTo>
                        <a:pt x="364546" y="107061"/>
                      </a:lnTo>
                      <a:cubicBezTo>
                        <a:pt x="374071" y="107061"/>
                        <a:pt x="381786" y="111538"/>
                        <a:pt x="381786" y="116967"/>
                      </a:cubicBezTo>
                      <a:cubicBezTo>
                        <a:pt x="381786" y="122396"/>
                        <a:pt x="374071" y="126873"/>
                        <a:pt x="364546" y="126873"/>
                      </a:cubicBezTo>
                      <a:lnTo>
                        <a:pt x="294346" y="126873"/>
                      </a:lnTo>
                      <a:cubicBezTo>
                        <a:pt x="284821" y="126873"/>
                        <a:pt x="277106" y="122396"/>
                        <a:pt x="277106" y="116967"/>
                      </a:cubicBezTo>
                      <a:cubicBezTo>
                        <a:pt x="277106" y="111538"/>
                        <a:pt x="284821" y="107061"/>
                        <a:pt x="294346" y="107061"/>
                      </a:cubicBezTo>
                      <a:close/>
                      <a:moveTo>
                        <a:pt x="202621" y="220409"/>
                      </a:moveTo>
                      <a:cubicBezTo>
                        <a:pt x="193096" y="220409"/>
                        <a:pt x="185380" y="215932"/>
                        <a:pt x="185380" y="210503"/>
                      </a:cubicBezTo>
                      <a:lnTo>
                        <a:pt x="185380" y="170021"/>
                      </a:lnTo>
                      <a:cubicBezTo>
                        <a:pt x="185380" y="164497"/>
                        <a:pt x="193096" y="160115"/>
                        <a:pt x="202621" y="160115"/>
                      </a:cubicBezTo>
                      <a:cubicBezTo>
                        <a:pt x="212146" y="160115"/>
                        <a:pt x="219861" y="164592"/>
                        <a:pt x="219861" y="170021"/>
                      </a:cubicBezTo>
                      <a:lnTo>
                        <a:pt x="219861" y="210503"/>
                      </a:lnTo>
                      <a:cubicBezTo>
                        <a:pt x="219861" y="216027"/>
                        <a:pt x="212146" y="220409"/>
                        <a:pt x="202621" y="220409"/>
                      </a:cubicBezTo>
                      <a:close/>
                      <a:moveTo>
                        <a:pt x="304919" y="190119"/>
                      </a:moveTo>
                      <a:lnTo>
                        <a:pt x="255294" y="161449"/>
                      </a:lnTo>
                      <a:cubicBezTo>
                        <a:pt x="248531" y="157544"/>
                        <a:pt x="248531" y="151257"/>
                        <a:pt x="255294" y="147352"/>
                      </a:cubicBezTo>
                      <a:cubicBezTo>
                        <a:pt x="262057" y="143447"/>
                        <a:pt x="272915" y="143447"/>
                        <a:pt x="279583" y="147352"/>
                      </a:cubicBezTo>
                      <a:lnTo>
                        <a:pt x="329208" y="176022"/>
                      </a:lnTo>
                      <a:cubicBezTo>
                        <a:pt x="335971" y="179927"/>
                        <a:pt x="335971" y="186214"/>
                        <a:pt x="329208" y="190024"/>
                      </a:cubicBezTo>
                      <a:cubicBezTo>
                        <a:pt x="322445" y="193929"/>
                        <a:pt x="311587" y="193929"/>
                        <a:pt x="304919" y="1900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8"/>
                <p:cNvSpPr/>
                <p:nvPr/>
              </p:nvSpPr>
              <p:spPr>
                <a:xfrm>
                  <a:off x="3849512" y="5023791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8" y="36385"/>
                      </a:cubicBezTo>
                      <a:cubicBezTo>
                        <a:pt x="75325" y="23432"/>
                        <a:pt x="39130" y="23432"/>
                        <a:pt x="16746" y="36385"/>
                      </a:cubicBezTo>
                      <a:cubicBezTo>
                        <a:pt x="11602" y="39338"/>
                        <a:pt x="7602" y="42767"/>
                        <a:pt x="4840" y="46387"/>
                      </a:cubicBezTo>
                      <a:cubicBezTo>
                        <a:pt x="-4400" y="34290"/>
                        <a:pt x="-399" y="19622"/>
                        <a:pt x="16746" y="9716"/>
                      </a:cubicBezTo>
                      <a:cubicBezTo>
                        <a:pt x="39130" y="-3239"/>
                        <a:pt x="75325" y="-3239"/>
                        <a:pt x="97708" y="9716"/>
                      </a:cubicBezTo>
                      <a:cubicBezTo>
                        <a:pt x="114853" y="19622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8"/>
                <p:cNvSpPr/>
                <p:nvPr/>
              </p:nvSpPr>
              <p:spPr>
                <a:xfrm>
                  <a:off x="3854351" y="5050461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87" name="Google Shape;78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29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9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29"/>
          <p:cNvGrpSpPr/>
          <p:nvPr/>
        </p:nvGrpSpPr>
        <p:grpSpPr>
          <a:xfrm>
            <a:off x="116071" y="4249843"/>
            <a:ext cx="8904291" cy="815643"/>
            <a:chOff x="116071" y="4249843"/>
            <a:chExt cx="8904291" cy="815643"/>
          </a:xfrm>
        </p:grpSpPr>
        <p:grpSp>
          <p:nvGrpSpPr>
            <p:cNvPr id="792" name="Google Shape;792;p29"/>
            <p:cNvGrpSpPr/>
            <p:nvPr/>
          </p:nvGrpSpPr>
          <p:grpSpPr>
            <a:xfrm>
              <a:off x="116071" y="4249843"/>
              <a:ext cx="639842" cy="559831"/>
              <a:chOff x="4037470" y="4779094"/>
              <a:chExt cx="422171" cy="369379"/>
            </a:xfrm>
          </p:grpSpPr>
          <p:sp>
            <p:nvSpPr>
              <p:cNvPr id="793" name="Google Shape;793;p29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4" name="Google Shape;794;p29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795" name="Google Shape;795;p29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9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9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9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9" name="Google Shape;799;p29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800" name="Google Shape;800;p29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9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9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9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9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9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9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9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9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9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9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9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9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9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9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9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9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9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9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9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9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29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9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9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4" name="Google Shape;824;p29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825" name="Google Shape;825;p29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9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9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9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9" name="Google Shape;829;p29"/>
            <p:cNvGrpSpPr/>
            <p:nvPr/>
          </p:nvGrpSpPr>
          <p:grpSpPr>
            <a:xfrm>
              <a:off x="854581" y="4505510"/>
              <a:ext cx="639735" cy="559976"/>
              <a:chOff x="3695689" y="4939685"/>
              <a:chExt cx="422100" cy="369475"/>
            </a:xfrm>
          </p:grpSpPr>
          <p:sp>
            <p:nvSpPr>
              <p:cNvPr id="830" name="Google Shape;830;p29"/>
              <p:cNvSpPr/>
              <p:nvPr/>
            </p:nvSpPr>
            <p:spPr>
              <a:xfrm>
                <a:off x="3695689" y="5065320"/>
                <a:ext cx="422100" cy="243840"/>
              </a:xfrm>
              <a:custGeom>
                <a:rect b="b" l="l" r="r" t="t"/>
                <a:pathLst>
                  <a:path extrusionOk="0" h="243840" w="422100">
                    <a:moveTo>
                      <a:pt x="360307" y="208121"/>
                    </a:moveTo>
                    <a:cubicBezTo>
                      <a:pt x="277821" y="255746"/>
                      <a:pt x="144185" y="255746"/>
                      <a:pt x="61793" y="208121"/>
                    </a:cubicBezTo>
                    <a:cubicBezTo>
                      <a:pt x="-20598" y="160496"/>
                      <a:pt x="-20598" y="83344"/>
                      <a:pt x="61793" y="35719"/>
                    </a:cubicBezTo>
                    <a:cubicBezTo>
                      <a:pt x="144185" y="-11906"/>
                      <a:pt x="277821" y="-11906"/>
                      <a:pt x="360307" y="35719"/>
                    </a:cubicBezTo>
                    <a:cubicBezTo>
                      <a:pt x="442698" y="83344"/>
                      <a:pt x="442698" y="160496"/>
                      <a:pt x="360307" y="208121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1" name="Google Shape;831;p29"/>
              <p:cNvGrpSpPr/>
              <p:nvPr/>
            </p:nvGrpSpPr>
            <p:grpSpPr>
              <a:xfrm>
                <a:off x="3703857" y="5053128"/>
                <a:ext cx="405669" cy="247649"/>
                <a:chOff x="3703857" y="5053128"/>
                <a:chExt cx="405669" cy="247649"/>
              </a:xfrm>
            </p:grpSpPr>
            <p:sp>
              <p:nvSpPr>
                <p:cNvPr id="832" name="Google Shape;832;p29"/>
                <p:cNvSpPr/>
                <p:nvPr/>
              </p:nvSpPr>
              <p:spPr>
                <a:xfrm>
                  <a:off x="3703857" y="5066463"/>
                  <a:ext cx="405574" cy="234314"/>
                </a:xfrm>
                <a:custGeom>
                  <a:rect b="b" l="l" r="r" t="t"/>
                  <a:pathLst>
                    <a:path extrusionOk="0" h="234314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6986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20"/>
                      </a:lnTo>
                      <a:lnTo>
                        <a:pt x="0" y="117920"/>
                      </a:lnTo>
                      <a:cubicBezTo>
                        <a:pt x="381" y="147638"/>
                        <a:pt x="20098" y="177260"/>
                        <a:pt x="59341" y="200025"/>
                      </a:cubicBezTo>
                      <a:cubicBezTo>
                        <a:pt x="138589" y="245745"/>
                        <a:pt x="266986" y="245745"/>
                        <a:pt x="346138" y="200025"/>
                      </a:cubicBezTo>
                      <a:cubicBezTo>
                        <a:pt x="385763" y="177165"/>
                        <a:pt x="405574" y="147161"/>
                        <a:pt x="405574" y="117253"/>
                      </a:cubicBezTo>
                      <a:lnTo>
                        <a:pt x="405574" y="103918"/>
                      </a:lnTo>
                      <a:lnTo>
                        <a:pt x="404241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815"/>
                      </a:cubicBezTo>
                      <a:close/>
                      <a:moveTo>
                        <a:pt x="40957" y="126968"/>
                      </a:moveTo>
                      <a:cubicBezTo>
                        <a:pt x="31432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7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726" y="194024"/>
                        <a:pt x="82867" y="194024"/>
                        <a:pt x="76105" y="190119"/>
                      </a:cubicBezTo>
                      <a:cubicBezTo>
                        <a:pt x="69342" y="186214"/>
                        <a:pt x="69342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019" y="147447"/>
                      </a:cubicBezTo>
                      <a:cubicBezTo>
                        <a:pt x="156781" y="151352"/>
                        <a:pt x="156781" y="157639"/>
                        <a:pt x="150019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7" y="18098"/>
                        <a:pt x="220027" y="23527"/>
                      </a:cubicBezTo>
                      <a:lnTo>
                        <a:pt x="220027" y="64008"/>
                      </a:lnTo>
                      <a:cubicBezTo>
                        <a:pt x="220027" y="69532"/>
                        <a:pt x="212312" y="73914"/>
                        <a:pt x="202787" y="73914"/>
                      </a:cubicBezTo>
                      <a:cubicBezTo>
                        <a:pt x="193262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7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2"/>
                        <a:pt x="193262" y="160020"/>
                        <a:pt x="202787" y="160020"/>
                      </a:cubicBezTo>
                      <a:cubicBezTo>
                        <a:pt x="212312" y="160020"/>
                        <a:pt x="220027" y="164497"/>
                        <a:pt x="220027" y="169926"/>
                      </a:cubicBezTo>
                      <a:lnTo>
                        <a:pt x="220027" y="210407"/>
                      </a:lnTo>
                      <a:cubicBezTo>
                        <a:pt x="220027" y="215932"/>
                        <a:pt x="212312" y="220313"/>
                        <a:pt x="202787" y="220313"/>
                      </a:cubicBezTo>
                      <a:close/>
                      <a:moveTo>
                        <a:pt x="255460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4" y="43815"/>
                      </a:cubicBezTo>
                      <a:cubicBezTo>
                        <a:pt x="336137" y="47720"/>
                        <a:pt x="336137" y="54007"/>
                        <a:pt x="329374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460" y="86582"/>
                      </a:cubicBezTo>
                      <a:cubicBezTo>
                        <a:pt x="248698" y="82677"/>
                        <a:pt x="248698" y="76390"/>
                        <a:pt x="255460" y="72581"/>
                      </a:cubicBezTo>
                      <a:close/>
                      <a:moveTo>
                        <a:pt x="329374" y="190024"/>
                      </a:moveTo>
                      <a:cubicBezTo>
                        <a:pt x="322612" y="193929"/>
                        <a:pt x="311753" y="193929"/>
                        <a:pt x="305086" y="190024"/>
                      </a:cubicBezTo>
                      <a:lnTo>
                        <a:pt x="255460" y="161354"/>
                      </a:lnTo>
                      <a:cubicBezTo>
                        <a:pt x="248698" y="157448"/>
                        <a:pt x="248698" y="151162"/>
                        <a:pt x="255460" y="147352"/>
                      </a:cubicBezTo>
                      <a:cubicBezTo>
                        <a:pt x="262223" y="143447"/>
                        <a:pt x="273082" y="143447"/>
                        <a:pt x="279749" y="147352"/>
                      </a:cubicBezTo>
                      <a:lnTo>
                        <a:pt x="329374" y="176022"/>
                      </a:lnTo>
                      <a:cubicBezTo>
                        <a:pt x="336137" y="179927"/>
                        <a:pt x="336137" y="186214"/>
                        <a:pt x="329374" y="190024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7" y="122396"/>
                        <a:pt x="277177" y="116967"/>
                      </a:cubicBezTo>
                      <a:cubicBezTo>
                        <a:pt x="277177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9"/>
                <p:cNvSpPr/>
                <p:nvPr/>
              </p:nvSpPr>
              <p:spPr>
                <a:xfrm>
                  <a:off x="3703928" y="5053128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162" y="34290"/>
                      </a:moveTo>
                      <a:cubicBezTo>
                        <a:pt x="266914" y="-11430"/>
                        <a:pt x="138517" y="-11430"/>
                        <a:pt x="59365" y="34290"/>
                      </a:cubicBezTo>
                      <a:cubicBezTo>
                        <a:pt x="-19788" y="80010"/>
                        <a:pt x="-19788" y="154115"/>
                        <a:pt x="59365" y="199930"/>
                      </a:cubicBezTo>
                      <a:cubicBezTo>
                        <a:pt x="138613" y="245650"/>
                        <a:pt x="267009" y="245650"/>
                        <a:pt x="346162" y="199930"/>
                      </a:cubicBezTo>
                      <a:cubicBezTo>
                        <a:pt x="425410" y="154210"/>
                        <a:pt x="425410" y="80010"/>
                        <a:pt x="346162" y="34290"/>
                      </a:cubicBezTo>
                      <a:close/>
                      <a:moveTo>
                        <a:pt x="76129" y="58007"/>
                      </a:moveTo>
                      <a:cubicBezTo>
                        <a:pt x="69366" y="54102"/>
                        <a:pt x="69366" y="47815"/>
                        <a:pt x="76129" y="44006"/>
                      </a:cubicBezTo>
                      <a:cubicBezTo>
                        <a:pt x="82891" y="40100"/>
                        <a:pt x="93750" y="40100"/>
                        <a:pt x="100513" y="44006"/>
                      </a:cubicBezTo>
                      <a:lnTo>
                        <a:pt x="150138" y="72676"/>
                      </a:lnTo>
                      <a:cubicBezTo>
                        <a:pt x="156900" y="76581"/>
                        <a:pt x="156900" y="82867"/>
                        <a:pt x="150138" y="86773"/>
                      </a:cubicBezTo>
                      <a:cubicBezTo>
                        <a:pt x="143375" y="90678"/>
                        <a:pt x="132516" y="90678"/>
                        <a:pt x="125849" y="86773"/>
                      </a:cubicBezTo>
                      <a:lnTo>
                        <a:pt x="76224" y="58103"/>
                      </a:lnTo>
                      <a:close/>
                      <a:moveTo>
                        <a:pt x="110990" y="126968"/>
                      </a:moveTo>
                      <a:lnTo>
                        <a:pt x="40886" y="126968"/>
                      </a:lnTo>
                      <a:cubicBezTo>
                        <a:pt x="31361" y="126968"/>
                        <a:pt x="23646" y="122491"/>
                        <a:pt x="23646" y="117062"/>
                      </a:cubicBezTo>
                      <a:cubicBezTo>
                        <a:pt x="23646" y="111633"/>
                        <a:pt x="31361" y="107156"/>
                        <a:pt x="40886" y="107156"/>
                      </a:cubicBezTo>
                      <a:lnTo>
                        <a:pt x="110990" y="107156"/>
                      </a:lnTo>
                      <a:cubicBezTo>
                        <a:pt x="120515" y="107156"/>
                        <a:pt x="128230" y="111633"/>
                        <a:pt x="128230" y="117062"/>
                      </a:cubicBezTo>
                      <a:cubicBezTo>
                        <a:pt x="128230" y="122491"/>
                        <a:pt x="120515" y="126968"/>
                        <a:pt x="110990" y="126968"/>
                      </a:cubicBezTo>
                      <a:close/>
                      <a:moveTo>
                        <a:pt x="202716" y="74009"/>
                      </a:moveTo>
                      <a:cubicBezTo>
                        <a:pt x="193191" y="74009"/>
                        <a:pt x="185475" y="69532"/>
                        <a:pt x="185475" y="64103"/>
                      </a:cubicBezTo>
                      <a:lnTo>
                        <a:pt x="185475" y="23622"/>
                      </a:lnTo>
                      <a:cubicBezTo>
                        <a:pt x="185475" y="18098"/>
                        <a:pt x="193191" y="13716"/>
                        <a:pt x="202716" y="13716"/>
                      </a:cubicBezTo>
                      <a:cubicBezTo>
                        <a:pt x="212241" y="13716"/>
                        <a:pt x="219956" y="18193"/>
                        <a:pt x="219956" y="23622"/>
                      </a:cubicBezTo>
                      <a:lnTo>
                        <a:pt x="219956" y="64103"/>
                      </a:lnTo>
                      <a:cubicBezTo>
                        <a:pt x="219956" y="69628"/>
                        <a:pt x="212241" y="74009"/>
                        <a:pt x="202716" y="74009"/>
                      </a:cubicBezTo>
                      <a:close/>
                      <a:moveTo>
                        <a:pt x="100417" y="190119"/>
                      </a:moveTo>
                      <a:cubicBezTo>
                        <a:pt x="93655" y="194024"/>
                        <a:pt x="82796" y="194024"/>
                        <a:pt x="76033" y="190119"/>
                      </a:cubicBezTo>
                      <a:cubicBezTo>
                        <a:pt x="69271" y="186214"/>
                        <a:pt x="69271" y="179927"/>
                        <a:pt x="76033" y="176022"/>
                      </a:cubicBezTo>
                      <a:lnTo>
                        <a:pt x="125658" y="147447"/>
                      </a:lnTo>
                      <a:cubicBezTo>
                        <a:pt x="132421" y="143542"/>
                        <a:pt x="143280" y="143542"/>
                        <a:pt x="149947" y="147447"/>
                      </a:cubicBezTo>
                      <a:cubicBezTo>
                        <a:pt x="156710" y="151352"/>
                        <a:pt x="156710" y="157639"/>
                        <a:pt x="149947" y="161449"/>
                      </a:cubicBezTo>
                      <a:lnTo>
                        <a:pt x="100322" y="190119"/>
                      </a:lnTo>
                      <a:close/>
                      <a:moveTo>
                        <a:pt x="279678" y="86582"/>
                      </a:moveTo>
                      <a:cubicBezTo>
                        <a:pt x="272915" y="90488"/>
                        <a:pt x="262057" y="90488"/>
                        <a:pt x="255389" y="86582"/>
                      </a:cubicBezTo>
                      <a:cubicBezTo>
                        <a:pt x="248626" y="82677"/>
                        <a:pt x="248626" y="76390"/>
                        <a:pt x="255389" y="72485"/>
                      </a:cubicBezTo>
                      <a:lnTo>
                        <a:pt x="305014" y="43815"/>
                      </a:lnTo>
                      <a:cubicBezTo>
                        <a:pt x="311777" y="39910"/>
                        <a:pt x="322635" y="39910"/>
                        <a:pt x="329303" y="43815"/>
                      </a:cubicBezTo>
                      <a:cubicBezTo>
                        <a:pt x="336066" y="47720"/>
                        <a:pt x="336066" y="54007"/>
                        <a:pt x="329303" y="57817"/>
                      </a:cubicBezTo>
                      <a:lnTo>
                        <a:pt x="279678" y="86487"/>
                      </a:lnTo>
                      <a:close/>
                      <a:moveTo>
                        <a:pt x="294346" y="107061"/>
                      </a:moveTo>
                      <a:lnTo>
                        <a:pt x="364546" y="107061"/>
                      </a:lnTo>
                      <a:cubicBezTo>
                        <a:pt x="374071" y="107061"/>
                        <a:pt x="381786" y="111538"/>
                        <a:pt x="381786" y="116967"/>
                      </a:cubicBezTo>
                      <a:cubicBezTo>
                        <a:pt x="381786" y="122396"/>
                        <a:pt x="374071" y="126873"/>
                        <a:pt x="364546" y="126873"/>
                      </a:cubicBezTo>
                      <a:lnTo>
                        <a:pt x="294346" y="126873"/>
                      </a:lnTo>
                      <a:cubicBezTo>
                        <a:pt x="284821" y="126873"/>
                        <a:pt x="277106" y="122396"/>
                        <a:pt x="277106" y="116967"/>
                      </a:cubicBezTo>
                      <a:cubicBezTo>
                        <a:pt x="277106" y="111538"/>
                        <a:pt x="284821" y="107061"/>
                        <a:pt x="294346" y="107061"/>
                      </a:cubicBezTo>
                      <a:close/>
                      <a:moveTo>
                        <a:pt x="202621" y="220408"/>
                      </a:moveTo>
                      <a:cubicBezTo>
                        <a:pt x="193096" y="220408"/>
                        <a:pt x="185380" y="215932"/>
                        <a:pt x="185380" y="210503"/>
                      </a:cubicBezTo>
                      <a:lnTo>
                        <a:pt x="185380" y="170021"/>
                      </a:lnTo>
                      <a:cubicBezTo>
                        <a:pt x="185380" y="164497"/>
                        <a:pt x="193096" y="160115"/>
                        <a:pt x="202621" y="160115"/>
                      </a:cubicBezTo>
                      <a:cubicBezTo>
                        <a:pt x="212146" y="160115"/>
                        <a:pt x="219861" y="164592"/>
                        <a:pt x="219861" y="170021"/>
                      </a:cubicBezTo>
                      <a:lnTo>
                        <a:pt x="219861" y="210503"/>
                      </a:lnTo>
                      <a:cubicBezTo>
                        <a:pt x="219861" y="216027"/>
                        <a:pt x="212146" y="220408"/>
                        <a:pt x="202621" y="220408"/>
                      </a:cubicBezTo>
                      <a:close/>
                      <a:moveTo>
                        <a:pt x="304919" y="190119"/>
                      </a:moveTo>
                      <a:lnTo>
                        <a:pt x="255294" y="161449"/>
                      </a:lnTo>
                      <a:cubicBezTo>
                        <a:pt x="248531" y="157544"/>
                        <a:pt x="248531" y="151257"/>
                        <a:pt x="255294" y="147447"/>
                      </a:cubicBezTo>
                      <a:cubicBezTo>
                        <a:pt x="262057" y="143542"/>
                        <a:pt x="272915" y="143542"/>
                        <a:pt x="279583" y="147447"/>
                      </a:cubicBezTo>
                      <a:lnTo>
                        <a:pt x="329208" y="176022"/>
                      </a:lnTo>
                      <a:cubicBezTo>
                        <a:pt x="335971" y="179927"/>
                        <a:pt x="335971" y="186214"/>
                        <a:pt x="329208" y="190119"/>
                      </a:cubicBezTo>
                      <a:cubicBezTo>
                        <a:pt x="322445" y="194024"/>
                        <a:pt x="311587" y="194024"/>
                        <a:pt x="304919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9"/>
                <p:cNvSpPr/>
                <p:nvPr/>
              </p:nvSpPr>
              <p:spPr>
                <a:xfrm>
                  <a:off x="3849512" y="5137210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8" y="36314"/>
                      </a:cubicBezTo>
                      <a:cubicBezTo>
                        <a:pt x="75325" y="23455"/>
                        <a:pt x="39130" y="23455"/>
                        <a:pt x="16746" y="36314"/>
                      </a:cubicBezTo>
                      <a:cubicBezTo>
                        <a:pt x="11602" y="39267"/>
                        <a:pt x="7602" y="42696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8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9"/>
                <p:cNvSpPr/>
                <p:nvPr/>
              </p:nvSpPr>
              <p:spPr>
                <a:xfrm>
                  <a:off x="3854351" y="5163880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645"/>
                      </a:moveTo>
                      <a:cubicBezTo>
                        <a:pt x="102013" y="23265"/>
                        <a:pt x="98012" y="26694"/>
                        <a:pt x="92869" y="29742"/>
                      </a:cubicBezTo>
                      <a:cubicBezTo>
                        <a:pt x="70485" y="42696"/>
                        <a:pt x="34290" y="42696"/>
                        <a:pt x="11906" y="29742"/>
                      </a:cubicBezTo>
                      <a:cubicBezTo>
                        <a:pt x="6763" y="26789"/>
                        <a:pt x="2762" y="23360"/>
                        <a:pt x="0" y="19645"/>
                      </a:cubicBezTo>
                      <a:cubicBezTo>
                        <a:pt x="2762" y="16026"/>
                        <a:pt x="6763" y="12597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645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6" name="Google Shape;836;p29"/>
              <p:cNvGrpSpPr/>
              <p:nvPr/>
            </p:nvGrpSpPr>
            <p:grpSpPr>
              <a:xfrm>
                <a:off x="3727359" y="4965879"/>
                <a:ext cx="358830" cy="305800"/>
                <a:chOff x="3727359" y="4965879"/>
                <a:chExt cx="358830" cy="305800"/>
              </a:xfrm>
            </p:grpSpPr>
            <p:sp>
              <p:nvSpPr>
                <p:cNvPr id="837" name="Google Shape;837;p29"/>
                <p:cNvSpPr/>
                <p:nvPr/>
              </p:nvSpPr>
              <p:spPr>
                <a:xfrm>
                  <a:off x="3727478" y="5069416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616" y="0"/>
                      </a:moveTo>
                      <a:lnTo>
                        <a:pt x="358616" y="98393"/>
                      </a:lnTo>
                      <a:cubicBezTo>
                        <a:pt x="358616" y="125063"/>
                        <a:pt x="340995" y="151733"/>
                        <a:pt x="306038" y="171831"/>
                      </a:cubicBezTo>
                      <a:cubicBezTo>
                        <a:pt x="236125" y="212408"/>
                        <a:pt x="122492" y="212408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9"/>
                <p:cNvSpPr/>
                <p:nvPr/>
              </p:nvSpPr>
              <p:spPr>
                <a:xfrm>
                  <a:off x="3727383" y="5082179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9"/>
                <p:cNvSpPr/>
                <p:nvPr/>
              </p:nvSpPr>
              <p:spPr>
                <a:xfrm>
                  <a:off x="3727383" y="5099324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959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95"/>
                      </a:lnTo>
                      <a:lnTo>
                        <a:pt x="358616" y="95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9"/>
                <p:cNvSpPr/>
                <p:nvPr/>
              </p:nvSpPr>
              <p:spPr>
                <a:xfrm>
                  <a:off x="3727383" y="5116565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9"/>
                <p:cNvSpPr/>
                <p:nvPr/>
              </p:nvSpPr>
              <p:spPr>
                <a:xfrm>
                  <a:off x="3727383" y="5133709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95"/>
                      </a:lnTo>
                      <a:lnTo>
                        <a:pt x="358616" y="95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9"/>
                <p:cNvSpPr/>
                <p:nvPr/>
              </p:nvSpPr>
              <p:spPr>
                <a:xfrm>
                  <a:off x="3727383" y="5150855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8"/>
                        <a:pt x="122587" y="113728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9"/>
                <p:cNvSpPr/>
                <p:nvPr/>
              </p:nvSpPr>
              <p:spPr>
                <a:xfrm>
                  <a:off x="3727359" y="4965879"/>
                  <a:ext cx="358735" cy="207097"/>
                </a:xfrm>
                <a:custGeom>
                  <a:rect b="b" l="l" r="r" t="t"/>
                  <a:pathLst>
                    <a:path extrusionOk="0" h="207097" w="358735">
                      <a:moveTo>
                        <a:pt x="52507" y="176594"/>
                      </a:moveTo>
                      <a:cubicBezTo>
                        <a:pt x="122611" y="217265"/>
                        <a:pt x="236244" y="217265"/>
                        <a:pt x="306157" y="176594"/>
                      </a:cubicBezTo>
                      <a:cubicBezTo>
                        <a:pt x="376262" y="136207"/>
                        <a:pt x="376262" y="70580"/>
                        <a:pt x="306157" y="30289"/>
                      </a:cubicBezTo>
                      <a:cubicBezTo>
                        <a:pt x="236244" y="-10096"/>
                        <a:pt x="122611" y="-10096"/>
                        <a:pt x="52507" y="30289"/>
                      </a:cubicBezTo>
                      <a:cubicBezTo>
                        <a:pt x="-17502" y="70580"/>
                        <a:pt x="-17502" y="136207"/>
                        <a:pt x="52507" y="176594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9"/>
                <p:cNvSpPr/>
                <p:nvPr/>
              </p:nvSpPr>
              <p:spPr>
                <a:xfrm>
                  <a:off x="3741504" y="4974118"/>
                  <a:ext cx="330446" cy="190785"/>
                </a:xfrm>
                <a:custGeom>
                  <a:rect b="b" l="l" r="r" t="t"/>
                  <a:pathLst>
                    <a:path extrusionOk="0" h="190785" w="330446">
                      <a:moveTo>
                        <a:pt x="48363" y="162639"/>
                      </a:moveTo>
                      <a:cubicBezTo>
                        <a:pt x="112943" y="200168"/>
                        <a:pt x="217622" y="200168"/>
                        <a:pt x="282012" y="162639"/>
                      </a:cubicBezTo>
                      <a:cubicBezTo>
                        <a:pt x="346591" y="125492"/>
                        <a:pt x="346591" y="65008"/>
                        <a:pt x="282012" y="27861"/>
                      </a:cubicBezTo>
                      <a:cubicBezTo>
                        <a:pt x="217622" y="-9287"/>
                        <a:pt x="112943" y="-9287"/>
                        <a:pt x="48363" y="27861"/>
                      </a:cubicBezTo>
                      <a:cubicBezTo>
                        <a:pt x="-16121" y="65008"/>
                        <a:pt x="-16121" y="125492"/>
                        <a:pt x="48363" y="16263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9"/>
                <p:cNvSpPr/>
                <p:nvPr/>
              </p:nvSpPr>
              <p:spPr>
                <a:xfrm>
                  <a:off x="3752172" y="4980190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3" y="152186"/>
                      </a:cubicBezTo>
                      <a:cubicBezTo>
                        <a:pt x="324112" y="117419"/>
                        <a:pt x="324112" y="60841"/>
                        <a:pt x="263723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324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9"/>
                <p:cNvSpPr/>
                <p:nvPr/>
              </p:nvSpPr>
              <p:spPr>
                <a:xfrm>
                  <a:off x="3760768" y="4985524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20" y="143708"/>
                      </a:moveTo>
                      <a:cubicBezTo>
                        <a:pt x="99774" y="176855"/>
                        <a:pt x="192262" y="176855"/>
                        <a:pt x="249126" y="143708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20" y="24646"/>
                      </a:cubicBezTo>
                      <a:cubicBezTo>
                        <a:pt x="-14240" y="57507"/>
                        <a:pt x="-14240" y="110847"/>
                        <a:pt x="42720" y="143708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9"/>
                <p:cNvSpPr/>
                <p:nvPr/>
              </p:nvSpPr>
              <p:spPr>
                <a:xfrm>
                  <a:off x="3769793" y="4990263"/>
                  <a:ext cx="273962" cy="158257"/>
                </a:xfrm>
                <a:custGeom>
                  <a:rect b="b" l="l" r="r" t="t"/>
                  <a:pathLst>
                    <a:path extrusionOk="0" h="158257" w="273962">
                      <a:moveTo>
                        <a:pt x="40076" y="134969"/>
                      </a:moveTo>
                      <a:cubicBezTo>
                        <a:pt x="93607" y="166021"/>
                        <a:pt x="180475" y="166021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3912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9"/>
                <p:cNvSpPr/>
                <p:nvPr/>
              </p:nvSpPr>
              <p:spPr>
                <a:xfrm>
                  <a:off x="3777342" y="4995073"/>
                  <a:ext cx="258770" cy="149471"/>
                </a:xfrm>
                <a:custGeom>
                  <a:rect b="b" l="l" r="r" t="t"/>
                  <a:pathLst>
                    <a:path extrusionOk="0" h="149471" w="258770">
                      <a:moveTo>
                        <a:pt x="37862" y="127397"/>
                      </a:moveTo>
                      <a:cubicBezTo>
                        <a:pt x="88440" y="156829"/>
                        <a:pt x="170450" y="156829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7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9"/>
                <p:cNvSpPr/>
                <p:nvPr/>
              </p:nvSpPr>
              <p:spPr>
                <a:xfrm>
                  <a:off x="3784890" y="4999026"/>
                  <a:ext cx="243673" cy="140731"/>
                </a:xfrm>
                <a:custGeom>
                  <a:rect b="b" l="l" r="r" t="t"/>
                  <a:pathLst>
                    <a:path extrusionOk="0" h="140731" w="243673">
                      <a:moveTo>
                        <a:pt x="35647" y="120015"/>
                      </a:moveTo>
                      <a:cubicBezTo>
                        <a:pt x="83272" y="147638"/>
                        <a:pt x="160520" y="147638"/>
                        <a:pt x="207955" y="120015"/>
                      </a:cubicBezTo>
                      <a:cubicBezTo>
                        <a:pt x="255580" y="92583"/>
                        <a:pt x="255580" y="48006"/>
                        <a:pt x="207955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9"/>
                <p:cNvSpPr/>
                <p:nvPr/>
              </p:nvSpPr>
              <p:spPr>
                <a:xfrm>
                  <a:off x="3791677" y="5003217"/>
                  <a:ext cx="230219" cy="132921"/>
                </a:xfrm>
                <a:custGeom>
                  <a:rect b="b" l="l" r="r" t="t"/>
                  <a:pathLst>
                    <a:path extrusionOk="0" h="132921" w="230219">
                      <a:moveTo>
                        <a:pt x="33719" y="113348"/>
                      </a:moveTo>
                      <a:cubicBezTo>
                        <a:pt x="78677" y="139446"/>
                        <a:pt x="151638" y="139446"/>
                        <a:pt x="196501" y="113348"/>
                      </a:cubicBezTo>
                      <a:cubicBezTo>
                        <a:pt x="241459" y="87440"/>
                        <a:pt x="241459" y="45339"/>
                        <a:pt x="196501" y="19431"/>
                      </a:cubicBezTo>
                      <a:cubicBezTo>
                        <a:pt x="151638" y="-6477"/>
                        <a:pt x="78677" y="-6477"/>
                        <a:pt x="33719" y="19431"/>
                      </a:cubicBezTo>
                      <a:cubicBezTo>
                        <a:pt x="-11240" y="45339"/>
                        <a:pt x="-11240" y="87440"/>
                        <a:pt x="33719" y="113348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9"/>
                <p:cNvSpPr/>
                <p:nvPr/>
              </p:nvSpPr>
              <p:spPr>
                <a:xfrm>
                  <a:off x="3798702" y="5007098"/>
                  <a:ext cx="216074" cy="124753"/>
                </a:xfrm>
                <a:custGeom>
                  <a:rect b="b" l="l" r="r" t="t"/>
                  <a:pathLst>
                    <a:path extrusionOk="0" h="124753" w="216074">
                      <a:moveTo>
                        <a:pt x="31647" y="106323"/>
                      </a:moveTo>
                      <a:cubicBezTo>
                        <a:pt x="73843" y="130897"/>
                        <a:pt x="142327" y="130897"/>
                        <a:pt x="184428" y="106323"/>
                      </a:cubicBezTo>
                      <a:cubicBezTo>
                        <a:pt x="226624" y="82034"/>
                        <a:pt x="226624" y="42505"/>
                        <a:pt x="184428" y="18216"/>
                      </a:cubicBezTo>
                      <a:cubicBezTo>
                        <a:pt x="142327" y="-6072"/>
                        <a:pt x="73843" y="-6072"/>
                        <a:pt x="31647" y="18216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9"/>
                <p:cNvSpPr/>
                <p:nvPr/>
              </p:nvSpPr>
              <p:spPr>
                <a:xfrm>
                  <a:off x="3804679" y="5010765"/>
                  <a:ext cx="204097" cy="117824"/>
                </a:xfrm>
                <a:custGeom>
                  <a:rect b="b" l="l" r="r" t="t"/>
                  <a:pathLst>
                    <a:path extrusionOk="0" h="117824" w="204097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5" y="77510"/>
                        <a:pt x="214075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9"/>
                <p:cNvSpPr/>
                <p:nvPr/>
              </p:nvSpPr>
              <p:spPr>
                <a:xfrm>
                  <a:off x="3810155" y="5013695"/>
                  <a:ext cx="193167" cy="111489"/>
                </a:xfrm>
                <a:custGeom>
                  <a:rect b="b" l="l" r="r" t="t"/>
                  <a:pathLst>
                    <a:path extrusionOk="0" h="111489" w="193167">
                      <a:moveTo>
                        <a:pt x="28289" y="95059"/>
                      </a:moveTo>
                      <a:cubicBezTo>
                        <a:pt x="66008" y="116967"/>
                        <a:pt x="127254" y="116967"/>
                        <a:pt x="164878" y="95059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59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9"/>
                <p:cNvSpPr/>
                <p:nvPr/>
              </p:nvSpPr>
              <p:spPr>
                <a:xfrm>
                  <a:off x="3815537" y="5017004"/>
                  <a:ext cx="182403" cy="105251"/>
                </a:xfrm>
                <a:custGeom>
                  <a:rect b="b" l="l" r="r" t="t"/>
                  <a:pathLst>
                    <a:path extrusionOk="0" h="105251" w="182403">
                      <a:moveTo>
                        <a:pt x="26718" y="89749"/>
                      </a:moveTo>
                      <a:cubicBezTo>
                        <a:pt x="62341" y="110419"/>
                        <a:pt x="120158" y="110419"/>
                        <a:pt x="155686" y="89749"/>
                      </a:cubicBezTo>
                      <a:cubicBezTo>
                        <a:pt x="191310" y="69271"/>
                        <a:pt x="191310" y="35838"/>
                        <a:pt x="155686" y="15359"/>
                      </a:cubicBezTo>
                      <a:cubicBezTo>
                        <a:pt x="120158" y="-5120"/>
                        <a:pt x="62341" y="-5120"/>
                        <a:pt x="26718" y="15359"/>
                      </a:cubicBezTo>
                      <a:cubicBezTo>
                        <a:pt x="-8906" y="35933"/>
                        <a:pt x="-8906" y="69271"/>
                        <a:pt x="26718" y="8974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9"/>
                <p:cNvSpPr/>
                <p:nvPr/>
              </p:nvSpPr>
              <p:spPr>
                <a:xfrm>
                  <a:off x="3820824" y="5019862"/>
                  <a:ext cx="171807" cy="99250"/>
                </a:xfrm>
                <a:custGeom>
                  <a:rect b="b" l="l" r="r" t="t"/>
                  <a:pathLst>
                    <a:path extrusionOk="0" h="99250" w="171807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590" y="84606"/>
                      </a:cubicBezTo>
                      <a:cubicBezTo>
                        <a:pt x="180213" y="65270"/>
                        <a:pt x="180213" y="33838"/>
                        <a:pt x="146590" y="14502"/>
                      </a:cubicBezTo>
                      <a:cubicBezTo>
                        <a:pt x="113157" y="-4834"/>
                        <a:pt x="58674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9"/>
                <p:cNvSpPr/>
                <p:nvPr/>
              </p:nvSpPr>
              <p:spPr>
                <a:xfrm>
                  <a:off x="3825681" y="5022743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2004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9"/>
                <p:cNvSpPr/>
                <p:nvPr/>
              </p:nvSpPr>
              <p:spPr>
                <a:xfrm>
                  <a:off x="3830539" y="5025505"/>
                  <a:ext cx="152304" cy="87892"/>
                </a:xfrm>
                <a:custGeom>
                  <a:rect b="b" l="l" r="r" t="t"/>
                  <a:pathLst>
                    <a:path extrusionOk="0" h="87892" w="152304">
                      <a:moveTo>
                        <a:pt x="22288" y="74962"/>
                      </a:moveTo>
                      <a:cubicBezTo>
                        <a:pt x="52102" y="92202"/>
                        <a:pt x="100298" y="92202"/>
                        <a:pt x="130016" y="74962"/>
                      </a:cubicBezTo>
                      <a:cubicBezTo>
                        <a:pt x="159734" y="57817"/>
                        <a:pt x="159734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9"/>
                <p:cNvSpPr/>
                <p:nvPr/>
              </p:nvSpPr>
              <p:spPr>
                <a:xfrm>
                  <a:off x="3834801" y="5028125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9"/>
                <p:cNvSpPr/>
                <p:nvPr/>
              </p:nvSpPr>
              <p:spPr>
                <a:xfrm>
                  <a:off x="3841921" y="5032387"/>
                  <a:ext cx="129635" cy="74794"/>
                </a:xfrm>
                <a:custGeom>
                  <a:rect b="b" l="l" r="r" t="t"/>
                  <a:pathLst>
                    <a:path extrusionOk="0" h="74794" w="129635">
                      <a:moveTo>
                        <a:pt x="19002" y="63794"/>
                      </a:moveTo>
                      <a:cubicBezTo>
                        <a:pt x="44339" y="78462"/>
                        <a:pt x="85392" y="78462"/>
                        <a:pt x="110633" y="63794"/>
                      </a:cubicBezTo>
                      <a:cubicBezTo>
                        <a:pt x="135969" y="49220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0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9"/>
                <p:cNvSpPr/>
                <p:nvPr/>
              </p:nvSpPr>
              <p:spPr>
                <a:xfrm>
                  <a:off x="3727359" y="4965879"/>
                  <a:ext cx="358735" cy="207097"/>
                </a:xfrm>
                <a:custGeom>
                  <a:rect b="b" l="l" r="r" t="t"/>
                  <a:pathLst>
                    <a:path extrusionOk="0" h="207097" w="358735">
                      <a:moveTo>
                        <a:pt x="52507" y="176594"/>
                      </a:moveTo>
                      <a:cubicBezTo>
                        <a:pt x="122611" y="217265"/>
                        <a:pt x="236244" y="217265"/>
                        <a:pt x="306157" y="176594"/>
                      </a:cubicBezTo>
                      <a:cubicBezTo>
                        <a:pt x="376262" y="136207"/>
                        <a:pt x="376262" y="70580"/>
                        <a:pt x="306157" y="30289"/>
                      </a:cubicBezTo>
                      <a:cubicBezTo>
                        <a:pt x="236244" y="-10096"/>
                        <a:pt x="122611" y="-10096"/>
                        <a:pt x="52507" y="30289"/>
                      </a:cubicBezTo>
                      <a:cubicBezTo>
                        <a:pt x="-17502" y="70580"/>
                        <a:pt x="-17502" y="136207"/>
                        <a:pt x="52507" y="17659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1" name="Google Shape;861;p29"/>
              <p:cNvGrpSpPr/>
              <p:nvPr/>
            </p:nvGrpSpPr>
            <p:grpSpPr>
              <a:xfrm>
                <a:off x="3703857" y="4939685"/>
                <a:ext cx="405669" cy="247649"/>
                <a:chOff x="3703857" y="4939685"/>
                <a:chExt cx="405669" cy="247649"/>
              </a:xfrm>
            </p:grpSpPr>
            <p:sp>
              <p:nvSpPr>
                <p:cNvPr id="862" name="Google Shape;862;p29"/>
                <p:cNvSpPr/>
                <p:nvPr/>
              </p:nvSpPr>
              <p:spPr>
                <a:xfrm>
                  <a:off x="3703857" y="4953115"/>
                  <a:ext cx="405574" cy="234219"/>
                </a:xfrm>
                <a:custGeom>
                  <a:rect b="b" l="l" r="r" t="t"/>
                  <a:pathLst>
                    <a:path extrusionOk="0" h="234219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6986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341" y="199930"/>
                      </a:cubicBezTo>
                      <a:cubicBezTo>
                        <a:pt x="138589" y="245650"/>
                        <a:pt x="266986" y="245650"/>
                        <a:pt x="346138" y="199930"/>
                      </a:cubicBezTo>
                      <a:cubicBezTo>
                        <a:pt x="385763" y="177070"/>
                        <a:pt x="405574" y="147066"/>
                        <a:pt x="405574" y="117157"/>
                      </a:cubicBezTo>
                      <a:lnTo>
                        <a:pt x="405574" y="103823"/>
                      </a:lnTo>
                      <a:lnTo>
                        <a:pt x="404241" y="103823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910"/>
                      </a:cubicBezTo>
                      <a:close/>
                      <a:moveTo>
                        <a:pt x="40957" y="126873"/>
                      </a:moveTo>
                      <a:cubicBezTo>
                        <a:pt x="31432" y="126873"/>
                        <a:pt x="23717" y="122396"/>
                        <a:pt x="23717" y="116967"/>
                      </a:cubicBezTo>
                      <a:cubicBezTo>
                        <a:pt x="23717" y="111538"/>
                        <a:pt x="31432" y="107061"/>
                        <a:pt x="40957" y="107061"/>
                      </a:cubicBezTo>
                      <a:lnTo>
                        <a:pt x="111062" y="107061"/>
                      </a:lnTo>
                      <a:cubicBezTo>
                        <a:pt x="120587" y="107061"/>
                        <a:pt x="128302" y="111538"/>
                        <a:pt x="128302" y="116967"/>
                      </a:cubicBezTo>
                      <a:cubicBezTo>
                        <a:pt x="128302" y="122396"/>
                        <a:pt x="120587" y="126873"/>
                        <a:pt x="111062" y="126873"/>
                      </a:cubicBezTo>
                      <a:lnTo>
                        <a:pt x="40957" y="126873"/>
                      </a:lnTo>
                      <a:close/>
                      <a:moveTo>
                        <a:pt x="150114" y="161354"/>
                      </a:moveTo>
                      <a:lnTo>
                        <a:pt x="100489" y="190024"/>
                      </a:lnTo>
                      <a:cubicBezTo>
                        <a:pt x="93726" y="193929"/>
                        <a:pt x="82867" y="193929"/>
                        <a:pt x="76105" y="190024"/>
                      </a:cubicBezTo>
                      <a:cubicBezTo>
                        <a:pt x="69342" y="186119"/>
                        <a:pt x="69342" y="179832"/>
                        <a:pt x="76105" y="176022"/>
                      </a:cubicBezTo>
                      <a:lnTo>
                        <a:pt x="125730" y="147352"/>
                      </a:lnTo>
                      <a:cubicBezTo>
                        <a:pt x="132493" y="143447"/>
                        <a:pt x="143351" y="143447"/>
                        <a:pt x="150019" y="147352"/>
                      </a:cubicBezTo>
                      <a:cubicBezTo>
                        <a:pt x="156781" y="151257"/>
                        <a:pt x="156781" y="157544"/>
                        <a:pt x="150019" y="161354"/>
                      </a:cubicBezTo>
                      <a:close/>
                      <a:moveTo>
                        <a:pt x="185547" y="23431"/>
                      </a:moveTo>
                      <a:cubicBezTo>
                        <a:pt x="185547" y="17907"/>
                        <a:pt x="193262" y="13525"/>
                        <a:pt x="202787" y="13525"/>
                      </a:cubicBezTo>
                      <a:cubicBezTo>
                        <a:pt x="212312" y="13525"/>
                        <a:pt x="220027" y="18002"/>
                        <a:pt x="220027" y="23431"/>
                      </a:cubicBezTo>
                      <a:lnTo>
                        <a:pt x="220027" y="63913"/>
                      </a:lnTo>
                      <a:cubicBezTo>
                        <a:pt x="220027" y="69437"/>
                        <a:pt x="212312" y="73819"/>
                        <a:pt x="202787" y="73819"/>
                      </a:cubicBezTo>
                      <a:cubicBezTo>
                        <a:pt x="193262" y="73819"/>
                        <a:pt x="185547" y="69342"/>
                        <a:pt x="185547" y="63913"/>
                      </a:cubicBezTo>
                      <a:lnTo>
                        <a:pt x="185547" y="23431"/>
                      </a:lnTo>
                      <a:close/>
                      <a:moveTo>
                        <a:pt x="202787" y="220218"/>
                      </a:moveTo>
                      <a:cubicBezTo>
                        <a:pt x="193262" y="220218"/>
                        <a:pt x="185547" y="215741"/>
                        <a:pt x="185547" y="210312"/>
                      </a:cubicBezTo>
                      <a:lnTo>
                        <a:pt x="185547" y="169831"/>
                      </a:lnTo>
                      <a:cubicBezTo>
                        <a:pt x="185547" y="164306"/>
                        <a:pt x="193262" y="159925"/>
                        <a:pt x="202787" y="159925"/>
                      </a:cubicBezTo>
                      <a:cubicBezTo>
                        <a:pt x="212312" y="159925"/>
                        <a:pt x="220027" y="164402"/>
                        <a:pt x="220027" y="169831"/>
                      </a:cubicBezTo>
                      <a:lnTo>
                        <a:pt x="220027" y="210312"/>
                      </a:lnTo>
                      <a:cubicBezTo>
                        <a:pt x="220027" y="215837"/>
                        <a:pt x="212312" y="220218"/>
                        <a:pt x="202787" y="220218"/>
                      </a:cubicBezTo>
                      <a:close/>
                      <a:moveTo>
                        <a:pt x="255460" y="72390"/>
                      </a:moveTo>
                      <a:lnTo>
                        <a:pt x="305086" y="43720"/>
                      </a:lnTo>
                      <a:cubicBezTo>
                        <a:pt x="311848" y="39815"/>
                        <a:pt x="322707" y="39815"/>
                        <a:pt x="329374" y="43720"/>
                      </a:cubicBezTo>
                      <a:cubicBezTo>
                        <a:pt x="336137" y="47625"/>
                        <a:pt x="336137" y="53912"/>
                        <a:pt x="329374" y="57722"/>
                      </a:cubicBezTo>
                      <a:lnTo>
                        <a:pt x="279749" y="86392"/>
                      </a:lnTo>
                      <a:cubicBezTo>
                        <a:pt x="272987" y="90297"/>
                        <a:pt x="262128" y="90297"/>
                        <a:pt x="255460" y="86392"/>
                      </a:cubicBezTo>
                      <a:cubicBezTo>
                        <a:pt x="248698" y="82487"/>
                        <a:pt x="248698" y="76200"/>
                        <a:pt x="255460" y="72390"/>
                      </a:cubicBezTo>
                      <a:close/>
                      <a:moveTo>
                        <a:pt x="329374" y="189929"/>
                      </a:moveTo>
                      <a:cubicBezTo>
                        <a:pt x="322612" y="193834"/>
                        <a:pt x="311753" y="193834"/>
                        <a:pt x="305086" y="189929"/>
                      </a:cubicBezTo>
                      <a:lnTo>
                        <a:pt x="255460" y="161258"/>
                      </a:lnTo>
                      <a:cubicBezTo>
                        <a:pt x="248698" y="157353"/>
                        <a:pt x="248698" y="151066"/>
                        <a:pt x="255460" y="147256"/>
                      </a:cubicBezTo>
                      <a:cubicBezTo>
                        <a:pt x="262223" y="143351"/>
                        <a:pt x="273082" y="143351"/>
                        <a:pt x="279749" y="147256"/>
                      </a:cubicBezTo>
                      <a:lnTo>
                        <a:pt x="329374" y="175927"/>
                      </a:lnTo>
                      <a:cubicBezTo>
                        <a:pt x="336137" y="179832"/>
                        <a:pt x="336137" y="186119"/>
                        <a:pt x="329374" y="189929"/>
                      </a:cubicBezTo>
                      <a:close/>
                      <a:moveTo>
                        <a:pt x="364617" y="126778"/>
                      </a:moveTo>
                      <a:lnTo>
                        <a:pt x="294418" y="126778"/>
                      </a:lnTo>
                      <a:cubicBezTo>
                        <a:pt x="284893" y="126778"/>
                        <a:pt x="277177" y="122301"/>
                        <a:pt x="277177" y="116872"/>
                      </a:cubicBezTo>
                      <a:cubicBezTo>
                        <a:pt x="277177" y="111442"/>
                        <a:pt x="284893" y="106966"/>
                        <a:pt x="294418" y="106966"/>
                      </a:cubicBezTo>
                      <a:lnTo>
                        <a:pt x="364617" y="106966"/>
                      </a:lnTo>
                      <a:cubicBezTo>
                        <a:pt x="374142" y="106966"/>
                        <a:pt x="381857" y="111442"/>
                        <a:pt x="381857" y="116872"/>
                      </a:cubicBezTo>
                      <a:cubicBezTo>
                        <a:pt x="381857" y="122301"/>
                        <a:pt x="374142" y="126778"/>
                        <a:pt x="364617" y="1267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9"/>
                <p:cNvSpPr/>
                <p:nvPr/>
              </p:nvSpPr>
              <p:spPr>
                <a:xfrm>
                  <a:off x="3703928" y="4939685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162" y="34290"/>
                      </a:moveTo>
                      <a:cubicBezTo>
                        <a:pt x="266914" y="-11430"/>
                        <a:pt x="138517" y="-11430"/>
                        <a:pt x="59365" y="34290"/>
                      </a:cubicBezTo>
                      <a:cubicBezTo>
                        <a:pt x="-19788" y="80010"/>
                        <a:pt x="-19788" y="154115"/>
                        <a:pt x="59365" y="199930"/>
                      </a:cubicBezTo>
                      <a:cubicBezTo>
                        <a:pt x="138613" y="245650"/>
                        <a:pt x="267009" y="245650"/>
                        <a:pt x="346162" y="199930"/>
                      </a:cubicBezTo>
                      <a:cubicBezTo>
                        <a:pt x="425410" y="154210"/>
                        <a:pt x="425410" y="80105"/>
                        <a:pt x="346162" y="34290"/>
                      </a:cubicBezTo>
                      <a:close/>
                      <a:moveTo>
                        <a:pt x="76129" y="58007"/>
                      </a:moveTo>
                      <a:cubicBezTo>
                        <a:pt x="69366" y="54102"/>
                        <a:pt x="69366" y="47815"/>
                        <a:pt x="76129" y="44006"/>
                      </a:cubicBezTo>
                      <a:cubicBezTo>
                        <a:pt x="82891" y="40100"/>
                        <a:pt x="93750" y="40100"/>
                        <a:pt x="100513" y="44006"/>
                      </a:cubicBezTo>
                      <a:lnTo>
                        <a:pt x="150138" y="72676"/>
                      </a:lnTo>
                      <a:cubicBezTo>
                        <a:pt x="156900" y="76581"/>
                        <a:pt x="156900" y="82868"/>
                        <a:pt x="150138" y="86773"/>
                      </a:cubicBezTo>
                      <a:cubicBezTo>
                        <a:pt x="143375" y="90678"/>
                        <a:pt x="132516" y="90678"/>
                        <a:pt x="125849" y="86773"/>
                      </a:cubicBezTo>
                      <a:lnTo>
                        <a:pt x="76224" y="58103"/>
                      </a:lnTo>
                      <a:close/>
                      <a:moveTo>
                        <a:pt x="110990" y="126968"/>
                      </a:moveTo>
                      <a:lnTo>
                        <a:pt x="40886" y="126968"/>
                      </a:lnTo>
                      <a:cubicBezTo>
                        <a:pt x="31361" y="126968"/>
                        <a:pt x="23646" y="122491"/>
                        <a:pt x="23646" y="117062"/>
                      </a:cubicBezTo>
                      <a:cubicBezTo>
                        <a:pt x="23646" y="111633"/>
                        <a:pt x="31361" y="107156"/>
                        <a:pt x="40886" y="107156"/>
                      </a:cubicBezTo>
                      <a:lnTo>
                        <a:pt x="110990" y="107156"/>
                      </a:lnTo>
                      <a:cubicBezTo>
                        <a:pt x="120515" y="107156"/>
                        <a:pt x="128230" y="111633"/>
                        <a:pt x="128230" y="117062"/>
                      </a:cubicBezTo>
                      <a:cubicBezTo>
                        <a:pt x="128230" y="122491"/>
                        <a:pt x="120515" y="126968"/>
                        <a:pt x="110990" y="126968"/>
                      </a:cubicBezTo>
                      <a:close/>
                      <a:moveTo>
                        <a:pt x="202716" y="74009"/>
                      </a:moveTo>
                      <a:cubicBezTo>
                        <a:pt x="193191" y="74009"/>
                        <a:pt x="185475" y="69532"/>
                        <a:pt x="185475" y="64103"/>
                      </a:cubicBezTo>
                      <a:lnTo>
                        <a:pt x="185475" y="23622"/>
                      </a:lnTo>
                      <a:cubicBezTo>
                        <a:pt x="185475" y="18098"/>
                        <a:pt x="193191" y="13716"/>
                        <a:pt x="202716" y="13716"/>
                      </a:cubicBezTo>
                      <a:cubicBezTo>
                        <a:pt x="212241" y="13716"/>
                        <a:pt x="219956" y="18193"/>
                        <a:pt x="219956" y="23622"/>
                      </a:cubicBezTo>
                      <a:lnTo>
                        <a:pt x="219956" y="64103"/>
                      </a:lnTo>
                      <a:cubicBezTo>
                        <a:pt x="219956" y="69628"/>
                        <a:pt x="212241" y="74009"/>
                        <a:pt x="202716" y="74009"/>
                      </a:cubicBezTo>
                      <a:close/>
                      <a:moveTo>
                        <a:pt x="100417" y="190119"/>
                      </a:moveTo>
                      <a:cubicBezTo>
                        <a:pt x="93655" y="194024"/>
                        <a:pt x="82796" y="194024"/>
                        <a:pt x="76033" y="190119"/>
                      </a:cubicBezTo>
                      <a:cubicBezTo>
                        <a:pt x="69271" y="186214"/>
                        <a:pt x="69271" y="179927"/>
                        <a:pt x="76033" y="176117"/>
                      </a:cubicBezTo>
                      <a:lnTo>
                        <a:pt x="125658" y="147447"/>
                      </a:lnTo>
                      <a:cubicBezTo>
                        <a:pt x="132421" y="143542"/>
                        <a:pt x="143280" y="143542"/>
                        <a:pt x="149947" y="147447"/>
                      </a:cubicBezTo>
                      <a:cubicBezTo>
                        <a:pt x="156710" y="151352"/>
                        <a:pt x="156710" y="157639"/>
                        <a:pt x="149947" y="161544"/>
                      </a:cubicBezTo>
                      <a:lnTo>
                        <a:pt x="100322" y="190214"/>
                      </a:lnTo>
                      <a:close/>
                      <a:moveTo>
                        <a:pt x="279678" y="86582"/>
                      </a:moveTo>
                      <a:cubicBezTo>
                        <a:pt x="272915" y="90488"/>
                        <a:pt x="262057" y="90488"/>
                        <a:pt x="255389" y="86582"/>
                      </a:cubicBezTo>
                      <a:cubicBezTo>
                        <a:pt x="248626" y="82677"/>
                        <a:pt x="248626" y="76390"/>
                        <a:pt x="255389" y="72485"/>
                      </a:cubicBezTo>
                      <a:lnTo>
                        <a:pt x="305014" y="43815"/>
                      </a:lnTo>
                      <a:cubicBezTo>
                        <a:pt x="311777" y="39910"/>
                        <a:pt x="322635" y="39910"/>
                        <a:pt x="329303" y="43815"/>
                      </a:cubicBezTo>
                      <a:cubicBezTo>
                        <a:pt x="336066" y="47720"/>
                        <a:pt x="336066" y="54007"/>
                        <a:pt x="329303" y="57817"/>
                      </a:cubicBezTo>
                      <a:lnTo>
                        <a:pt x="279678" y="86487"/>
                      </a:lnTo>
                      <a:close/>
                      <a:moveTo>
                        <a:pt x="294346" y="107061"/>
                      </a:moveTo>
                      <a:lnTo>
                        <a:pt x="364546" y="107061"/>
                      </a:lnTo>
                      <a:cubicBezTo>
                        <a:pt x="374071" y="107061"/>
                        <a:pt x="381786" y="111538"/>
                        <a:pt x="381786" y="116967"/>
                      </a:cubicBezTo>
                      <a:cubicBezTo>
                        <a:pt x="381786" y="122396"/>
                        <a:pt x="374071" y="126873"/>
                        <a:pt x="364546" y="126873"/>
                      </a:cubicBezTo>
                      <a:lnTo>
                        <a:pt x="294346" y="126873"/>
                      </a:lnTo>
                      <a:cubicBezTo>
                        <a:pt x="284821" y="126873"/>
                        <a:pt x="277106" y="122396"/>
                        <a:pt x="277106" y="116967"/>
                      </a:cubicBezTo>
                      <a:cubicBezTo>
                        <a:pt x="277106" y="111538"/>
                        <a:pt x="284821" y="107061"/>
                        <a:pt x="294346" y="107061"/>
                      </a:cubicBezTo>
                      <a:close/>
                      <a:moveTo>
                        <a:pt x="202621" y="220409"/>
                      </a:moveTo>
                      <a:cubicBezTo>
                        <a:pt x="193096" y="220409"/>
                        <a:pt x="185380" y="215932"/>
                        <a:pt x="185380" y="210503"/>
                      </a:cubicBezTo>
                      <a:lnTo>
                        <a:pt x="185380" y="170021"/>
                      </a:lnTo>
                      <a:cubicBezTo>
                        <a:pt x="185380" y="164497"/>
                        <a:pt x="193096" y="160115"/>
                        <a:pt x="202621" y="160115"/>
                      </a:cubicBezTo>
                      <a:cubicBezTo>
                        <a:pt x="212146" y="160115"/>
                        <a:pt x="219861" y="164592"/>
                        <a:pt x="219861" y="170021"/>
                      </a:cubicBezTo>
                      <a:lnTo>
                        <a:pt x="219861" y="210503"/>
                      </a:lnTo>
                      <a:cubicBezTo>
                        <a:pt x="219861" y="216027"/>
                        <a:pt x="212146" y="220409"/>
                        <a:pt x="202621" y="220409"/>
                      </a:cubicBezTo>
                      <a:close/>
                      <a:moveTo>
                        <a:pt x="304919" y="190119"/>
                      </a:moveTo>
                      <a:lnTo>
                        <a:pt x="255294" y="161449"/>
                      </a:lnTo>
                      <a:cubicBezTo>
                        <a:pt x="248531" y="157544"/>
                        <a:pt x="248531" y="151257"/>
                        <a:pt x="255294" y="147352"/>
                      </a:cubicBezTo>
                      <a:cubicBezTo>
                        <a:pt x="262057" y="143447"/>
                        <a:pt x="272915" y="143447"/>
                        <a:pt x="279583" y="147352"/>
                      </a:cubicBezTo>
                      <a:lnTo>
                        <a:pt x="329208" y="176022"/>
                      </a:lnTo>
                      <a:cubicBezTo>
                        <a:pt x="335971" y="179927"/>
                        <a:pt x="335971" y="186214"/>
                        <a:pt x="329208" y="190024"/>
                      </a:cubicBezTo>
                      <a:cubicBezTo>
                        <a:pt x="322445" y="193929"/>
                        <a:pt x="311587" y="193929"/>
                        <a:pt x="304919" y="1900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9"/>
                <p:cNvSpPr/>
                <p:nvPr/>
              </p:nvSpPr>
              <p:spPr>
                <a:xfrm>
                  <a:off x="3849512" y="5023791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8" y="36385"/>
                      </a:cubicBezTo>
                      <a:cubicBezTo>
                        <a:pt x="75325" y="23432"/>
                        <a:pt x="39130" y="23432"/>
                        <a:pt x="16746" y="36385"/>
                      </a:cubicBezTo>
                      <a:cubicBezTo>
                        <a:pt x="11602" y="39338"/>
                        <a:pt x="7602" y="42767"/>
                        <a:pt x="4840" y="46387"/>
                      </a:cubicBezTo>
                      <a:cubicBezTo>
                        <a:pt x="-4400" y="34290"/>
                        <a:pt x="-399" y="19622"/>
                        <a:pt x="16746" y="9716"/>
                      </a:cubicBezTo>
                      <a:cubicBezTo>
                        <a:pt x="39130" y="-3239"/>
                        <a:pt x="75325" y="-3239"/>
                        <a:pt x="97708" y="9716"/>
                      </a:cubicBezTo>
                      <a:cubicBezTo>
                        <a:pt x="114853" y="19622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9"/>
                <p:cNvSpPr/>
                <p:nvPr/>
              </p:nvSpPr>
              <p:spPr>
                <a:xfrm>
                  <a:off x="3854351" y="5050461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66" name="Google Shape;866;p29"/>
            <p:cNvGrpSpPr/>
            <p:nvPr/>
          </p:nvGrpSpPr>
          <p:grpSpPr>
            <a:xfrm>
              <a:off x="8380411" y="4505578"/>
              <a:ext cx="639951" cy="559831"/>
              <a:chOff x="3638372" y="4678414"/>
              <a:chExt cx="422243" cy="369379"/>
            </a:xfrm>
          </p:grpSpPr>
          <p:sp>
            <p:nvSpPr>
              <p:cNvPr id="867" name="Google Shape;867;p29"/>
              <p:cNvSpPr/>
              <p:nvPr/>
            </p:nvSpPr>
            <p:spPr>
              <a:xfrm>
                <a:off x="3638372" y="4804049"/>
                <a:ext cx="422243" cy="243744"/>
              </a:xfrm>
              <a:custGeom>
                <a:rect b="b" l="l" r="r" t="t"/>
                <a:pathLst>
                  <a:path extrusionOk="0" h="243744" w="422243">
                    <a:moveTo>
                      <a:pt x="360378" y="208026"/>
                    </a:moveTo>
                    <a:cubicBezTo>
                      <a:pt x="277987" y="255651"/>
                      <a:pt x="144351" y="255651"/>
                      <a:pt x="61865" y="208026"/>
                    </a:cubicBezTo>
                    <a:cubicBezTo>
                      <a:pt x="-20622" y="160401"/>
                      <a:pt x="-20622" y="83248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865" y="83344"/>
                      <a:pt x="442865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8" name="Google Shape;868;p29"/>
              <p:cNvGrpSpPr/>
              <p:nvPr/>
            </p:nvGrpSpPr>
            <p:grpSpPr>
              <a:xfrm>
                <a:off x="3646611" y="4791857"/>
                <a:ext cx="405669" cy="247459"/>
                <a:chOff x="3646611" y="4791857"/>
                <a:chExt cx="405669" cy="247459"/>
              </a:xfrm>
            </p:grpSpPr>
            <p:sp>
              <p:nvSpPr>
                <p:cNvPr id="869" name="Google Shape;869;p29"/>
                <p:cNvSpPr/>
                <p:nvPr/>
              </p:nvSpPr>
              <p:spPr>
                <a:xfrm>
                  <a:off x="3646611" y="4805192"/>
                  <a:ext cx="405574" cy="234124"/>
                </a:xfrm>
                <a:custGeom>
                  <a:rect b="b" l="l" r="r" t="t"/>
                  <a:pathLst>
                    <a:path extrusionOk="0" h="234124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286" y="147542"/>
                        <a:pt x="20098" y="177165"/>
                        <a:pt x="59341" y="199834"/>
                      </a:cubicBezTo>
                      <a:cubicBezTo>
                        <a:pt x="138589" y="245555"/>
                        <a:pt x="266986" y="245555"/>
                        <a:pt x="346138" y="199834"/>
                      </a:cubicBezTo>
                      <a:cubicBezTo>
                        <a:pt x="385763" y="176974"/>
                        <a:pt x="405574" y="146971"/>
                        <a:pt x="405574" y="117062"/>
                      </a:cubicBezTo>
                      <a:lnTo>
                        <a:pt x="405574" y="103727"/>
                      </a:lnTo>
                      <a:lnTo>
                        <a:pt x="404241" y="103727"/>
                      </a:lnTo>
                      <a:close/>
                      <a:moveTo>
                        <a:pt x="76295" y="43910"/>
                      </a:moveTo>
                      <a:cubicBezTo>
                        <a:pt x="83058" y="40005"/>
                        <a:pt x="93916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815"/>
                      </a:cubicBezTo>
                      <a:close/>
                      <a:moveTo>
                        <a:pt x="41053" y="126968"/>
                      </a:moveTo>
                      <a:cubicBezTo>
                        <a:pt x="31528" y="126968"/>
                        <a:pt x="23813" y="122491"/>
                        <a:pt x="23813" y="117062"/>
                      </a:cubicBezTo>
                      <a:cubicBezTo>
                        <a:pt x="23813" y="111633"/>
                        <a:pt x="31528" y="107156"/>
                        <a:pt x="41053" y="107156"/>
                      </a:cubicBezTo>
                      <a:lnTo>
                        <a:pt x="111252" y="107156"/>
                      </a:lnTo>
                      <a:cubicBezTo>
                        <a:pt x="120777" y="107156"/>
                        <a:pt x="128492" y="111633"/>
                        <a:pt x="128492" y="117062"/>
                      </a:cubicBezTo>
                      <a:cubicBezTo>
                        <a:pt x="128492" y="122491"/>
                        <a:pt x="120777" y="126968"/>
                        <a:pt x="111252" y="126968"/>
                      </a:cubicBezTo>
                      <a:lnTo>
                        <a:pt x="41148" y="126968"/>
                      </a:lnTo>
                      <a:close/>
                      <a:moveTo>
                        <a:pt x="150209" y="161449"/>
                      </a:moveTo>
                      <a:lnTo>
                        <a:pt x="100584" y="190119"/>
                      </a:lnTo>
                      <a:cubicBezTo>
                        <a:pt x="93916" y="194024"/>
                        <a:pt x="82963" y="194024"/>
                        <a:pt x="76295" y="190119"/>
                      </a:cubicBezTo>
                      <a:cubicBezTo>
                        <a:pt x="69532" y="186214"/>
                        <a:pt x="69532" y="179927"/>
                        <a:pt x="76295" y="176117"/>
                      </a:cubicBezTo>
                      <a:lnTo>
                        <a:pt x="125921" y="147447"/>
                      </a:lnTo>
                      <a:cubicBezTo>
                        <a:pt x="132588" y="143542"/>
                        <a:pt x="143542" y="143542"/>
                        <a:pt x="150209" y="147447"/>
                      </a:cubicBezTo>
                      <a:cubicBezTo>
                        <a:pt x="156972" y="151352"/>
                        <a:pt x="156972" y="157639"/>
                        <a:pt x="150209" y="161544"/>
                      </a:cubicBezTo>
                      <a:close/>
                      <a:moveTo>
                        <a:pt x="185642" y="23527"/>
                      </a:moveTo>
                      <a:cubicBezTo>
                        <a:pt x="185642" y="18002"/>
                        <a:pt x="193357" y="13621"/>
                        <a:pt x="202882" y="13621"/>
                      </a:cubicBezTo>
                      <a:cubicBezTo>
                        <a:pt x="212407" y="13621"/>
                        <a:pt x="220123" y="18098"/>
                        <a:pt x="220123" y="23527"/>
                      </a:cubicBezTo>
                      <a:lnTo>
                        <a:pt x="220123" y="64008"/>
                      </a:lnTo>
                      <a:cubicBezTo>
                        <a:pt x="220123" y="69532"/>
                        <a:pt x="212407" y="73914"/>
                        <a:pt x="202882" y="73914"/>
                      </a:cubicBezTo>
                      <a:cubicBezTo>
                        <a:pt x="193357" y="73914"/>
                        <a:pt x="185642" y="69437"/>
                        <a:pt x="185642" y="64008"/>
                      </a:cubicBezTo>
                      <a:lnTo>
                        <a:pt x="185642" y="23527"/>
                      </a:lnTo>
                      <a:close/>
                      <a:moveTo>
                        <a:pt x="202882" y="220313"/>
                      </a:moveTo>
                      <a:cubicBezTo>
                        <a:pt x="193357" y="220313"/>
                        <a:pt x="185642" y="215837"/>
                        <a:pt x="185642" y="210407"/>
                      </a:cubicBezTo>
                      <a:lnTo>
                        <a:pt x="185642" y="169926"/>
                      </a:lnTo>
                      <a:cubicBezTo>
                        <a:pt x="185642" y="164497"/>
                        <a:pt x="193357" y="160020"/>
                        <a:pt x="202882" y="160020"/>
                      </a:cubicBezTo>
                      <a:cubicBezTo>
                        <a:pt x="212407" y="160020"/>
                        <a:pt x="220123" y="164497"/>
                        <a:pt x="220123" y="169926"/>
                      </a:cubicBezTo>
                      <a:lnTo>
                        <a:pt x="220123" y="210407"/>
                      </a:lnTo>
                      <a:cubicBezTo>
                        <a:pt x="220123" y="215932"/>
                        <a:pt x="212407" y="220313"/>
                        <a:pt x="202882" y="220313"/>
                      </a:cubicBezTo>
                      <a:close/>
                      <a:moveTo>
                        <a:pt x="255556" y="72485"/>
                      </a:moveTo>
                      <a:lnTo>
                        <a:pt x="305181" y="43815"/>
                      </a:lnTo>
                      <a:cubicBezTo>
                        <a:pt x="311944" y="39910"/>
                        <a:pt x="322802" y="39910"/>
                        <a:pt x="329470" y="43815"/>
                      </a:cubicBezTo>
                      <a:cubicBezTo>
                        <a:pt x="336232" y="47720"/>
                        <a:pt x="336232" y="54007"/>
                        <a:pt x="329470" y="57912"/>
                      </a:cubicBezTo>
                      <a:lnTo>
                        <a:pt x="279845" y="86582"/>
                      </a:ln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698" y="82677"/>
                        <a:pt x="248698" y="76390"/>
                        <a:pt x="255461" y="72581"/>
                      </a:cubicBezTo>
                      <a:close/>
                      <a:moveTo>
                        <a:pt x="329470" y="190024"/>
                      </a:moveTo>
                      <a:cubicBezTo>
                        <a:pt x="322802" y="193929"/>
                        <a:pt x="311848" y="193929"/>
                        <a:pt x="305181" y="190024"/>
                      </a:cubicBezTo>
                      <a:lnTo>
                        <a:pt x="255556" y="161354"/>
                      </a:lnTo>
                      <a:cubicBezTo>
                        <a:pt x="248793" y="157448"/>
                        <a:pt x="248793" y="151162"/>
                        <a:pt x="255556" y="147256"/>
                      </a:cubicBezTo>
                      <a:cubicBezTo>
                        <a:pt x="262319" y="143351"/>
                        <a:pt x="273177" y="143351"/>
                        <a:pt x="279940" y="147256"/>
                      </a:cubicBezTo>
                      <a:lnTo>
                        <a:pt x="329565" y="175927"/>
                      </a:lnTo>
                      <a:cubicBezTo>
                        <a:pt x="336328" y="179832"/>
                        <a:pt x="336328" y="186119"/>
                        <a:pt x="329565" y="189929"/>
                      </a:cubicBezTo>
                      <a:close/>
                      <a:moveTo>
                        <a:pt x="364712" y="126873"/>
                      </a:moveTo>
                      <a:lnTo>
                        <a:pt x="294513" y="126873"/>
                      </a:lnTo>
                      <a:cubicBezTo>
                        <a:pt x="284988" y="126873"/>
                        <a:pt x="277368" y="122396"/>
                        <a:pt x="277368" y="116967"/>
                      </a:cubicBezTo>
                      <a:cubicBezTo>
                        <a:pt x="277368" y="111538"/>
                        <a:pt x="285083" y="107061"/>
                        <a:pt x="294513" y="107061"/>
                      </a:cubicBez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9"/>
                <p:cNvSpPr/>
                <p:nvPr/>
              </p:nvSpPr>
              <p:spPr>
                <a:xfrm>
                  <a:off x="3646611" y="4791857"/>
                  <a:ext cx="405669" cy="234219"/>
                </a:xfrm>
                <a:custGeom>
                  <a:rect b="b" l="l" r="r" t="t"/>
                  <a:pathLst>
                    <a:path extrusionOk="0" h="234219" w="405669">
                      <a:moveTo>
                        <a:pt x="346234" y="34290"/>
                      </a:move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684" y="245650"/>
                        <a:pt x="267081" y="245650"/>
                        <a:pt x="346234" y="199930"/>
                      </a:cubicBezTo>
                      <a:cubicBezTo>
                        <a:pt x="425482" y="154210"/>
                        <a:pt x="425482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437" y="54102"/>
                        <a:pt x="69437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489" y="44006"/>
                      </a:cubicBezTo>
                      <a:lnTo>
                        <a:pt x="150114" y="72676"/>
                      </a:lnTo>
                      <a:cubicBezTo>
                        <a:pt x="156877" y="76581"/>
                        <a:pt x="156877" y="82867"/>
                        <a:pt x="150114" y="86773"/>
                      </a:cubicBezTo>
                      <a:cubicBezTo>
                        <a:pt x="143351" y="90678"/>
                        <a:pt x="132493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061" y="126968"/>
                      </a:moveTo>
                      <a:lnTo>
                        <a:pt x="40957" y="126968"/>
                      </a:lnTo>
                      <a:cubicBezTo>
                        <a:pt x="31432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787" y="74009"/>
                      </a:moveTo>
                      <a:cubicBezTo>
                        <a:pt x="193262" y="74009"/>
                        <a:pt x="185547" y="69533"/>
                        <a:pt x="185547" y="64103"/>
                      </a:cubicBezTo>
                      <a:lnTo>
                        <a:pt x="185547" y="23622"/>
                      </a:ln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7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787" y="74009"/>
                      </a:cubicBezTo>
                      <a:close/>
                      <a:moveTo>
                        <a:pt x="100489" y="190119"/>
                      </a:moveTo>
                      <a:cubicBezTo>
                        <a:pt x="93821" y="194024"/>
                        <a:pt x="82868" y="194024"/>
                        <a:pt x="76200" y="190119"/>
                      </a:cubicBezTo>
                      <a:cubicBezTo>
                        <a:pt x="69437" y="186214"/>
                        <a:pt x="69437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493" y="143542"/>
                        <a:pt x="143446" y="143542"/>
                        <a:pt x="150114" y="147447"/>
                      </a:cubicBezTo>
                      <a:cubicBezTo>
                        <a:pt x="156877" y="151352"/>
                        <a:pt x="156877" y="157639"/>
                        <a:pt x="150114" y="161544"/>
                      </a:cubicBezTo>
                      <a:lnTo>
                        <a:pt x="100489" y="190214"/>
                      </a:lnTo>
                      <a:close/>
                      <a:moveTo>
                        <a:pt x="279749" y="86582"/>
                      </a:moveTo>
                      <a:cubicBezTo>
                        <a:pt x="272986" y="90488"/>
                        <a:pt x="262128" y="90488"/>
                        <a:pt x="255365" y="86582"/>
                      </a:cubicBezTo>
                      <a:cubicBezTo>
                        <a:pt x="248602" y="82677"/>
                        <a:pt x="248602" y="76391"/>
                        <a:pt x="255365" y="72485"/>
                      </a:cubicBezTo>
                      <a:lnTo>
                        <a:pt x="304990" y="43815"/>
                      </a:lnTo>
                      <a:cubicBezTo>
                        <a:pt x="311753" y="39910"/>
                        <a:pt x="322612" y="39910"/>
                        <a:pt x="329279" y="43815"/>
                      </a:cubicBezTo>
                      <a:cubicBezTo>
                        <a:pt x="336042" y="47720"/>
                        <a:pt x="336042" y="54007"/>
                        <a:pt x="329279" y="57817"/>
                      </a:cubicBezTo>
                      <a:lnTo>
                        <a:pt x="279654" y="86487"/>
                      </a:lnTo>
                      <a:close/>
                      <a:moveTo>
                        <a:pt x="294418" y="107061"/>
                      </a:move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lnTo>
                        <a:pt x="294418" y="126873"/>
                      </a:lnTo>
                      <a:cubicBezTo>
                        <a:pt x="284893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418" y="107061"/>
                      </a:cubicBezTo>
                      <a:close/>
                      <a:moveTo>
                        <a:pt x="202692" y="220409"/>
                      </a:moveTo>
                      <a:cubicBezTo>
                        <a:pt x="193167" y="220409"/>
                        <a:pt x="185452" y="215932"/>
                        <a:pt x="185452" y="210502"/>
                      </a:cubicBezTo>
                      <a:lnTo>
                        <a:pt x="185452" y="170021"/>
                      </a:lnTo>
                      <a:cubicBezTo>
                        <a:pt x="185452" y="164497"/>
                        <a:pt x="193167" y="160115"/>
                        <a:pt x="202692" y="160115"/>
                      </a:cubicBezTo>
                      <a:cubicBezTo>
                        <a:pt x="212217" y="160115"/>
                        <a:pt x="219932" y="164592"/>
                        <a:pt x="219932" y="170021"/>
                      </a:cubicBezTo>
                      <a:lnTo>
                        <a:pt x="219932" y="210502"/>
                      </a:lnTo>
                      <a:cubicBezTo>
                        <a:pt x="219932" y="216027"/>
                        <a:pt x="212217" y="220409"/>
                        <a:pt x="202692" y="220409"/>
                      </a:cubicBezTo>
                      <a:close/>
                      <a:moveTo>
                        <a:pt x="304990" y="190119"/>
                      </a:moveTo>
                      <a:lnTo>
                        <a:pt x="255365" y="161449"/>
                      </a:lnTo>
                      <a:cubicBezTo>
                        <a:pt x="248602" y="157543"/>
                        <a:pt x="248602" y="151257"/>
                        <a:pt x="255365" y="147352"/>
                      </a:cubicBezTo>
                      <a:cubicBezTo>
                        <a:pt x="262128" y="143447"/>
                        <a:pt x="272986" y="143447"/>
                        <a:pt x="279749" y="147352"/>
                      </a:cubicBezTo>
                      <a:lnTo>
                        <a:pt x="329374" y="176022"/>
                      </a:lnTo>
                      <a:cubicBezTo>
                        <a:pt x="336137" y="179927"/>
                        <a:pt x="336137" y="186214"/>
                        <a:pt x="329374" y="190024"/>
                      </a:cubicBezTo>
                      <a:cubicBezTo>
                        <a:pt x="322707" y="193929"/>
                        <a:pt x="311753" y="193929"/>
                        <a:pt x="305086" y="1900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9"/>
                <p:cNvSpPr/>
                <p:nvPr/>
              </p:nvSpPr>
              <p:spPr>
                <a:xfrm>
                  <a:off x="3792266" y="4875939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3" y="42696"/>
                        <a:pt x="102852" y="39267"/>
                        <a:pt x="97708" y="36314"/>
                      </a:cubicBezTo>
                      <a:cubicBezTo>
                        <a:pt x="75325" y="23360"/>
                        <a:pt x="39130" y="23360"/>
                        <a:pt x="16746" y="36314"/>
                      </a:cubicBezTo>
                      <a:cubicBezTo>
                        <a:pt x="11603" y="39267"/>
                        <a:pt x="7602" y="42696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8" y="9644"/>
                      </a:cubicBezTo>
                      <a:cubicBezTo>
                        <a:pt x="114854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9"/>
                <p:cNvSpPr/>
                <p:nvPr/>
              </p:nvSpPr>
              <p:spPr>
                <a:xfrm>
                  <a:off x="3797106" y="4902538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3" name="Google Shape;873;p29"/>
              <p:cNvGrpSpPr/>
              <p:nvPr/>
            </p:nvGrpSpPr>
            <p:grpSpPr>
              <a:xfrm>
                <a:off x="3670114" y="4704608"/>
                <a:ext cx="358735" cy="305800"/>
                <a:chOff x="3670114" y="4704608"/>
                <a:chExt cx="358735" cy="305800"/>
              </a:xfrm>
            </p:grpSpPr>
            <p:sp>
              <p:nvSpPr>
                <p:cNvPr id="874" name="Google Shape;874;p29"/>
                <p:cNvSpPr/>
                <p:nvPr/>
              </p:nvSpPr>
              <p:spPr>
                <a:xfrm>
                  <a:off x="3670138" y="4808145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1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9"/>
                <p:cNvSpPr/>
                <p:nvPr/>
              </p:nvSpPr>
              <p:spPr>
                <a:xfrm>
                  <a:off x="3670138" y="482090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857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9"/>
                <p:cNvSpPr/>
                <p:nvPr/>
              </p:nvSpPr>
              <p:spPr>
                <a:xfrm>
                  <a:off x="3670138" y="4838053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857" y="27623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9"/>
                <p:cNvSpPr/>
                <p:nvPr/>
              </p:nvSpPr>
              <p:spPr>
                <a:xfrm>
                  <a:off x="3670138" y="4855294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8"/>
                        <a:pt x="122587" y="113728"/>
                        <a:pt x="52483" y="73057"/>
                      </a:cubicBezTo>
                      <a:cubicBezTo>
                        <a:pt x="18288" y="53340"/>
                        <a:pt x="857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9"/>
                <p:cNvSpPr/>
                <p:nvPr/>
              </p:nvSpPr>
              <p:spPr>
                <a:xfrm>
                  <a:off x="3670138" y="4872439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857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3670138" y="4889584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857" y="27623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9"/>
                <p:cNvSpPr/>
                <p:nvPr/>
              </p:nvSpPr>
              <p:spPr>
                <a:xfrm>
                  <a:off x="3670114" y="4704608"/>
                  <a:ext cx="358735" cy="207168"/>
                </a:xfrm>
                <a:custGeom>
                  <a:rect b="b" l="l" r="r" t="t"/>
                  <a:pathLst>
                    <a:path extrusionOk="0" h="207168" w="358735">
                      <a:moveTo>
                        <a:pt x="52507" y="176593"/>
                      </a:moveTo>
                      <a:cubicBezTo>
                        <a:pt x="122610" y="217361"/>
                        <a:pt x="236244" y="217361"/>
                        <a:pt x="306157" y="176593"/>
                      </a:cubicBezTo>
                      <a:cubicBezTo>
                        <a:pt x="376261" y="136207"/>
                        <a:pt x="376261" y="70580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593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9"/>
                <p:cNvSpPr/>
                <p:nvPr/>
              </p:nvSpPr>
              <p:spPr>
                <a:xfrm>
                  <a:off x="3684259" y="4712752"/>
                  <a:ext cx="330445" cy="190881"/>
                </a:xfrm>
                <a:custGeom>
                  <a:rect b="b" l="l" r="r" t="t"/>
                  <a:pathLst>
                    <a:path extrusionOk="0" h="190881" w="330445">
                      <a:moveTo>
                        <a:pt x="48363" y="162735"/>
                      </a:moveTo>
                      <a:cubicBezTo>
                        <a:pt x="112943" y="200263"/>
                        <a:pt x="217622" y="200263"/>
                        <a:pt x="282011" y="162735"/>
                      </a:cubicBezTo>
                      <a:cubicBezTo>
                        <a:pt x="346591" y="125492"/>
                        <a:pt x="346591" y="65103"/>
                        <a:pt x="282011" y="27861"/>
                      </a:cubicBezTo>
                      <a:cubicBezTo>
                        <a:pt x="217622" y="-9287"/>
                        <a:pt x="112943" y="-9287"/>
                        <a:pt x="48363" y="27861"/>
                      </a:cubicBezTo>
                      <a:cubicBezTo>
                        <a:pt x="-16121" y="65008"/>
                        <a:pt x="-16121" y="125492"/>
                        <a:pt x="48363" y="16273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9"/>
                <p:cNvSpPr/>
                <p:nvPr/>
              </p:nvSpPr>
              <p:spPr>
                <a:xfrm>
                  <a:off x="3694927" y="4718920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9"/>
                <p:cNvSpPr/>
                <p:nvPr/>
              </p:nvSpPr>
              <p:spPr>
                <a:xfrm>
                  <a:off x="3703523" y="472425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6"/>
                        <a:pt x="192262" y="176856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9"/>
                <p:cNvSpPr/>
                <p:nvPr/>
              </p:nvSpPr>
              <p:spPr>
                <a:xfrm>
                  <a:off x="3712548" y="4729087"/>
                  <a:ext cx="273962" cy="158234"/>
                </a:xfrm>
                <a:custGeom>
                  <a:rect b="b" l="l" r="r" t="t"/>
                  <a:pathLst>
                    <a:path extrusionOk="0" h="158234" w="273962">
                      <a:moveTo>
                        <a:pt x="40077" y="134874"/>
                      </a:moveTo>
                      <a:cubicBezTo>
                        <a:pt x="93607" y="166021"/>
                        <a:pt x="180475" y="166021"/>
                        <a:pt x="233815" y="134874"/>
                      </a:cubicBezTo>
                      <a:cubicBezTo>
                        <a:pt x="287345" y="104013"/>
                        <a:pt x="287345" y="53911"/>
                        <a:pt x="233815" y="23146"/>
                      </a:cubicBezTo>
                      <a:cubicBezTo>
                        <a:pt x="180475" y="-7715"/>
                        <a:pt x="93607" y="-7715"/>
                        <a:pt x="40077" y="23146"/>
                      </a:cubicBezTo>
                      <a:cubicBezTo>
                        <a:pt x="-13359" y="54007"/>
                        <a:pt x="-13359" y="104108"/>
                        <a:pt x="40077" y="134874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9"/>
                <p:cNvSpPr/>
                <p:nvPr/>
              </p:nvSpPr>
              <p:spPr>
                <a:xfrm>
                  <a:off x="3720097" y="4733802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9"/>
                <p:cNvSpPr/>
                <p:nvPr/>
              </p:nvSpPr>
              <p:spPr>
                <a:xfrm>
                  <a:off x="3727645" y="4737755"/>
                  <a:ext cx="243673" cy="140731"/>
                </a:xfrm>
                <a:custGeom>
                  <a:rect b="b" l="l" r="r" t="t"/>
                  <a:pathLst>
                    <a:path extrusionOk="0" h="140731" w="243673">
                      <a:moveTo>
                        <a:pt x="35647" y="120015"/>
                      </a:moveTo>
                      <a:cubicBezTo>
                        <a:pt x="83272" y="147638"/>
                        <a:pt x="160520" y="147638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3734337" y="4741946"/>
                  <a:ext cx="230219" cy="132921"/>
                </a:xfrm>
                <a:custGeom>
                  <a:rect b="b" l="l" r="r" t="t"/>
                  <a:pathLst>
                    <a:path extrusionOk="0" h="132921" w="230219">
                      <a:moveTo>
                        <a:pt x="33719" y="113348"/>
                      </a:moveTo>
                      <a:cubicBezTo>
                        <a:pt x="78677" y="139446"/>
                        <a:pt x="151638" y="139446"/>
                        <a:pt x="196501" y="113348"/>
                      </a:cubicBezTo>
                      <a:cubicBezTo>
                        <a:pt x="241459" y="87440"/>
                        <a:pt x="241459" y="45339"/>
                        <a:pt x="196501" y="19431"/>
                      </a:cubicBezTo>
                      <a:cubicBezTo>
                        <a:pt x="151638" y="-6477"/>
                        <a:pt x="78677" y="-6477"/>
                        <a:pt x="33719" y="19431"/>
                      </a:cubicBezTo>
                      <a:cubicBezTo>
                        <a:pt x="-11240" y="45339"/>
                        <a:pt x="-11240" y="87440"/>
                        <a:pt x="33719" y="113348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3741456" y="4745828"/>
                  <a:ext cx="216074" cy="124753"/>
                </a:xfrm>
                <a:custGeom>
                  <a:rect b="b" l="l" r="r" t="t"/>
                  <a:pathLst>
                    <a:path extrusionOk="0" h="124753" w="216074">
                      <a:moveTo>
                        <a:pt x="31647" y="106323"/>
                      </a:moveTo>
                      <a:cubicBezTo>
                        <a:pt x="73938" y="130897"/>
                        <a:pt x="142327" y="130897"/>
                        <a:pt x="184428" y="106323"/>
                      </a:cubicBezTo>
                      <a:cubicBezTo>
                        <a:pt x="226624" y="82034"/>
                        <a:pt x="226624" y="42505"/>
                        <a:pt x="184428" y="18216"/>
                      </a:cubicBezTo>
                      <a:cubicBezTo>
                        <a:pt x="142327" y="-6072"/>
                        <a:pt x="73842" y="-6072"/>
                        <a:pt x="31647" y="18216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3747433" y="4749495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9"/>
                <p:cNvSpPr/>
                <p:nvPr/>
              </p:nvSpPr>
              <p:spPr>
                <a:xfrm>
                  <a:off x="3752910" y="4752424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3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3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9"/>
                <p:cNvSpPr/>
                <p:nvPr/>
              </p:nvSpPr>
              <p:spPr>
                <a:xfrm>
                  <a:off x="3758292" y="4755662"/>
                  <a:ext cx="182403" cy="105322"/>
                </a:xfrm>
                <a:custGeom>
                  <a:rect b="b" l="l" r="r" t="t"/>
                  <a:pathLst>
                    <a:path extrusionOk="0" h="105322" w="182403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310" y="69342"/>
                        <a:pt x="191310" y="35909"/>
                        <a:pt x="155686" y="15430"/>
                      </a:cubicBezTo>
                      <a:cubicBezTo>
                        <a:pt x="120158" y="-5143"/>
                        <a:pt x="62341" y="-5143"/>
                        <a:pt x="26718" y="15430"/>
                      </a:cubicBezTo>
                      <a:cubicBezTo>
                        <a:pt x="-8906" y="36004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9"/>
                <p:cNvSpPr/>
                <p:nvPr/>
              </p:nvSpPr>
              <p:spPr>
                <a:xfrm>
                  <a:off x="3763578" y="4758496"/>
                  <a:ext cx="171807" cy="99250"/>
                </a:xfrm>
                <a:custGeom>
                  <a:rect b="b" l="l" r="r" t="t"/>
                  <a:pathLst>
                    <a:path extrusionOk="0" h="99250" w="171807">
                      <a:moveTo>
                        <a:pt x="25146" y="84606"/>
                      </a:moveTo>
                      <a:cubicBezTo>
                        <a:pt x="58674" y="104132"/>
                        <a:pt x="113157" y="104132"/>
                        <a:pt x="146590" y="84606"/>
                      </a:cubicBezTo>
                      <a:cubicBezTo>
                        <a:pt x="180213" y="65270"/>
                        <a:pt x="180213" y="33838"/>
                        <a:pt x="146590" y="14502"/>
                      </a:cubicBezTo>
                      <a:cubicBezTo>
                        <a:pt x="113157" y="-4834"/>
                        <a:pt x="58674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9"/>
                <p:cNvSpPr/>
                <p:nvPr/>
              </p:nvSpPr>
              <p:spPr>
                <a:xfrm>
                  <a:off x="3768436" y="4761473"/>
                  <a:ext cx="162186" cy="93702"/>
                </a:xfrm>
                <a:custGeom>
                  <a:rect b="b" l="l" r="r" t="t"/>
                  <a:pathLst>
                    <a:path extrusionOk="0" h="93702" w="162186">
                      <a:moveTo>
                        <a:pt x="23717" y="79915"/>
                      </a:moveTo>
                      <a:cubicBezTo>
                        <a:pt x="55435" y="98298"/>
                        <a:pt x="106871" y="98298"/>
                        <a:pt x="138398" y="79915"/>
                      </a:cubicBezTo>
                      <a:cubicBezTo>
                        <a:pt x="170117" y="61627"/>
                        <a:pt x="170117" y="31909"/>
                        <a:pt x="138398" y="13716"/>
                      </a:cubicBezTo>
                      <a:cubicBezTo>
                        <a:pt x="106775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9"/>
                <p:cNvSpPr/>
                <p:nvPr/>
              </p:nvSpPr>
              <p:spPr>
                <a:xfrm>
                  <a:off x="3773294" y="4764139"/>
                  <a:ext cx="152376" cy="87987"/>
                </a:xfrm>
                <a:custGeom>
                  <a:rect b="b" l="l" r="r" t="t"/>
                  <a:pathLst>
                    <a:path extrusionOk="0" h="87987" w="152376">
                      <a:moveTo>
                        <a:pt x="22288" y="75057"/>
                      </a:moveTo>
                      <a:cubicBezTo>
                        <a:pt x="52007" y="92297"/>
                        <a:pt x="100298" y="92297"/>
                        <a:pt x="130016" y="75057"/>
                      </a:cubicBezTo>
                      <a:cubicBezTo>
                        <a:pt x="159829" y="57912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5057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9"/>
                <p:cNvSpPr/>
                <p:nvPr/>
              </p:nvSpPr>
              <p:spPr>
                <a:xfrm>
                  <a:off x="3777556" y="4766854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9"/>
                <p:cNvSpPr/>
                <p:nvPr/>
              </p:nvSpPr>
              <p:spPr>
                <a:xfrm>
                  <a:off x="3784581" y="4771117"/>
                  <a:ext cx="129730" cy="74866"/>
                </a:xfrm>
                <a:custGeom>
                  <a:rect b="b" l="l" r="r" t="t"/>
                  <a:pathLst>
                    <a:path extrusionOk="0" h="74866" w="129730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728" y="63794"/>
                      </a:cubicBezTo>
                      <a:cubicBezTo>
                        <a:pt x="136064" y="49220"/>
                        <a:pt x="136064" y="25503"/>
                        <a:pt x="110728" y="10930"/>
                      </a:cubicBezTo>
                      <a:cubicBezTo>
                        <a:pt x="85487" y="-3643"/>
                        <a:pt x="44434" y="-3643"/>
                        <a:pt x="19002" y="10930"/>
                      </a:cubicBezTo>
                      <a:cubicBezTo>
                        <a:pt x="-6334" y="25503"/>
                        <a:pt x="-6334" y="49220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9"/>
                <p:cNvSpPr/>
                <p:nvPr/>
              </p:nvSpPr>
              <p:spPr>
                <a:xfrm>
                  <a:off x="3670114" y="4704608"/>
                  <a:ext cx="358735" cy="207168"/>
                </a:xfrm>
                <a:custGeom>
                  <a:rect b="b" l="l" r="r" t="t"/>
                  <a:pathLst>
                    <a:path extrusionOk="0" h="207168" w="358735">
                      <a:moveTo>
                        <a:pt x="52507" y="176593"/>
                      </a:moveTo>
                      <a:cubicBezTo>
                        <a:pt x="122610" y="217361"/>
                        <a:pt x="236244" y="217361"/>
                        <a:pt x="306157" y="176593"/>
                      </a:cubicBezTo>
                      <a:cubicBezTo>
                        <a:pt x="376261" y="136207"/>
                        <a:pt x="376261" y="70580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5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98" name="Google Shape;898;p29"/>
              <p:cNvGrpSpPr/>
              <p:nvPr/>
            </p:nvGrpSpPr>
            <p:grpSpPr>
              <a:xfrm>
                <a:off x="3646611" y="4678414"/>
                <a:ext cx="405669" cy="247649"/>
                <a:chOff x="3646611" y="4678414"/>
                <a:chExt cx="405669" cy="247649"/>
              </a:xfrm>
            </p:grpSpPr>
            <p:sp>
              <p:nvSpPr>
                <p:cNvPr id="899" name="Google Shape;899;p29"/>
                <p:cNvSpPr/>
                <p:nvPr/>
              </p:nvSpPr>
              <p:spPr>
                <a:xfrm>
                  <a:off x="3646611" y="4691749"/>
                  <a:ext cx="405574" cy="234314"/>
                </a:xfrm>
                <a:custGeom>
                  <a:rect b="b" l="l" r="r" t="t"/>
                  <a:pathLst>
                    <a:path extrusionOk="0" h="234314" w="405574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20"/>
                      </a:lnTo>
                      <a:lnTo>
                        <a:pt x="0" y="117920"/>
                      </a:lnTo>
                      <a:cubicBezTo>
                        <a:pt x="286" y="147638"/>
                        <a:pt x="20098" y="177260"/>
                        <a:pt x="59341" y="200025"/>
                      </a:cubicBezTo>
                      <a:cubicBezTo>
                        <a:pt x="138589" y="245745"/>
                        <a:pt x="266986" y="245745"/>
                        <a:pt x="346138" y="200025"/>
                      </a:cubicBezTo>
                      <a:cubicBezTo>
                        <a:pt x="385763" y="177165"/>
                        <a:pt x="405574" y="147161"/>
                        <a:pt x="405574" y="117253"/>
                      </a:cubicBezTo>
                      <a:lnTo>
                        <a:pt x="405574" y="103918"/>
                      </a:lnTo>
                      <a:lnTo>
                        <a:pt x="404241" y="103918"/>
                      </a:lnTo>
                      <a:close/>
                      <a:moveTo>
                        <a:pt x="76295" y="44006"/>
                      </a:moveTo>
                      <a:cubicBezTo>
                        <a:pt x="83058" y="40100"/>
                        <a:pt x="93916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972" y="76581"/>
                        <a:pt x="156972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921" y="86773"/>
                      </a:cubicBezTo>
                      <a:lnTo>
                        <a:pt x="76295" y="58103"/>
                      </a:lnTo>
                      <a:cubicBezTo>
                        <a:pt x="69532" y="54197"/>
                        <a:pt x="69532" y="47911"/>
                        <a:pt x="76295" y="44101"/>
                      </a:cubicBezTo>
                      <a:close/>
                      <a:moveTo>
                        <a:pt x="41053" y="127064"/>
                      </a:moveTo>
                      <a:cubicBezTo>
                        <a:pt x="31528" y="127064"/>
                        <a:pt x="23813" y="122587"/>
                        <a:pt x="23813" y="117157"/>
                      </a:cubicBezTo>
                      <a:cubicBezTo>
                        <a:pt x="23813" y="111728"/>
                        <a:pt x="31528" y="107252"/>
                        <a:pt x="41053" y="107252"/>
                      </a:cubicBezTo>
                      <a:lnTo>
                        <a:pt x="111252" y="107252"/>
                      </a:lnTo>
                      <a:cubicBezTo>
                        <a:pt x="120777" y="107252"/>
                        <a:pt x="128492" y="111728"/>
                        <a:pt x="128492" y="117157"/>
                      </a:cubicBezTo>
                      <a:cubicBezTo>
                        <a:pt x="128492" y="122587"/>
                        <a:pt x="120777" y="127064"/>
                        <a:pt x="111252" y="127064"/>
                      </a:cubicBezTo>
                      <a:lnTo>
                        <a:pt x="41148" y="127064"/>
                      </a:lnTo>
                      <a:close/>
                      <a:moveTo>
                        <a:pt x="150209" y="161544"/>
                      </a:moveTo>
                      <a:lnTo>
                        <a:pt x="100584" y="190214"/>
                      </a:lnTo>
                      <a:cubicBezTo>
                        <a:pt x="93916" y="194120"/>
                        <a:pt x="82963" y="194120"/>
                        <a:pt x="76295" y="190214"/>
                      </a:cubicBezTo>
                      <a:cubicBezTo>
                        <a:pt x="69532" y="186309"/>
                        <a:pt x="69532" y="180023"/>
                        <a:pt x="76295" y="176213"/>
                      </a:cubicBezTo>
                      <a:lnTo>
                        <a:pt x="125921" y="147542"/>
                      </a:lnTo>
                      <a:cubicBezTo>
                        <a:pt x="132588" y="143637"/>
                        <a:pt x="143542" y="143637"/>
                        <a:pt x="150209" y="147542"/>
                      </a:cubicBezTo>
                      <a:cubicBezTo>
                        <a:pt x="156972" y="151448"/>
                        <a:pt x="156972" y="157734"/>
                        <a:pt x="150209" y="161639"/>
                      </a:cubicBezTo>
                      <a:close/>
                      <a:moveTo>
                        <a:pt x="185642" y="23622"/>
                      </a:moveTo>
                      <a:cubicBezTo>
                        <a:pt x="185642" y="18098"/>
                        <a:pt x="193357" y="13716"/>
                        <a:pt x="202882" y="13716"/>
                      </a:cubicBezTo>
                      <a:cubicBezTo>
                        <a:pt x="212407" y="13716"/>
                        <a:pt x="220123" y="18193"/>
                        <a:pt x="220123" y="23622"/>
                      </a:cubicBezTo>
                      <a:lnTo>
                        <a:pt x="220123" y="64103"/>
                      </a:lnTo>
                      <a:cubicBezTo>
                        <a:pt x="220123" y="69628"/>
                        <a:pt x="212407" y="74009"/>
                        <a:pt x="202882" y="74009"/>
                      </a:cubicBezTo>
                      <a:cubicBezTo>
                        <a:pt x="193357" y="74009"/>
                        <a:pt x="185642" y="69532"/>
                        <a:pt x="185642" y="64103"/>
                      </a:cubicBezTo>
                      <a:lnTo>
                        <a:pt x="185642" y="23622"/>
                      </a:lnTo>
                      <a:close/>
                      <a:moveTo>
                        <a:pt x="202882" y="220408"/>
                      </a:moveTo>
                      <a:cubicBezTo>
                        <a:pt x="193357" y="220408"/>
                        <a:pt x="185642" y="215932"/>
                        <a:pt x="185642" y="210503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7" y="160115"/>
                        <a:pt x="202882" y="160115"/>
                      </a:cubicBezTo>
                      <a:cubicBezTo>
                        <a:pt x="212407" y="160115"/>
                        <a:pt x="220123" y="164592"/>
                        <a:pt x="220123" y="170021"/>
                      </a:cubicBezTo>
                      <a:lnTo>
                        <a:pt x="220123" y="210503"/>
                      </a:lnTo>
                      <a:cubicBezTo>
                        <a:pt x="220123" y="216027"/>
                        <a:pt x="212407" y="220408"/>
                        <a:pt x="202882" y="220408"/>
                      </a:cubicBezTo>
                      <a:close/>
                      <a:moveTo>
                        <a:pt x="255556" y="72581"/>
                      </a:moveTo>
                      <a:lnTo>
                        <a:pt x="305181" y="43910"/>
                      </a:lnTo>
                      <a:cubicBezTo>
                        <a:pt x="311944" y="40005"/>
                        <a:pt x="322802" y="40005"/>
                        <a:pt x="329470" y="43910"/>
                      </a:cubicBezTo>
                      <a:cubicBezTo>
                        <a:pt x="336232" y="47815"/>
                        <a:pt x="336232" y="54102"/>
                        <a:pt x="329470" y="57912"/>
                      </a:cubicBezTo>
                      <a:lnTo>
                        <a:pt x="279845" y="86582"/>
                      </a:ln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698" y="82677"/>
                        <a:pt x="248698" y="76390"/>
                        <a:pt x="255461" y="72485"/>
                      </a:cubicBezTo>
                      <a:close/>
                      <a:moveTo>
                        <a:pt x="329470" y="190119"/>
                      </a:moveTo>
                      <a:cubicBezTo>
                        <a:pt x="322802" y="194024"/>
                        <a:pt x="311848" y="194024"/>
                        <a:pt x="305181" y="190119"/>
                      </a:cubicBezTo>
                      <a:lnTo>
                        <a:pt x="255556" y="161449"/>
                      </a:lnTo>
                      <a:cubicBezTo>
                        <a:pt x="248793" y="157544"/>
                        <a:pt x="248793" y="151257"/>
                        <a:pt x="255556" y="147352"/>
                      </a:cubicBezTo>
                      <a:cubicBezTo>
                        <a:pt x="262319" y="143447"/>
                        <a:pt x="273177" y="143447"/>
                        <a:pt x="279940" y="147352"/>
                      </a:cubicBezTo>
                      <a:lnTo>
                        <a:pt x="329565" y="176022"/>
                      </a:lnTo>
                      <a:cubicBezTo>
                        <a:pt x="336328" y="179927"/>
                        <a:pt x="336328" y="186214"/>
                        <a:pt x="329565" y="190024"/>
                      </a:cubicBezTo>
                      <a:close/>
                      <a:moveTo>
                        <a:pt x="364712" y="126968"/>
                      </a:moveTo>
                      <a:lnTo>
                        <a:pt x="294513" y="126968"/>
                      </a:lnTo>
                      <a:cubicBezTo>
                        <a:pt x="284988" y="126968"/>
                        <a:pt x="277368" y="122491"/>
                        <a:pt x="277368" y="117062"/>
                      </a:cubicBezTo>
                      <a:cubicBezTo>
                        <a:pt x="277368" y="111633"/>
                        <a:pt x="285083" y="107156"/>
                        <a:pt x="294513" y="107156"/>
                      </a:cubicBez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1"/>
                        <a:pt x="374237" y="126968"/>
                        <a:pt x="364712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9"/>
                <p:cNvSpPr/>
                <p:nvPr/>
              </p:nvSpPr>
              <p:spPr>
                <a:xfrm>
                  <a:off x="3646611" y="4678414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346234" y="34290"/>
                      </a:move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-19812" y="80010"/>
                        <a:pt x="-19812" y="154210"/>
                        <a:pt x="59436" y="199834"/>
                      </a:cubicBezTo>
                      <a:cubicBezTo>
                        <a:pt x="138684" y="245555"/>
                        <a:pt x="267081" y="245555"/>
                        <a:pt x="346234" y="199834"/>
                      </a:cubicBezTo>
                      <a:cubicBezTo>
                        <a:pt x="425482" y="154115"/>
                        <a:pt x="425482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437" y="54102"/>
                        <a:pt x="69437" y="47815"/>
                        <a:pt x="76200" y="44006"/>
                      </a:cubicBezTo>
                      <a:cubicBezTo>
                        <a:pt x="82963" y="40100"/>
                        <a:pt x="93821" y="40100"/>
                        <a:pt x="100489" y="44006"/>
                      </a:cubicBezTo>
                      <a:lnTo>
                        <a:pt x="150114" y="72676"/>
                      </a:lnTo>
                      <a:cubicBezTo>
                        <a:pt x="156877" y="76581"/>
                        <a:pt x="156877" y="82867"/>
                        <a:pt x="150114" y="86678"/>
                      </a:cubicBezTo>
                      <a:cubicBezTo>
                        <a:pt x="143351" y="90583"/>
                        <a:pt x="132493" y="90583"/>
                        <a:pt x="125825" y="86678"/>
                      </a:cubicBezTo>
                      <a:lnTo>
                        <a:pt x="76200" y="58007"/>
                      </a:lnTo>
                      <a:close/>
                      <a:moveTo>
                        <a:pt x="111061" y="126968"/>
                      </a:moveTo>
                      <a:lnTo>
                        <a:pt x="40957" y="126968"/>
                      </a:lnTo>
                      <a:cubicBezTo>
                        <a:pt x="31432" y="126968"/>
                        <a:pt x="23717" y="122491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1"/>
                        <a:pt x="120682" y="126968"/>
                        <a:pt x="111157" y="126968"/>
                      </a:cubicBezTo>
                      <a:close/>
                      <a:moveTo>
                        <a:pt x="202787" y="74009"/>
                      </a:moveTo>
                      <a:cubicBezTo>
                        <a:pt x="193262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7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532"/>
                        <a:pt x="212312" y="74009"/>
                        <a:pt x="202787" y="74009"/>
                      </a:cubicBezTo>
                      <a:close/>
                      <a:moveTo>
                        <a:pt x="100489" y="190119"/>
                      </a:moveTo>
                      <a:cubicBezTo>
                        <a:pt x="93821" y="194024"/>
                        <a:pt x="82868" y="194024"/>
                        <a:pt x="76200" y="190119"/>
                      </a:cubicBezTo>
                      <a:cubicBezTo>
                        <a:pt x="69437" y="186214"/>
                        <a:pt x="69437" y="179927"/>
                        <a:pt x="76200" y="176022"/>
                      </a:cubicBezTo>
                      <a:lnTo>
                        <a:pt x="125825" y="147352"/>
                      </a:lnTo>
                      <a:cubicBezTo>
                        <a:pt x="132493" y="143447"/>
                        <a:pt x="143446" y="143447"/>
                        <a:pt x="150114" y="147352"/>
                      </a:cubicBezTo>
                      <a:cubicBezTo>
                        <a:pt x="156877" y="151257"/>
                        <a:pt x="156877" y="157543"/>
                        <a:pt x="150114" y="161354"/>
                      </a:cubicBezTo>
                      <a:lnTo>
                        <a:pt x="100489" y="190024"/>
                      </a:lnTo>
                      <a:close/>
                      <a:moveTo>
                        <a:pt x="279749" y="86582"/>
                      </a:moveTo>
                      <a:cubicBezTo>
                        <a:pt x="272986" y="90488"/>
                        <a:pt x="262128" y="90488"/>
                        <a:pt x="255365" y="86582"/>
                      </a:cubicBezTo>
                      <a:cubicBezTo>
                        <a:pt x="248602" y="82677"/>
                        <a:pt x="248602" y="76390"/>
                        <a:pt x="255365" y="72581"/>
                      </a:cubicBezTo>
                      <a:lnTo>
                        <a:pt x="304990" y="43910"/>
                      </a:lnTo>
                      <a:cubicBezTo>
                        <a:pt x="311753" y="40005"/>
                        <a:pt x="322612" y="40005"/>
                        <a:pt x="329279" y="43910"/>
                      </a:cubicBezTo>
                      <a:cubicBezTo>
                        <a:pt x="336042" y="47815"/>
                        <a:pt x="336042" y="54102"/>
                        <a:pt x="329279" y="57912"/>
                      </a:cubicBezTo>
                      <a:lnTo>
                        <a:pt x="279654" y="86582"/>
                      </a:lnTo>
                      <a:close/>
                      <a:moveTo>
                        <a:pt x="294418" y="107061"/>
                      </a:move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lnTo>
                        <a:pt x="294418" y="126873"/>
                      </a:lnTo>
                      <a:cubicBezTo>
                        <a:pt x="284893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418" y="107061"/>
                      </a:cubicBezTo>
                      <a:close/>
                      <a:moveTo>
                        <a:pt x="202692" y="220408"/>
                      </a:moveTo>
                      <a:cubicBezTo>
                        <a:pt x="193167" y="220408"/>
                        <a:pt x="185452" y="215932"/>
                        <a:pt x="185452" y="210503"/>
                      </a:cubicBezTo>
                      <a:lnTo>
                        <a:pt x="185452" y="170021"/>
                      </a:lnTo>
                      <a:cubicBezTo>
                        <a:pt x="185452" y="164497"/>
                        <a:pt x="193167" y="160115"/>
                        <a:pt x="202692" y="160115"/>
                      </a:cubicBezTo>
                      <a:cubicBezTo>
                        <a:pt x="212217" y="160115"/>
                        <a:pt x="219932" y="164592"/>
                        <a:pt x="219932" y="170021"/>
                      </a:cubicBezTo>
                      <a:lnTo>
                        <a:pt x="219932" y="210503"/>
                      </a:lnTo>
                      <a:cubicBezTo>
                        <a:pt x="219932" y="216027"/>
                        <a:pt x="212217" y="220408"/>
                        <a:pt x="202692" y="220408"/>
                      </a:cubicBezTo>
                      <a:close/>
                      <a:moveTo>
                        <a:pt x="304990" y="190119"/>
                      </a:moveTo>
                      <a:lnTo>
                        <a:pt x="255365" y="161449"/>
                      </a:lnTo>
                      <a:cubicBezTo>
                        <a:pt x="248602" y="157543"/>
                        <a:pt x="248602" y="151257"/>
                        <a:pt x="255365" y="147447"/>
                      </a:cubicBezTo>
                      <a:cubicBezTo>
                        <a:pt x="262128" y="143542"/>
                        <a:pt x="272986" y="143542"/>
                        <a:pt x="279749" y="147447"/>
                      </a:cubicBezTo>
                      <a:lnTo>
                        <a:pt x="329374" y="176117"/>
                      </a:lnTo>
                      <a:cubicBezTo>
                        <a:pt x="336137" y="180023"/>
                        <a:pt x="336137" y="186309"/>
                        <a:pt x="329374" y="190214"/>
                      </a:cubicBezTo>
                      <a:cubicBezTo>
                        <a:pt x="322707" y="194120"/>
                        <a:pt x="311753" y="194120"/>
                        <a:pt x="305086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9"/>
                <p:cNvSpPr/>
                <p:nvPr/>
              </p:nvSpPr>
              <p:spPr>
                <a:xfrm>
                  <a:off x="3792266" y="4762425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3" y="42767"/>
                        <a:pt x="102852" y="39338"/>
                        <a:pt x="97708" y="36385"/>
                      </a:cubicBezTo>
                      <a:cubicBezTo>
                        <a:pt x="75325" y="23432"/>
                        <a:pt x="39130" y="23432"/>
                        <a:pt x="16746" y="36385"/>
                      </a:cubicBezTo>
                      <a:cubicBezTo>
                        <a:pt x="11603" y="39338"/>
                        <a:pt x="7602" y="42767"/>
                        <a:pt x="4840" y="46387"/>
                      </a:cubicBezTo>
                      <a:cubicBezTo>
                        <a:pt x="-4400" y="34290"/>
                        <a:pt x="-399" y="19622"/>
                        <a:pt x="16746" y="9716"/>
                      </a:cubicBezTo>
                      <a:cubicBezTo>
                        <a:pt x="39130" y="-3239"/>
                        <a:pt x="75325" y="-3239"/>
                        <a:pt x="97708" y="9716"/>
                      </a:cubicBezTo>
                      <a:cubicBezTo>
                        <a:pt x="114854" y="19622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9"/>
                <p:cNvSpPr/>
                <p:nvPr/>
              </p:nvSpPr>
              <p:spPr>
                <a:xfrm>
                  <a:off x="3797106" y="4789095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903" name="Google Shape;90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1"/>
            <a:ext cx="77040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4901839" y="2904625"/>
            <a:ext cx="283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405239" y="2904625"/>
            <a:ext cx="283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901839" y="2509825"/>
            <a:ext cx="28344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405239" y="2509825"/>
            <a:ext cx="28344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>
            <a:off x="336481" y="4253303"/>
            <a:ext cx="8727482" cy="792746"/>
            <a:chOff x="336481" y="4253303"/>
            <a:chExt cx="8727482" cy="792746"/>
          </a:xfrm>
        </p:grpSpPr>
        <p:grpSp>
          <p:nvGrpSpPr>
            <p:cNvPr id="37" name="Google Shape;37;p6"/>
            <p:cNvGrpSpPr/>
            <p:nvPr/>
          </p:nvGrpSpPr>
          <p:grpSpPr>
            <a:xfrm>
              <a:off x="8424011" y="4253303"/>
              <a:ext cx="639951" cy="559831"/>
              <a:chOff x="3638372" y="4678414"/>
              <a:chExt cx="422243" cy="369379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3638372" y="4804049"/>
                <a:ext cx="422243" cy="243744"/>
              </a:xfrm>
              <a:custGeom>
                <a:rect b="b" l="l" r="r" t="t"/>
                <a:pathLst>
                  <a:path extrusionOk="0" h="243744" w="422243">
                    <a:moveTo>
                      <a:pt x="360378" y="208026"/>
                    </a:moveTo>
                    <a:cubicBezTo>
                      <a:pt x="277987" y="255651"/>
                      <a:pt x="144351" y="255651"/>
                      <a:pt x="61865" y="208026"/>
                    </a:cubicBezTo>
                    <a:cubicBezTo>
                      <a:pt x="-20622" y="160401"/>
                      <a:pt x="-20622" y="83248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865" y="83344"/>
                      <a:pt x="442865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" name="Google Shape;39;p6"/>
              <p:cNvGrpSpPr/>
              <p:nvPr/>
            </p:nvGrpSpPr>
            <p:grpSpPr>
              <a:xfrm>
                <a:off x="3646611" y="4791857"/>
                <a:ext cx="405669" cy="247459"/>
                <a:chOff x="3646611" y="4791857"/>
                <a:chExt cx="405669" cy="247459"/>
              </a:xfrm>
            </p:grpSpPr>
            <p:sp>
              <p:nvSpPr>
                <p:cNvPr id="40" name="Google Shape;40;p6"/>
                <p:cNvSpPr/>
                <p:nvPr/>
              </p:nvSpPr>
              <p:spPr>
                <a:xfrm>
                  <a:off x="3646611" y="4805192"/>
                  <a:ext cx="405574" cy="234124"/>
                </a:xfrm>
                <a:custGeom>
                  <a:rect b="b" l="l" r="r" t="t"/>
                  <a:pathLst>
                    <a:path extrusionOk="0" h="234124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286" y="147542"/>
                        <a:pt x="20098" y="177165"/>
                        <a:pt x="59341" y="199834"/>
                      </a:cubicBezTo>
                      <a:cubicBezTo>
                        <a:pt x="138589" y="245555"/>
                        <a:pt x="266986" y="245555"/>
                        <a:pt x="346138" y="199834"/>
                      </a:cubicBezTo>
                      <a:cubicBezTo>
                        <a:pt x="385763" y="176974"/>
                        <a:pt x="405574" y="146971"/>
                        <a:pt x="405574" y="117062"/>
                      </a:cubicBezTo>
                      <a:lnTo>
                        <a:pt x="405574" y="103727"/>
                      </a:lnTo>
                      <a:lnTo>
                        <a:pt x="404241" y="103727"/>
                      </a:lnTo>
                      <a:close/>
                      <a:moveTo>
                        <a:pt x="76295" y="43910"/>
                      </a:moveTo>
                      <a:cubicBezTo>
                        <a:pt x="83058" y="40005"/>
                        <a:pt x="93916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815"/>
                      </a:cubicBezTo>
                      <a:close/>
                      <a:moveTo>
                        <a:pt x="41053" y="126968"/>
                      </a:moveTo>
                      <a:cubicBezTo>
                        <a:pt x="31528" y="126968"/>
                        <a:pt x="23813" y="122491"/>
                        <a:pt x="23813" y="117062"/>
                      </a:cubicBezTo>
                      <a:cubicBezTo>
                        <a:pt x="23813" y="111633"/>
                        <a:pt x="31528" y="107156"/>
                        <a:pt x="41053" y="107156"/>
                      </a:cubicBezTo>
                      <a:lnTo>
                        <a:pt x="111252" y="107156"/>
                      </a:lnTo>
                      <a:cubicBezTo>
                        <a:pt x="120777" y="107156"/>
                        <a:pt x="128492" y="111633"/>
                        <a:pt x="128492" y="117062"/>
                      </a:cubicBezTo>
                      <a:cubicBezTo>
                        <a:pt x="128492" y="122491"/>
                        <a:pt x="120777" y="126968"/>
                        <a:pt x="111252" y="126968"/>
                      </a:cubicBezTo>
                      <a:lnTo>
                        <a:pt x="41148" y="126968"/>
                      </a:lnTo>
                      <a:close/>
                      <a:moveTo>
                        <a:pt x="150209" y="161449"/>
                      </a:moveTo>
                      <a:lnTo>
                        <a:pt x="100584" y="190119"/>
                      </a:lnTo>
                      <a:cubicBezTo>
                        <a:pt x="93916" y="194024"/>
                        <a:pt x="82963" y="194024"/>
                        <a:pt x="76295" y="190119"/>
                      </a:cubicBezTo>
                      <a:cubicBezTo>
                        <a:pt x="69532" y="186214"/>
                        <a:pt x="69532" y="179927"/>
                        <a:pt x="76295" y="176117"/>
                      </a:cubicBezTo>
                      <a:lnTo>
                        <a:pt x="125921" y="147447"/>
                      </a:lnTo>
                      <a:cubicBezTo>
                        <a:pt x="132588" y="143542"/>
                        <a:pt x="143542" y="143542"/>
                        <a:pt x="150209" y="147447"/>
                      </a:cubicBezTo>
                      <a:cubicBezTo>
                        <a:pt x="156972" y="151352"/>
                        <a:pt x="156972" y="157639"/>
                        <a:pt x="150209" y="161544"/>
                      </a:cubicBezTo>
                      <a:close/>
                      <a:moveTo>
                        <a:pt x="185642" y="23527"/>
                      </a:moveTo>
                      <a:cubicBezTo>
                        <a:pt x="185642" y="18002"/>
                        <a:pt x="193357" y="13621"/>
                        <a:pt x="202882" y="13621"/>
                      </a:cubicBezTo>
                      <a:cubicBezTo>
                        <a:pt x="212407" y="13621"/>
                        <a:pt x="220123" y="18098"/>
                        <a:pt x="220123" y="23527"/>
                      </a:cubicBezTo>
                      <a:lnTo>
                        <a:pt x="220123" y="64008"/>
                      </a:lnTo>
                      <a:cubicBezTo>
                        <a:pt x="220123" y="69532"/>
                        <a:pt x="212407" y="73914"/>
                        <a:pt x="202882" y="73914"/>
                      </a:cubicBezTo>
                      <a:cubicBezTo>
                        <a:pt x="193357" y="73914"/>
                        <a:pt x="185642" y="69437"/>
                        <a:pt x="185642" y="64008"/>
                      </a:cubicBezTo>
                      <a:lnTo>
                        <a:pt x="185642" y="23527"/>
                      </a:lnTo>
                      <a:close/>
                      <a:moveTo>
                        <a:pt x="202882" y="220313"/>
                      </a:moveTo>
                      <a:cubicBezTo>
                        <a:pt x="193357" y="220313"/>
                        <a:pt x="185642" y="215837"/>
                        <a:pt x="185642" y="210407"/>
                      </a:cubicBezTo>
                      <a:lnTo>
                        <a:pt x="185642" y="169926"/>
                      </a:lnTo>
                      <a:cubicBezTo>
                        <a:pt x="185642" y="164497"/>
                        <a:pt x="193357" y="160020"/>
                        <a:pt x="202882" y="160020"/>
                      </a:cubicBezTo>
                      <a:cubicBezTo>
                        <a:pt x="212407" y="160020"/>
                        <a:pt x="220123" y="164497"/>
                        <a:pt x="220123" y="169926"/>
                      </a:cubicBezTo>
                      <a:lnTo>
                        <a:pt x="220123" y="210407"/>
                      </a:lnTo>
                      <a:cubicBezTo>
                        <a:pt x="220123" y="215932"/>
                        <a:pt x="212407" y="220313"/>
                        <a:pt x="202882" y="220313"/>
                      </a:cubicBezTo>
                      <a:close/>
                      <a:moveTo>
                        <a:pt x="255556" y="72485"/>
                      </a:moveTo>
                      <a:lnTo>
                        <a:pt x="305181" y="43815"/>
                      </a:lnTo>
                      <a:cubicBezTo>
                        <a:pt x="311944" y="39910"/>
                        <a:pt x="322802" y="39910"/>
                        <a:pt x="329470" y="43815"/>
                      </a:cubicBezTo>
                      <a:cubicBezTo>
                        <a:pt x="336232" y="47720"/>
                        <a:pt x="336232" y="54007"/>
                        <a:pt x="329470" y="57912"/>
                      </a:cubicBezTo>
                      <a:lnTo>
                        <a:pt x="279845" y="86582"/>
                      </a:ln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698" y="82677"/>
                        <a:pt x="248698" y="76390"/>
                        <a:pt x="255461" y="72581"/>
                      </a:cubicBezTo>
                      <a:close/>
                      <a:moveTo>
                        <a:pt x="329470" y="190024"/>
                      </a:moveTo>
                      <a:cubicBezTo>
                        <a:pt x="322802" y="193929"/>
                        <a:pt x="311848" y="193929"/>
                        <a:pt x="305181" y="190024"/>
                      </a:cubicBezTo>
                      <a:lnTo>
                        <a:pt x="255556" y="161354"/>
                      </a:lnTo>
                      <a:cubicBezTo>
                        <a:pt x="248793" y="157448"/>
                        <a:pt x="248793" y="151162"/>
                        <a:pt x="255556" y="147256"/>
                      </a:cubicBezTo>
                      <a:cubicBezTo>
                        <a:pt x="262319" y="143351"/>
                        <a:pt x="273177" y="143351"/>
                        <a:pt x="279940" y="147256"/>
                      </a:cubicBezTo>
                      <a:lnTo>
                        <a:pt x="329565" y="175927"/>
                      </a:lnTo>
                      <a:cubicBezTo>
                        <a:pt x="336328" y="179832"/>
                        <a:pt x="336328" y="186119"/>
                        <a:pt x="329565" y="189929"/>
                      </a:cubicBezTo>
                      <a:close/>
                      <a:moveTo>
                        <a:pt x="364712" y="126873"/>
                      </a:moveTo>
                      <a:lnTo>
                        <a:pt x="294513" y="126873"/>
                      </a:lnTo>
                      <a:cubicBezTo>
                        <a:pt x="284988" y="126873"/>
                        <a:pt x="277368" y="122396"/>
                        <a:pt x="277368" y="116967"/>
                      </a:cubicBezTo>
                      <a:cubicBezTo>
                        <a:pt x="277368" y="111538"/>
                        <a:pt x="285083" y="107061"/>
                        <a:pt x="294513" y="107061"/>
                      </a:cubicBez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6"/>
                <p:cNvSpPr/>
                <p:nvPr/>
              </p:nvSpPr>
              <p:spPr>
                <a:xfrm>
                  <a:off x="3646611" y="4791857"/>
                  <a:ext cx="405669" cy="234219"/>
                </a:xfrm>
                <a:custGeom>
                  <a:rect b="b" l="l" r="r" t="t"/>
                  <a:pathLst>
                    <a:path extrusionOk="0" h="234219" w="405669">
                      <a:moveTo>
                        <a:pt x="346234" y="34290"/>
                      </a:move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684" y="245650"/>
                        <a:pt x="267081" y="245650"/>
                        <a:pt x="346234" y="199930"/>
                      </a:cubicBezTo>
                      <a:cubicBezTo>
                        <a:pt x="425482" y="154210"/>
                        <a:pt x="425482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437" y="54102"/>
                        <a:pt x="69437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489" y="44006"/>
                      </a:cubicBezTo>
                      <a:lnTo>
                        <a:pt x="150114" y="72676"/>
                      </a:lnTo>
                      <a:cubicBezTo>
                        <a:pt x="156877" y="76581"/>
                        <a:pt x="156877" y="82867"/>
                        <a:pt x="150114" y="86773"/>
                      </a:cubicBezTo>
                      <a:cubicBezTo>
                        <a:pt x="143351" y="90678"/>
                        <a:pt x="132493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061" y="126968"/>
                      </a:moveTo>
                      <a:lnTo>
                        <a:pt x="40957" y="126968"/>
                      </a:lnTo>
                      <a:cubicBezTo>
                        <a:pt x="31432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787" y="74009"/>
                      </a:moveTo>
                      <a:cubicBezTo>
                        <a:pt x="193262" y="74009"/>
                        <a:pt x="185547" y="69533"/>
                        <a:pt x="185547" y="64103"/>
                      </a:cubicBezTo>
                      <a:lnTo>
                        <a:pt x="185547" y="23622"/>
                      </a:ln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7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787" y="74009"/>
                      </a:cubicBezTo>
                      <a:close/>
                      <a:moveTo>
                        <a:pt x="100489" y="190119"/>
                      </a:moveTo>
                      <a:cubicBezTo>
                        <a:pt x="93821" y="194024"/>
                        <a:pt x="82868" y="194024"/>
                        <a:pt x="76200" y="190119"/>
                      </a:cubicBezTo>
                      <a:cubicBezTo>
                        <a:pt x="69437" y="186214"/>
                        <a:pt x="69437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493" y="143542"/>
                        <a:pt x="143446" y="143542"/>
                        <a:pt x="150114" y="147447"/>
                      </a:cubicBezTo>
                      <a:cubicBezTo>
                        <a:pt x="156877" y="151352"/>
                        <a:pt x="156877" y="157639"/>
                        <a:pt x="150114" y="161544"/>
                      </a:cubicBezTo>
                      <a:lnTo>
                        <a:pt x="100489" y="190214"/>
                      </a:lnTo>
                      <a:close/>
                      <a:moveTo>
                        <a:pt x="279749" y="86582"/>
                      </a:moveTo>
                      <a:cubicBezTo>
                        <a:pt x="272986" y="90488"/>
                        <a:pt x="262128" y="90488"/>
                        <a:pt x="255365" y="86582"/>
                      </a:cubicBezTo>
                      <a:cubicBezTo>
                        <a:pt x="248602" y="82677"/>
                        <a:pt x="248602" y="76391"/>
                        <a:pt x="255365" y="72485"/>
                      </a:cubicBezTo>
                      <a:lnTo>
                        <a:pt x="304990" y="43815"/>
                      </a:lnTo>
                      <a:cubicBezTo>
                        <a:pt x="311753" y="39910"/>
                        <a:pt x="322612" y="39910"/>
                        <a:pt x="329279" y="43815"/>
                      </a:cubicBezTo>
                      <a:cubicBezTo>
                        <a:pt x="336042" y="47720"/>
                        <a:pt x="336042" y="54007"/>
                        <a:pt x="329279" y="57817"/>
                      </a:cubicBezTo>
                      <a:lnTo>
                        <a:pt x="279654" y="86487"/>
                      </a:lnTo>
                      <a:close/>
                      <a:moveTo>
                        <a:pt x="294418" y="107061"/>
                      </a:move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lnTo>
                        <a:pt x="294418" y="126873"/>
                      </a:lnTo>
                      <a:cubicBezTo>
                        <a:pt x="284893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418" y="107061"/>
                      </a:cubicBezTo>
                      <a:close/>
                      <a:moveTo>
                        <a:pt x="202692" y="220409"/>
                      </a:moveTo>
                      <a:cubicBezTo>
                        <a:pt x="193167" y="220409"/>
                        <a:pt x="185452" y="215932"/>
                        <a:pt x="185452" y="210502"/>
                      </a:cubicBezTo>
                      <a:lnTo>
                        <a:pt x="185452" y="170021"/>
                      </a:lnTo>
                      <a:cubicBezTo>
                        <a:pt x="185452" y="164497"/>
                        <a:pt x="193167" y="160115"/>
                        <a:pt x="202692" y="160115"/>
                      </a:cubicBezTo>
                      <a:cubicBezTo>
                        <a:pt x="212217" y="160115"/>
                        <a:pt x="219932" y="164592"/>
                        <a:pt x="219932" y="170021"/>
                      </a:cubicBezTo>
                      <a:lnTo>
                        <a:pt x="219932" y="210502"/>
                      </a:lnTo>
                      <a:cubicBezTo>
                        <a:pt x="219932" y="216027"/>
                        <a:pt x="212217" y="220409"/>
                        <a:pt x="202692" y="220409"/>
                      </a:cubicBezTo>
                      <a:close/>
                      <a:moveTo>
                        <a:pt x="304990" y="190119"/>
                      </a:moveTo>
                      <a:lnTo>
                        <a:pt x="255365" y="161449"/>
                      </a:lnTo>
                      <a:cubicBezTo>
                        <a:pt x="248602" y="157543"/>
                        <a:pt x="248602" y="151257"/>
                        <a:pt x="255365" y="147352"/>
                      </a:cubicBezTo>
                      <a:cubicBezTo>
                        <a:pt x="262128" y="143447"/>
                        <a:pt x="272986" y="143447"/>
                        <a:pt x="279749" y="147352"/>
                      </a:cubicBezTo>
                      <a:lnTo>
                        <a:pt x="329374" y="176022"/>
                      </a:lnTo>
                      <a:cubicBezTo>
                        <a:pt x="336137" y="179927"/>
                        <a:pt x="336137" y="186214"/>
                        <a:pt x="329374" y="190024"/>
                      </a:cubicBezTo>
                      <a:cubicBezTo>
                        <a:pt x="322707" y="193929"/>
                        <a:pt x="311753" y="193929"/>
                        <a:pt x="305086" y="1900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6"/>
                <p:cNvSpPr/>
                <p:nvPr/>
              </p:nvSpPr>
              <p:spPr>
                <a:xfrm>
                  <a:off x="3792266" y="4875939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3" y="42696"/>
                        <a:pt x="102852" y="39267"/>
                        <a:pt x="97708" y="36314"/>
                      </a:cubicBezTo>
                      <a:cubicBezTo>
                        <a:pt x="75325" y="23360"/>
                        <a:pt x="39130" y="23360"/>
                        <a:pt x="16746" y="36314"/>
                      </a:cubicBezTo>
                      <a:cubicBezTo>
                        <a:pt x="11603" y="39267"/>
                        <a:pt x="7602" y="42696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8" y="9644"/>
                      </a:cubicBezTo>
                      <a:cubicBezTo>
                        <a:pt x="114854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6"/>
                <p:cNvSpPr/>
                <p:nvPr/>
              </p:nvSpPr>
              <p:spPr>
                <a:xfrm>
                  <a:off x="3797106" y="4902538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" name="Google Shape;44;p6"/>
              <p:cNvGrpSpPr/>
              <p:nvPr/>
            </p:nvGrpSpPr>
            <p:grpSpPr>
              <a:xfrm>
                <a:off x="3670114" y="4704608"/>
                <a:ext cx="358735" cy="305800"/>
                <a:chOff x="3670114" y="4704608"/>
                <a:chExt cx="358735" cy="305800"/>
              </a:xfrm>
            </p:grpSpPr>
            <p:sp>
              <p:nvSpPr>
                <p:cNvPr id="45" name="Google Shape;45;p6"/>
                <p:cNvSpPr/>
                <p:nvPr/>
              </p:nvSpPr>
              <p:spPr>
                <a:xfrm>
                  <a:off x="3670138" y="4808145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1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6"/>
                <p:cNvSpPr/>
                <p:nvPr/>
              </p:nvSpPr>
              <p:spPr>
                <a:xfrm>
                  <a:off x="3670138" y="482090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857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6"/>
                <p:cNvSpPr/>
                <p:nvPr/>
              </p:nvSpPr>
              <p:spPr>
                <a:xfrm>
                  <a:off x="3670138" y="4838053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857" y="27623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48;p6"/>
                <p:cNvSpPr/>
                <p:nvPr/>
              </p:nvSpPr>
              <p:spPr>
                <a:xfrm>
                  <a:off x="3670138" y="4855294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8"/>
                        <a:pt x="122587" y="113728"/>
                        <a:pt x="52483" y="73057"/>
                      </a:cubicBezTo>
                      <a:cubicBezTo>
                        <a:pt x="18288" y="53340"/>
                        <a:pt x="857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49;p6"/>
                <p:cNvSpPr/>
                <p:nvPr/>
              </p:nvSpPr>
              <p:spPr>
                <a:xfrm>
                  <a:off x="3670138" y="4872439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857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6"/>
                <p:cNvSpPr/>
                <p:nvPr/>
              </p:nvSpPr>
              <p:spPr>
                <a:xfrm>
                  <a:off x="3670138" y="4889584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857" y="27623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6"/>
                <p:cNvSpPr/>
                <p:nvPr/>
              </p:nvSpPr>
              <p:spPr>
                <a:xfrm>
                  <a:off x="3670114" y="4704608"/>
                  <a:ext cx="358735" cy="207168"/>
                </a:xfrm>
                <a:custGeom>
                  <a:rect b="b" l="l" r="r" t="t"/>
                  <a:pathLst>
                    <a:path extrusionOk="0" h="207168" w="358735">
                      <a:moveTo>
                        <a:pt x="52507" y="176593"/>
                      </a:moveTo>
                      <a:cubicBezTo>
                        <a:pt x="122610" y="217361"/>
                        <a:pt x="236244" y="217361"/>
                        <a:pt x="306157" y="176593"/>
                      </a:cubicBezTo>
                      <a:cubicBezTo>
                        <a:pt x="376261" y="136207"/>
                        <a:pt x="376261" y="70580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593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6"/>
                <p:cNvSpPr/>
                <p:nvPr/>
              </p:nvSpPr>
              <p:spPr>
                <a:xfrm>
                  <a:off x="3684259" y="4712752"/>
                  <a:ext cx="330445" cy="190881"/>
                </a:xfrm>
                <a:custGeom>
                  <a:rect b="b" l="l" r="r" t="t"/>
                  <a:pathLst>
                    <a:path extrusionOk="0" h="190881" w="330445">
                      <a:moveTo>
                        <a:pt x="48363" y="162735"/>
                      </a:moveTo>
                      <a:cubicBezTo>
                        <a:pt x="112943" y="200263"/>
                        <a:pt x="217622" y="200263"/>
                        <a:pt x="282011" y="162735"/>
                      </a:cubicBezTo>
                      <a:cubicBezTo>
                        <a:pt x="346591" y="125492"/>
                        <a:pt x="346591" y="65103"/>
                        <a:pt x="282011" y="27861"/>
                      </a:cubicBezTo>
                      <a:cubicBezTo>
                        <a:pt x="217622" y="-9287"/>
                        <a:pt x="112943" y="-9287"/>
                        <a:pt x="48363" y="27861"/>
                      </a:cubicBezTo>
                      <a:cubicBezTo>
                        <a:pt x="-16121" y="65008"/>
                        <a:pt x="-16121" y="125492"/>
                        <a:pt x="48363" y="16273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6"/>
                <p:cNvSpPr/>
                <p:nvPr/>
              </p:nvSpPr>
              <p:spPr>
                <a:xfrm>
                  <a:off x="3694927" y="4718920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54;p6"/>
                <p:cNvSpPr/>
                <p:nvPr/>
              </p:nvSpPr>
              <p:spPr>
                <a:xfrm>
                  <a:off x="3703523" y="472425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6"/>
                        <a:pt x="192262" y="176856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55;p6"/>
                <p:cNvSpPr/>
                <p:nvPr/>
              </p:nvSpPr>
              <p:spPr>
                <a:xfrm>
                  <a:off x="3712548" y="4729087"/>
                  <a:ext cx="273962" cy="158234"/>
                </a:xfrm>
                <a:custGeom>
                  <a:rect b="b" l="l" r="r" t="t"/>
                  <a:pathLst>
                    <a:path extrusionOk="0" h="158234" w="273962">
                      <a:moveTo>
                        <a:pt x="40077" y="134874"/>
                      </a:moveTo>
                      <a:cubicBezTo>
                        <a:pt x="93607" y="166021"/>
                        <a:pt x="180475" y="166021"/>
                        <a:pt x="233815" y="134874"/>
                      </a:cubicBezTo>
                      <a:cubicBezTo>
                        <a:pt x="287345" y="104013"/>
                        <a:pt x="287345" y="53911"/>
                        <a:pt x="233815" y="23146"/>
                      </a:cubicBezTo>
                      <a:cubicBezTo>
                        <a:pt x="180475" y="-7715"/>
                        <a:pt x="93607" y="-7715"/>
                        <a:pt x="40077" y="23146"/>
                      </a:cubicBezTo>
                      <a:cubicBezTo>
                        <a:pt x="-13359" y="54007"/>
                        <a:pt x="-13359" y="104108"/>
                        <a:pt x="40077" y="134874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56;p6"/>
                <p:cNvSpPr/>
                <p:nvPr/>
              </p:nvSpPr>
              <p:spPr>
                <a:xfrm>
                  <a:off x="3720097" y="4733802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57;p6"/>
                <p:cNvSpPr/>
                <p:nvPr/>
              </p:nvSpPr>
              <p:spPr>
                <a:xfrm>
                  <a:off x="3727645" y="4737755"/>
                  <a:ext cx="243673" cy="140731"/>
                </a:xfrm>
                <a:custGeom>
                  <a:rect b="b" l="l" r="r" t="t"/>
                  <a:pathLst>
                    <a:path extrusionOk="0" h="140731" w="243673">
                      <a:moveTo>
                        <a:pt x="35647" y="120015"/>
                      </a:moveTo>
                      <a:cubicBezTo>
                        <a:pt x="83272" y="147638"/>
                        <a:pt x="160520" y="147638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58;p6"/>
                <p:cNvSpPr/>
                <p:nvPr/>
              </p:nvSpPr>
              <p:spPr>
                <a:xfrm>
                  <a:off x="3734337" y="4741946"/>
                  <a:ext cx="230219" cy="132921"/>
                </a:xfrm>
                <a:custGeom>
                  <a:rect b="b" l="l" r="r" t="t"/>
                  <a:pathLst>
                    <a:path extrusionOk="0" h="132921" w="230219">
                      <a:moveTo>
                        <a:pt x="33719" y="113348"/>
                      </a:moveTo>
                      <a:cubicBezTo>
                        <a:pt x="78677" y="139446"/>
                        <a:pt x="151638" y="139446"/>
                        <a:pt x="196501" y="113348"/>
                      </a:cubicBezTo>
                      <a:cubicBezTo>
                        <a:pt x="241459" y="87440"/>
                        <a:pt x="241459" y="45339"/>
                        <a:pt x="196501" y="19431"/>
                      </a:cubicBezTo>
                      <a:cubicBezTo>
                        <a:pt x="151638" y="-6477"/>
                        <a:pt x="78677" y="-6477"/>
                        <a:pt x="33719" y="19431"/>
                      </a:cubicBezTo>
                      <a:cubicBezTo>
                        <a:pt x="-11240" y="45339"/>
                        <a:pt x="-11240" y="87440"/>
                        <a:pt x="33719" y="113348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59;p6"/>
                <p:cNvSpPr/>
                <p:nvPr/>
              </p:nvSpPr>
              <p:spPr>
                <a:xfrm>
                  <a:off x="3741456" y="4745828"/>
                  <a:ext cx="216074" cy="124753"/>
                </a:xfrm>
                <a:custGeom>
                  <a:rect b="b" l="l" r="r" t="t"/>
                  <a:pathLst>
                    <a:path extrusionOk="0" h="124753" w="216074">
                      <a:moveTo>
                        <a:pt x="31647" y="106323"/>
                      </a:moveTo>
                      <a:cubicBezTo>
                        <a:pt x="73938" y="130897"/>
                        <a:pt x="142327" y="130897"/>
                        <a:pt x="184428" y="106323"/>
                      </a:cubicBezTo>
                      <a:cubicBezTo>
                        <a:pt x="226624" y="82034"/>
                        <a:pt x="226624" y="42505"/>
                        <a:pt x="184428" y="18216"/>
                      </a:cubicBezTo>
                      <a:cubicBezTo>
                        <a:pt x="142327" y="-6072"/>
                        <a:pt x="73842" y="-6072"/>
                        <a:pt x="31647" y="18216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6"/>
                <p:cNvSpPr/>
                <p:nvPr/>
              </p:nvSpPr>
              <p:spPr>
                <a:xfrm>
                  <a:off x="3747433" y="4749495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6"/>
                <p:cNvSpPr/>
                <p:nvPr/>
              </p:nvSpPr>
              <p:spPr>
                <a:xfrm>
                  <a:off x="3752910" y="4752424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3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3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6"/>
                <p:cNvSpPr/>
                <p:nvPr/>
              </p:nvSpPr>
              <p:spPr>
                <a:xfrm>
                  <a:off x="3758292" y="4755662"/>
                  <a:ext cx="182403" cy="105322"/>
                </a:xfrm>
                <a:custGeom>
                  <a:rect b="b" l="l" r="r" t="t"/>
                  <a:pathLst>
                    <a:path extrusionOk="0" h="105322" w="182403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310" y="69342"/>
                        <a:pt x="191310" y="35909"/>
                        <a:pt x="155686" y="15430"/>
                      </a:cubicBezTo>
                      <a:cubicBezTo>
                        <a:pt x="120158" y="-5143"/>
                        <a:pt x="62341" y="-5143"/>
                        <a:pt x="26718" y="15430"/>
                      </a:cubicBezTo>
                      <a:cubicBezTo>
                        <a:pt x="-8906" y="36004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6"/>
                <p:cNvSpPr/>
                <p:nvPr/>
              </p:nvSpPr>
              <p:spPr>
                <a:xfrm>
                  <a:off x="3763578" y="4758496"/>
                  <a:ext cx="171807" cy="99250"/>
                </a:xfrm>
                <a:custGeom>
                  <a:rect b="b" l="l" r="r" t="t"/>
                  <a:pathLst>
                    <a:path extrusionOk="0" h="99250" w="171807">
                      <a:moveTo>
                        <a:pt x="25146" y="84606"/>
                      </a:moveTo>
                      <a:cubicBezTo>
                        <a:pt x="58674" y="104132"/>
                        <a:pt x="113157" y="104132"/>
                        <a:pt x="146590" y="84606"/>
                      </a:cubicBezTo>
                      <a:cubicBezTo>
                        <a:pt x="180213" y="65270"/>
                        <a:pt x="180213" y="33838"/>
                        <a:pt x="146590" y="14502"/>
                      </a:cubicBezTo>
                      <a:cubicBezTo>
                        <a:pt x="113157" y="-4834"/>
                        <a:pt x="58674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6"/>
                <p:cNvSpPr/>
                <p:nvPr/>
              </p:nvSpPr>
              <p:spPr>
                <a:xfrm>
                  <a:off x="3768436" y="4761473"/>
                  <a:ext cx="162186" cy="93702"/>
                </a:xfrm>
                <a:custGeom>
                  <a:rect b="b" l="l" r="r" t="t"/>
                  <a:pathLst>
                    <a:path extrusionOk="0" h="93702" w="162186">
                      <a:moveTo>
                        <a:pt x="23717" y="79915"/>
                      </a:moveTo>
                      <a:cubicBezTo>
                        <a:pt x="55435" y="98298"/>
                        <a:pt x="106871" y="98298"/>
                        <a:pt x="138398" y="79915"/>
                      </a:cubicBezTo>
                      <a:cubicBezTo>
                        <a:pt x="170117" y="61627"/>
                        <a:pt x="170117" y="31909"/>
                        <a:pt x="138398" y="13716"/>
                      </a:cubicBezTo>
                      <a:cubicBezTo>
                        <a:pt x="106775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6"/>
                <p:cNvSpPr/>
                <p:nvPr/>
              </p:nvSpPr>
              <p:spPr>
                <a:xfrm>
                  <a:off x="3773294" y="4764139"/>
                  <a:ext cx="152376" cy="87987"/>
                </a:xfrm>
                <a:custGeom>
                  <a:rect b="b" l="l" r="r" t="t"/>
                  <a:pathLst>
                    <a:path extrusionOk="0" h="87987" w="152376">
                      <a:moveTo>
                        <a:pt x="22288" y="75057"/>
                      </a:moveTo>
                      <a:cubicBezTo>
                        <a:pt x="52007" y="92297"/>
                        <a:pt x="100298" y="92297"/>
                        <a:pt x="130016" y="75057"/>
                      </a:cubicBezTo>
                      <a:cubicBezTo>
                        <a:pt x="159829" y="57912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5057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6"/>
                <p:cNvSpPr/>
                <p:nvPr/>
              </p:nvSpPr>
              <p:spPr>
                <a:xfrm>
                  <a:off x="3777556" y="4766854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FF9D2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6"/>
                <p:cNvSpPr/>
                <p:nvPr/>
              </p:nvSpPr>
              <p:spPr>
                <a:xfrm>
                  <a:off x="3784581" y="4771117"/>
                  <a:ext cx="129730" cy="74866"/>
                </a:xfrm>
                <a:custGeom>
                  <a:rect b="b" l="l" r="r" t="t"/>
                  <a:pathLst>
                    <a:path extrusionOk="0" h="74866" w="129730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728" y="63794"/>
                      </a:cubicBezTo>
                      <a:cubicBezTo>
                        <a:pt x="136064" y="49220"/>
                        <a:pt x="136064" y="25503"/>
                        <a:pt x="110728" y="10930"/>
                      </a:cubicBezTo>
                      <a:cubicBezTo>
                        <a:pt x="85487" y="-3643"/>
                        <a:pt x="44434" y="-3643"/>
                        <a:pt x="19002" y="10930"/>
                      </a:cubicBezTo>
                      <a:cubicBezTo>
                        <a:pt x="-6334" y="25503"/>
                        <a:pt x="-6334" y="49220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BA6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68;p6"/>
                <p:cNvSpPr/>
                <p:nvPr/>
              </p:nvSpPr>
              <p:spPr>
                <a:xfrm>
                  <a:off x="3670114" y="4704608"/>
                  <a:ext cx="358735" cy="207168"/>
                </a:xfrm>
                <a:custGeom>
                  <a:rect b="b" l="l" r="r" t="t"/>
                  <a:pathLst>
                    <a:path extrusionOk="0" h="207168" w="358735">
                      <a:moveTo>
                        <a:pt x="52507" y="176593"/>
                      </a:moveTo>
                      <a:cubicBezTo>
                        <a:pt x="122610" y="217361"/>
                        <a:pt x="236244" y="217361"/>
                        <a:pt x="306157" y="176593"/>
                      </a:cubicBezTo>
                      <a:cubicBezTo>
                        <a:pt x="376261" y="136207"/>
                        <a:pt x="376261" y="70580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5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" name="Google Shape;69;p6"/>
              <p:cNvGrpSpPr/>
              <p:nvPr/>
            </p:nvGrpSpPr>
            <p:grpSpPr>
              <a:xfrm>
                <a:off x="3646611" y="4678414"/>
                <a:ext cx="405669" cy="247649"/>
                <a:chOff x="3646611" y="4678414"/>
                <a:chExt cx="405669" cy="247649"/>
              </a:xfrm>
            </p:grpSpPr>
            <p:sp>
              <p:nvSpPr>
                <p:cNvPr id="70" name="Google Shape;70;p6"/>
                <p:cNvSpPr/>
                <p:nvPr/>
              </p:nvSpPr>
              <p:spPr>
                <a:xfrm>
                  <a:off x="3646611" y="4691749"/>
                  <a:ext cx="405574" cy="234314"/>
                </a:xfrm>
                <a:custGeom>
                  <a:rect b="b" l="l" r="r" t="t"/>
                  <a:pathLst>
                    <a:path extrusionOk="0" h="234314" w="405574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20"/>
                      </a:lnTo>
                      <a:lnTo>
                        <a:pt x="0" y="117920"/>
                      </a:lnTo>
                      <a:cubicBezTo>
                        <a:pt x="286" y="147638"/>
                        <a:pt x="20098" y="177260"/>
                        <a:pt x="59341" y="200025"/>
                      </a:cubicBezTo>
                      <a:cubicBezTo>
                        <a:pt x="138589" y="245745"/>
                        <a:pt x="266986" y="245745"/>
                        <a:pt x="346138" y="200025"/>
                      </a:cubicBezTo>
                      <a:cubicBezTo>
                        <a:pt x="385763" y="177165"/>
                        <a:pt x="405574" y="147161"/>
                        <a:pt x="405574" y="117253"/>
                      </a:cubicBezTo>
                      <a:lnTo>
                        <a:pt x="405574" y="103918"/>
                      </a:lnTo>
                      <a:lnTo>
                        <a:pt x="404241" y="103918"/>
                      </a:lnTo>
                      <a:close/>
                      <a:moveTo>
                        <a:pt x="76295" y="44006"/>
                      </a:moveTo>
                      <a:cubicBezTo>
                        <a:pt x="83058" y="40100"/>
                        <a:pt x="93916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972" y="76581"/>
                        <a:pt x="156972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921" y="86773"/>
                      </a:cubicBezTo>
                      <a:lnTo>
                        <a:pt x="76295" y="58103"/>
                      </a:lnTo>
                      <a:cubicBezTo>
                        <a:pt x="69532" y="54197"/>
                        <a:pt x="69532" y="47911"/>
                        <a:pt x="76295" y="44101"/>
                      </a:cubicBezTo>
                      <a:close/>
                      <a:moveTo>
                        <a:pt x="41053" y="127064"/>
                      </a:moveTo>
                      <a:cubicBezTo>
                        <a:pt x="31528" y="127064"/>
                        <a:pt x="23813" y="122587"/>
                        <a:pt x="23813" y="117157"/>
                      </a:cubicBezTo>
                      <a:cubicBezTo>
                        <a:pt x="23813" y="111728"/>
                        <a:pt x="31528" y="107252"/>
                        <a:pt x="41053" y="107252"/>
                      </a:cubicBezTo>
                      <a:lnTo>
                        <a:pt x="111252" y="107252"/>
                      </a:lnTo>
                      <a:cubicBezTo>
                        <a:pt x="120777" y="107252"/>
                        <a:pt x="128492" y="111728"/>
                        <a:pt x="128492" y="117157"/>
                      </a:cubicBezTo>
                      <a:cubicBezTo>
                        <a:pt x="128492" y="122587"/>
                        <a:pt x="120777" y="127064"/>
                        <a:pt x="111252" y="127064"/>
                      </a:cubicBezTo>
                      <a:lnTo>
                        <a:pt x="41148" y="127064"/>
                      </a:lnTo>
                      <a:close/>
                      <a:moveTo>
                        <a:pt x="150209" y="161544"/>
                      </a:moveTo>
                      <a:lnTo>
                        <a:pt x="100584" y="190214"/>
                      </a:lnTo>
                      <a:cubicBezTo>
                        <a:pt x="93916" y="194120"/>
                        <a:pt x="82963" y="194120"/>
                        <a:pt x="76295" y="190214"/>
                      </a:cubicBezTo>
                      <a:cubicBezTo>
                        <a:pt x="69532" y="186309"/>
                        <a:pt x="69532" y="180023"/>
                        <a:pt x="76295" y="176213"/>
                      </a:cubicBezTo>
                      <a:lnTo>
                        <a:pt x="125921" y="147542"/>
                      </a:lnTo>
                      <a:cubicBezTo>
                        <a:pt x="132588" y="143637"/>
                        <a:pt x="143542" y="143637"/>
                        <a:pt x="150209" y="147542"/>
                      </a:cubicBezTo>
                      <a:cubicBezTo>
                        <a:pt x="156972" y="151448"/>
                        <a:pt x="156972" y="157734"/>
                        <a:pt x="150209" y="161639"/>
                      </a:cubicBezTo>
                      <a:close/>
                      <a:moveTo>
                        <a:pt x="185642" y="23622"/>
                      </a:moveTo>
                      <a:cubicBezTo>
                        <a:pt x="185642" y="18098"/>
                        <a:pt x="193357" y="13716"/>
                        <a:pt x="202882" y="13716"/>
                      </a:cubicBezTo>
                      <a:cubicBezTo>
                        <a:pt x="212407" y="13716"/>
                        <a:pt x="220123" y="18193"/>
                        <a:pt x="220123" y="23622"/>
                      </a:cubicBezTo>
                      <a:lnTo>
                        <a:pt x="220123" y="64103"/>
                      </a:lnTo>
                      <a:cubicBezTo>
                        <a:pt x="220123" y="69628"/>
                        <a:pt x="212407" y="74009"/>
                        <a:pt x="202882" y="74009"/>
                      </a:cubicBezTo>
                      <a:cubicBezTo>
                        <a:pt x="193357" y="74009"/>
                        <a:pt x="185642" y="69532"/>
                        <a:pt x="185642" y="64103"/>
                      </a:cubicBezTo>
                      <a:lnTo>
                        <a:pt x="185642" y="23622"/>
                      </a:lnTo>
                      <a:close/>
                      <a:moveTo>
                        <a:pt x="202882" y="220408"/>
                      </a:moveTo>
                      <a:cubicBezTo>
                        <a:pt x="193357" y="220408"/>
                        <a:pt x="185642" y="215932"/>
                        <a:pt x="185642" y="210503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7" y="160115"/>
                        <a:pt x="202882" y="160115"/>
                      </a:cubicBezTo>
                      <a:cubicBezTo>
                        <a:pt x="212407" y="160115"/>
                        <a:pt x="220123" y="164592"/>
                        <a:pt x="220123" y="170021"/>
                      </a:cubicBezTo>
                      <a:lnTo>
                        <a:pt x="220123" y="210503"/>
                      </a:lnTo>
                      <a:cubicBezTo>
                        <a:pt x="220123" y="216027"/>
                        <a:pt x="212407" y="220408"/>
                        <a:pt x="202882" y="220408"/>
                      </a:cubicBezTo>
                      <a:close/>
                      <a:moveTo>
                        <a:pt x="255556" y="72581"/>
                      </a:moveTo>
                      <a:lnTo>
                        <a:pt x="305181" y="43910"/>
                      </a:lnTo>
                      <a:cubicBezTo>
                        <a:pt x="311944" y="40005"/>
                        <a:pt x="322802" y="40005"/>
                        <a:pt x="329470" y="43910"/>
                      </a:cubicBezTo>
                      <a:cubicBezTo>
                        <a:pt x="336232" y="47815"/>
                        <a:pt x="336232" y="54102"/>
                        <a:pt x="329470" y="57912"/>
                      </a:cubicBezTo>
                      <a:lnTo>
                        <a:pt x="279845" y="86582"/>
                      </a:ln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698" y="82677"/>
                        <a:pt x="248698" y="76390"/>
                        <a:pt x="255461" y="72485"/>
                      </a:cubicBezTo>
                      <a:close/>
                      <a:moveTo>
                        <a:pt x="329470" y="190119"/>
                      </a:moveTo>
                      <a:cubicBezTo>
                        <a:pt x="322802" y="194024"/>
                        <a:pt x="311848" y="194024"/>
                        <a:pt x="305181" y="190119"/>
                      </a:cubicBezTo>
                      <a:lnTo>
                        <a:pt x="255556" y="161449"/>
                      </a:lnTo>
                      <a:cubicBezTo>
                        <a:pt x="248793" y="157544"/>
                        <a:pt x="248793" y="151257"/>
                        <a:pt x="255556" y="147352"/>
                      </a:cubicBezTo>
                      <a:cubicBezTo>
                        <a:pt x="262319" y="143447"/>
                        <a:pt x="273177" y="143447"/>
                        <a:pt x="279940" y="147352"/>
                      </a:cubicBezTo>
                      <a:lnTo>
                        <a:pt x="329565" y="176022"/>
                      </a:lnTo>
                      <a:cubicBezTo>
                        <a:pt x="336328" y="179927"/>
                        <a:pt x="336328" y="186214"/>
                        <a:pt x="329565" y="190024"/>
                      </a:cubicBezTo>
                      <a:close/>
                      <a:moveTo>
                        <a:pt x="364712" y="126968"/>
                      </a:moveTo>
                      <a:lnTo>
                        <a:pt x="294513" y="126968"/>
                      </a:lnTo>
                      <a:cubicBezTo>
                        <a:pt x="284988" y="126968"/>
                        <a:pt x="277368" y="122491"/>
                        <a:pt x="277368" y="117062"/>
                      </a:cubicBezTo>
                      <a:cubicBezTo>
                        <a:pt x="277368" y="111633"/>
                        <a:pt x="285083" y="107156"/>
                        <a:pt x="294513" y="107156"/>
                      </a:cubicBez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1"/>
                        <a:pt x="374237" y="126968"/>
                        <a:pt x="364712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6"/>
                <p:cNvSpPr/>
                <p:nvPr/>
              </p:nvSpPr>
              <p:spPr>
                <a:xfrm>
                  <a:off x="3646611" y="4678414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346234" y="34290"/>
                      </a:moveTo>
                      <a:cubicBezTo>
                        <a:pt x="267081" y="-11430"/>
                        <a:pt x="138684" y="-11430"/>
                        <a:pt x="59436" y="34290"/>
                      </a:cubicBezTo>
                      <a:cubicBezTo>
                        <a:pt x="-19812" y="80010"/>
                        <a:pt x="-19812" y="154210"/>
                        <a:pt x="59436" y="199834"/>
                      </a:cubicBezTo>
                      <a:cubicBezTo>
                        <a:pt x="138684" y="245555"/>
                        <a:pt x="267081" y="245555"/>
                        <a:pt x="346234" y="199834"/>
                      </a:cubicBezTo>
                      <a:cubicBezTo>
                        <a:pt x="425482" y="154115"/>
                        <a:pt x="425482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437" y="54102"/>
                        <a:pt x="69437" y="47815"/>
                        <a:pt x="76200" y="44006"/>
                      </a:cubicBezTo>
                      <a:cubicBezTo>
                        <a:pt x="82963" y="40100"/>
                        <a:pt x="93821" y="40100"/>
                        <a:pt x="100489" y="44006"/>
                      </a:cubicBezTo>
                      <a:lnTo>
                        <a:pt x="150114" y="72676"/>
                      </a:lnTo>
                      <a:cubicBezTo>
                        <a:pt x="156877" y="76581"/>
                        <a:pt x="156877" y="82867"/>
                        <a:pt x="150114" y="86678"/>
                      </a:cubicBezTo>
                      <a:cubicBezTo>
                        <a:pt x="143351" y="90583"/>
                        <a:pt x="132493" y="90583"/>
                        <a:pt x="125825" y="86678"/>
                      </a:cubicBezTo>
                      <a:lnTo>
                        <a:pt x="76200" y="58007"/>
                      </a:lnTo>
                      <a:close/>
                      <a:moveTo>
                        <a:pt x="111061" y="126968"/>
                      </a:moveTo>
                      <a:lnTo>
                        <a:pt x="40957" y="126968"/>
                      </a:lnTo>
                      <a:cubicBezTo>
                        <a:pt x="31432" y="126968"/>
                        <a:pt x="23717" y="122491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1"/>
                        <a:pt x="120682" y="126968"/>
                        <a:pt x="111157" y="126968"/>
                      </a:cubicBezTo>
                      <a:close/>
                      <a:moveTo>
                        <a:pt x="202787" y="74009"/>
                      </a:moveTo>
                      <a:cubicBezTo>
                        <a:pt x="193262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7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532"/>
                        <a:pt x="212312" y="74009"/>
                        <a:pt x="202787" y="74009"/>
                      </a:cubicBezTo>
                      <a:close/>
                      <a:moveTo>
                        <a:pt x="100489" y="190119"/>
                      </a:moveTo>
                      <a:cubicBezTo>
                        <a:pt x="93821" y="194024"/>
                        <a:pt x="82868" y="194024"/>
                        <a:pt x="76200" y="190119"/>
                      </a:cubicBezTo>
                      <a:cubicBezTo>
                        <a:pt x="69437" y="186214"/>
                        <a:pt x="69437" y="179927"/>
                        <a:pt x="76200" y="176022"/>
                      </a:cubicBezTo>
                      <a:lnTo>
                        <a:pt x="125825" y="147352"/>
                      </a:lnTo>
                      <a:cubicBezTo>
                        <a:pt x="132493" y="143447"/>
                        <a:pt x="143446" y="143447"/>
                        <a:pt x="150114" y="147352"/>
                      </a:cubicBezTo>
                      <a:cubicBezTo>
                        <a:pt x="156877" y="151257"/>
                        <a:pt x="156877" y="157543"/>
                        <a:pt x="150114" y="161354"/>
                      </a:cubicBezTo>
                      <a:lnTo>
                        <a:pt x="100489" y="190024"/>
                      </a:lnTo>
                      <a:close/>
                      <a:moveTo>
                        <a:pt x="279749" y="86582"/>
                      </a:moveTo>
                      <a:cubicBezTo>
                        <a:pt x="272986" y="90488"/>
                        <a:pt x="262128" y="90488"/>
                        <a:pt x="255365" y="86582"/>
                      </a:cubicBezTo>
                      <a:cubicBezTo>
                        <a:pt x="248602" y="82677"/>
                        <a:pt x="248602" y="76390"/>
                        <a:pt x="255365" y="72581"/>
                      </a:cubicBezTo>
                      <a:lnTo>
                        <a:pt x="304990" y="43910"/>
                      </a:lnTo>
                      <a:cubicBezTo>
                        <a:pt x="311753" y="40005"/>
                        <a:pt x="322612" y="40005"/>
                        <a:pt x="329279" y="43910"/>
                      </a:cubicBezTo>
                      <a:cubicBezTo>
                        <a:pt x="336042" y="47815"/>
                        <a:pt x="336042" y="54102"/>
                        <a:pt x="329279" y="57912"/>
                      </a:cubicBezTo>
                      <a:lnTo>
                        <a:pt x="279654" y="86582"/>
                      </a:lnTo>
                      <a:close/>
                      <a:moveTo>
                        <a:pt x="294418" y="107061"/>
                      </a:move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lnTo>
                        <a:pt x="294418" y="126873"/>
                      </a:lnTo>
                      <a:cubicBezTo>
                        <a:pt x="284893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418" y="107061"/>
                      </a:cubicBezTo>
                      <a:close/>
                      <a:moveTo>
                        <a:pt x="202692" y="220408"/>
                      </a:moveTo>
                      <a:cubicBezTo>
                        <a:pt x="193167" y="220408"/>
                        <a:pt x="185452" y="215932"/>
                        <a:pt x="185452" y="210503"/>
                      </a:cubicBezTo>
                      <a:lnTo>
                        <a:pt x="185452" y="170021"/>
                      </a:lnTo>
                      <a:cubicBezTo>
                        <a:pt x="185452" y="164497"/>
                        <a:pt x="193167" y="160115"/>
                        <a:pt x="202692" y="160115"/>
                      </a:cubicBezTo>
                      <a:cubicBezTo>
                        <a:pt x="212217" y="160115"/>
                        <a:pt x="219932" y="164592"/>
                        <a:pt x="219932" y="170021"/>
                      </a:cubicBezTo>
                      <a:lnTo>
                        <a:pt x="219932" y="210503"/>
                      </a:lnTo>
                      <a:cubicBezTo>
                        <a:pt x="219932" y="216027"/>
                        <a:pt x="212217" y="220408"/>
                        <a:pt x="202692" y="220408"/>
                      </a:cubicBezTo>
                      <a:close/>
                      <a:moveTo>
                        <a:pt x="304990" y="190119"/>
                      </a:moveTo>
                      <a:lnTo>
                        <a:pt x="255365" y="161449"/>
                      </a:lnTo>
                      <a:cubicBezTo>
                        <a:pt x="248602" y="157543"/>
                        <a:pt x="248602" y="151257"/>
                        <a:pt x="255365" y="147447"/>
                      </a:cubicBezTo>
                      <a:cubicBezTo>
                        <a:pt x="262128" y="143542"/>
                        <a:pt x="272986" y="143542"/>
                        <a:pt x="279749" y="147447"/>
                      </a:cubicBezTo>
                      <a:lnTo>
                        <a:pt x="329374" y="176117"/>
                      </a:lnTo>
                      <a:cubicBezTo>
                        <a:pt x="336137" y="180023"/>
                        <a:pt x="336137" y="186309"/>
                        <a:pt x="329374" y="190214"/>
                      </a:cubicBezTo>
                      <a:cubicBezTo>
                        <a:pt x="322707" y="194120"/>
                        <a:pt x="311753" y="194120"/>
                        <a:pt x="305086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6"/>
                <p:cNvSpPr/>
                <p:nvPr/>
              </p:nvSpPr>
              <p:spPr>
                <a:xfrm>
                  <a:off x="3792266" y="4762425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3" y="42767"/>
                        <a:pt x="102852" y="39338"/>
                        <a:pt x="97708" y="36385"/>
                      </a:cubicBezTo>
                      <a:cubicBezTo>
                        <a:pt x="75325" y="23432"/>
                        <a:pt x="39130" y="23432"/>
                        <a:pt x="16746" y="36385"/>
                      </a:cubicBezTo>
                      <a:cubicBezTo>
                        <a:pt x="11603" y="39338"/>
                        <a:pt x="7602" y="42767"/>
                        <a:pt x="4840" y="46387"/>
                      </a:cubicBezTo>
                      <a:cubicBezTo>
                        <a:pt x="-4400" y="34290"/>
                        <a:pt x="-399" y="19622"/>
                        <a:pt x="16746" y="9716"/>
                      </a:cubicBezTo>
                      <a:cubicBezTo>
                        <a:pt x="39130" y="-3239"/>
                        <a:pt x="75325" y="-3239"/>
                        <a:pt x="97708" y="9716"/>
                      </a:cubicBezTo>
                      <a:cubicBezTo>
                        <a:pt x="114854" y="19622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6"/>
                <p:cNvSpPr/>
                <p:nvPr/>
              </p:nvSpPr>
              <p:spPr>
                <a:xfrm>
                  <a:off x="3797106" y="4789095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" name="Google Shape;74;p6"/>
            <p:cNvGrpSpPr/>
            <p:nvPr/>
          </p:nvGrpSpPr>
          <p:grpSpPr>
            <a:xfrm>
              <a:off x="336481" y="4298785"/>
              <a:ext cx="639735" cy="559976"/>
              <a:chOff x="3695689" y="4939685"/>
              <a:chExt cx="422100" cy="369475"/>
            </a:xfrm>
          </p:grpSpPr>
          <p:sp>
            <p:nvSpPr>
              <p:cNvPr id="75" name="Google Shape;75;p6"/>
              <p:cNvSpPr/>
              <p:nvPr/>
            </p:nvSpPr>
            <p:spPr>
              <a:xfrm>
                <a:off x="3695689" y="5065320"/>
                <a:ext cx="422100" cy="243840"/>
              </a:xfrm>
              <a:custGeom>
                <a:rect b="b" l="l" r="r" t="t"/>
                <a:pathLst>
                  <a:path extrusionOk="0" h="243840" w="422100">
                    <a:moveTo>
                      <a:pt x="360307" y="208121"/>
                    </a:moveTo>
                    <a:cubicBezTo>
                      <a:pt x="277821" y="255746"/>
                      <a:pt x="144185" y="255746"/>
                      <a:pt x="61793" y="208121"/>
                    </a:cubicBezTo>
                    <a:cubicBezTo>
                      <a:pt x="-20598" y="160496"/>
                      <a:pt x="-20598" y="83344"/>
                      <a:pt x="61793" y="35719"/>
                    </a:cubicBezTo>
                    <a:cubicBezTo>
                      <a:pt x="144185" y="-11906"/>
                      <a:pt x="277821" y="-11906"/>
                      <a:pt x="360307" y="35719"/>
                    </a:cubicBezTo>
                    <a:cubicBezTo>
                      <a:pt x="442698" y="83344"/>
                      <a:pt x="442698" y="160496"/>
                      <a:pt x="360307" y="208121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" name="Google Shape;76;p6"/>
              <p:cNvGrpSpPr/>
              <p:nvPr/>
            </p:nvGrpSpPr>
            <p:grpSpPr>
              <a:xfrm>
                <a:off x="3703857" y="5053128"/>
                <a:ext cx="405669" cy="247649"/>
                <a:chOff x="3703857" y="5053128"/>
                <a:chExt cx="405669" cy="247649"/>
              </a:xfrm>
            </p:grpSpPr>
            <p:sp>
              <p:nvSpPr>
                <p:cNvPr id="77" name="Google Shape;77;p6"/>
                <p:cNvSpPr/>
                <p:nvPr/>
              </p:nvSpPr>
              <p:spPr>
                <a:xfrm>
                  <a:off x="3703857" y="5066463"/>
                  <a:ext cx="405574" cy="234314"/>
                </a:xfrm>
                <a:custGeom>
                  <a:rect b="b" l="l" r="r" t="t"/>
                  <a:pathLst>
                    <a:path extrusionOk="0" h="234314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6986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20"/>
                      </a:lnTo>
                      <a:lnTo>
                        <a:pt x="0" y="117920"/>
                      </a:lnTo>
                      <a:cubicBezTo>
                        <a:pt x="381" y="147638"/>
                        <a:pt x="20098" y="177260"/>
                        <a:pt x="59341" y="200025"/>
                      </a:cubicBezTo>
                      <a:cubicBezTo>
                        <a:pt x="138589" y="245745"/>
                        <a:pt x="266986" y="245745"/>
                        <a:pt x="346138" y="200025"/>
                      </a:cubicBezTo>
                      <a:cubicBezTo>
                        <a:pt x="385763" y="177165"/>
                        <a:pt x="405574" y="147161"/>
                        <a:pt x="405574" y="117253"/>
                      </a:cubicBezTo>
                      <a:lnTo>
                        <a:pt x="405574" y="103918"/>
                      </a:lnTo>
                      <a:lnTo>
                        <a:pt x="404241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815"/>
                      </a:cubicBezTo>
                      <a:close/>
                      <a:moveTo>
                        <a:pt x="40957" y="126968"/>
                      </a:moveTo>
                      <a:cubicBezTo>
                        <a:pt x="31432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2" y="107156"/>
                        <a:pt x="40957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7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726" y="194024"/>
                        <a:pt x="82867" y="194024"/>
                        <a:pt x="76105" y="190119"/>
                      </a:cubicBezTo>
                      <a:cubicBezTo>
                        <a:pt x="69342" y="186214"/>
                        <a:pt x="69342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019" y="147447"/>
                      </a:cubicBezTo>
                      <a:cubicBezTo>
                        <a:pt x="156781" y="151352"/>
                        <a:pt x="156781" y="157639"/>
                        <a:pt x="150019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7" y="18098"/>
                        <a:pt x="220027" y="23527"/>
                      </a:cubicBezTo>
                      <a:lnTo>
                        <a:pt x="220027" y="64008"/>
                      </a:lnTo>
                      <a:cubicBezTo>
                        <a:pt x="220027" y="69532"/>
                        <a:pt x="212312" y="73914"/>
                        <a:pt x="202787" y="73914"/>
                      </a:cubicBezTo>
                      <a:cubicBezTo>
                        <a:pt x="193262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7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2"/>
                        <a:pt x="193262" y="160020"/>
                        <a:pt x="202787" y="160020"/>
                      </a:cubicBezTo>
                      <a:cubicBezTo>
                        <a:pt x="212312" y="160020"/>
                        <a:pt x="220027" y="164497"/>
                        <a:pt x="220027" y="169926"/>
                      </a:cubicBezTo>
                      <a:lnTo>
                        <a:pt x="220027" y="210407"/>
                      </a:lnTo>
                      <a:cubicBezTo>
                        <a:pt x="220027" y="215932"/>
                        <a:pt x="212312" y="220313"/>
                        <a:pt x="202787" y="220313"/>
                      </a:cubicBezTo>
                      <a:close/>
                      <a:moveTo>
                        <a:pt x="255460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4" y="43815"/>
                      </a:cubicBezTo>
                      <a:cubicBezTo>
                        <a:pt x="336137" y="47720"/>
                        <a:pt x="336137" y="54007"/>
                        <a:pt x="329374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460" y="86582"/>
                      </a:cubicBezTo>
                      <a:cubicBezTo>
                        <a:pt x="248698" y="82677"/>
                        <a:pt x="248698" y="76390"/>
                        <a:pt x="255460" y="72581"/>
                      </a:cubicBezTo>
                      <a:close/>
                      <a:moveTo>
                        <a:pt x="329374" y="190024"/>
                      </a:moveTo>
                      <a:cubicBezTo>
                        <a:pt x="322612" y="193929"/>
                        <a:pt x="311753" y="193929"/>
                        <a:pt x="305086" y="190024"/>
                      </a:cubicBezTo>
                      <a:lnTo>
                        <a:pt x="255460" y="161354"/>
                      </a:lnTo>
                      <a:cubicBezTo>
                        <a:pt x="248698" y="157448"/>
                        <a:pt x="248698" y="151162"/>
                        <a:pt x="255460" y="147352"/>
                      </a:cubicBezTo>
                      <a:cubicBezTo>
                        <a:pt x="262223" y="143447"/>
                        <a:pt x="273082" y="143447"/>
                        <a:pt x="279749" y="147352"/>
                      </a:cubicBezTo>
                      <a:lnTo>
                        <a:pt x="329374" y="176022"/>
                      </a:lnTo>
                      <a:cubicBezTo>
                        <a:pt x="336137" y="179927"/>
                        <a:pt x="336137" y="186214"/>
                        <a:pt x="329374" y="190024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7" y="122396"/>
                        <a:pt x="277177" y="116967"/>
                      </a:cubicBezTo>
                      <a:cubicBezTo>
                        <a:pt x="277177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6"/>
                <p:cNvSpPr/>
                <p:nvPr/>
              </p:nvSpPr>
              <p:spPr>
                <a:xfrm>
                  <a:off x="3703928" y="5053128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162" y="34290"/>
                      </a:moveTo>
                      <a:cubicBezTo>
                        <a:pt x="266914" y="-11430"/>
                        <a:pt x="138517" y="-11430"/>
                        <a:pt x="59365" y="34290"/>
                      </a:cubicBezTo>
                      <a:cubicBezTo>
                        <a:pt x="-19788" y="80010"/>
                        <a:pt x="-19788" y="154115"/>
                        <a:pt x="59365" y="199930"/>
                      </a:cubicBezTo>
                      <a:cubicBezTo>
                        <a:pt x="138613" y="245650"/>
                        <a:pt x="267009" y="245650"/>
                        <a:pt x="346162" y="199930"/>
                      </a:cubicBezTo>
                      <a:cubicBezTo>
                        <a:pt x="425410" y="154210"/>
                        <a:pt x="425410" y="80010"/>
                        <a:pt x="346162" y="34290"/>
                      </a:cubicBezTo>
                      <a:close/>
                      <a:moveTo>
                        <a:pt x="76129" y="58007"/>
                      </a:moveTo>
                      <a:cubicBezTo>
                        <a:pt x="69366" y="54102"/>
                        <a:pt x="69366" y="47815"/>
                        <a:pt x="76129" y="44006"/>
                      </a:cubicBezTo>
                      <a:cubicBezTo>
                        <a:pt x="82891" y="40100"/>
                        <a:pt x="93750" y="40100"/>
                        <a:pt x="100513" y="44006"/>
                      </a:cubicBezTo>
                      <a:lnTo>
                        <a:pt x="150138" y="72676"/>
                      </a:lnTo>
                      <a:cubicBezTo>
                        <a:pt x="156900" y="76581"/>
                        <a:pt x="156900" y="82867"/>
                        <a:pt x="150138" y="86773"/>
                      </a:cubicBezTo>
                      <a:cubicBezTo>
                        <a:pt x="143375" y="90678"/>
                        <a:pt x="132516" y="90678"/>
                        <a:pt x="125849" y="86773"/>
                      </a:cubicBezTo>
                      <a:lnTo>
                        <a:pt x="76224" y="58103"/>
                      </a:lnTo>
                      <a:close/>
                      <a:moveTo>
                        <a:pt x="110990" y="126968"/>
                      </a:moveTo>
                      <a:lnTo>
                        <a:pt x="40886" y="126968"/>
                      </a:lnTo>
                      <a:cubicBezTo>
                        <a:pt x="31361" y="126968"/>
                        <a:pt x="23646" y="122491"/>
                        <a:pt x="23646" y="117062"/>
                      </a:cubicBezTo>
                      <a:cubicBezTo>
                        <a:pt x="23646" y="111633"/>
                        <a:pt x="31361" y="107156"/>
                        <a:pt x="40886" y="107156"/>
                      </a:cubicBezTo>
                      <a:lnTo>
                        <a:pt x="110990" y="107156"/>
                      </a:lnTo>
                      <a:cubicBezTo>
                        <a:pt x="120515" y="107156"/>
                        <a:pt x="128230" y="111633"/>
                        <a:pt x="128230" y="117062"/>
                      </a:cubicBezTo>
                      <a:cubicBezTo>
                        <a:pt x="128230" y="122491"/>
                        <a:pt x="120515" y="126968"/>
                        <a:pt x="110990" y="126968"/>
                      </a:cubicBezTo>
                      <a:close/>
                      <a:moveTo>
                        <a:pt x="202716" y="74009"/>
                      </a:moveTo>
                      <a:cubicBezTo>
                        <a:pt x="193191" y="74009"/>
                        <a:pt x="185475" y="69532"/>
                        <a:pt x="185475" y="64103"/>
                      </a:cubicBezTo>
                      <a:lnTo>
                        <a:pt x="185475" y="23622"/>
                      </a:lnTo>
                      <a:cubicBezTo>
                        <a:pt x="185475" y="18098"/>
                        <a:pt x="193191" y="13716"/>
                        <a:pt x="202716" y="13716"/>
                      </a:cubicBezTo>
                      <a:cubicBezTo>
                        <a:pt x="212241" y="13716"/>
                        <a:pt x="219956" y="18193"/>
                        <a:pt x="219956" y="23622"/>
                      </a:cubicBezTo>
                      <a:lnTo>
                        <a:pt x="219956" y="64103"/>
                      </a:lnTo>
                      <a:cubicBezTo>
                        <a:pt x="219956" y="69628"/>
                        <a:pt x="212241" y="74009"/>
                        <a:pt x="202716" y="74009"/>
                      </a:cubicBezTo>
                      <a:close/>
                      <a:moveTo>
                        <a:pt x="100417" y="190119"/>
                      </a:moveTo>
                      <a:cubicBezTo>
                        <a:pt x="93655" y="194024"/>
                        <a:pt x="82796" y="194024"/>
                        <a:pt x="76033" y="190119"/>
                      </a:cubicBezTo>
                      <a:cubicBezTo>
                        <a:pt x="69271" y="186214"/>
                        <a:pt x="69271" y="179927"/>
                        <a:pt x="76033" y="176022"/>
                      </a:cubicBezTo>
                      <a:lnTo>
                        <a:pt x="125658" y="147447"/>
                      </a:lnTo>
                      <a:cubicBezTo>
                        <a:pt x="132421" y="143542"/>
                        <a:pt x="143280" y="143542"/>
                        <a:pt x="149947" y="147447"/>
                      </a:cubicBezTo>
                      <a:cubicBezTo>
                        <a:pt x="156710" y="151352"/>
                        <a:pt x="156710" y="157639"/>
                        <a:pt x="149947" y="161449"/>
                      </a:cubicBezTo>
                      <a:lnTo>
                        <a:pt x="100322" y="190119"/>
                      </a:lnTo>
                      <a:close/>
                      <a:moveTo>
                        <a:pt x="279678" y="86582"/>
                      </a:moveTo>
                      <a:cubicBezTo>
                        <a:pt x="272915" y="90488"/>
                        <a:pt x="262057" y="90488"/>
                        <a:pt x="255389" y="86582"/>
                      </a:cubicBezTo>
                      <a:cubicBezTo>
                        <a:pt x="248626" y="82677"/>
                        <a:pt x="248626" y="76390"/>
                        <a:pt x="255389" y="72485"/>
                      </a:cubicBezTo>
                      <a:lnTo>
                        <a:pt x="305014" y="43815"/>
                      </a:lnTo>
                      <a:cubicBezTo>
                        <a:pt x="311777" y="39910"/>
                        <a:pt x="322635" y="39910"/>
                        <a:pt x="329303" y="43815"/>
                      </a:cubicBezTo>
                      <a:cubicBezTo>
                        <a:pt x="336066" y="47720"/>
                        <a:pt x="336066" y="54007"/>
                        <a:pt x="329303" y="57817"/>
                      </a:cubicBezTo>
                      <a:lnTo>
                        <a:pt x="279678" y="86487"/>
                      </a:lnTo>
                      <a:close/>
                      <a:moveTo>
                        <a:pt x="294346" y="107061"/>
                      </a:moveTo>
                      <a:lnTo>
                        <a:pt x="364546" y="107061"/>
                      </a:lnTo>
                      <a:cubicBezTo>
                        <a:pt x="374071" y="107061"/>
                        <a:pt x="381786" y="111538"/>
                        <a:pt x="381786" y="116967"/>
                      </a:cubicBezTo>
                      <a:cubicBezTo>
                        <a:pt x="381786" y="122396"/>
                        <a:pt x="374071" y="126873"/>
                        <a:pt x="364546" y="126873"/>
                      </a:cubicBezTo>
                      <a:lnTo>
                        <a:pt x="294346" y="126873"/>
                      </a:lnTo>
                      <a:cubicBezTo>
                        <a:pt x="284821" y="126873"/>
                        <a:pt x="277106" y="122396"/>
                        <a:pt x="277106" y="116967"/>
                      </a:cubicBezTo>
                      <a:cubicBezTo>
                        <a:pt x="277106" y="111538"/>
                        <a:pt x="284821" y="107061"/>
                        <a:pt x="294346" y="107061"/>
                      </a:cubicBezTo>
                      <a:close/>
                      <a:moveTo>
                        <a:pt x="202621" y="220408"/>
                      </a:moveTo>
                      <a:cubicBezTo>
                        <a:pt x="193096" y="220408"/>
                        <a:pt x="185380" y="215932"/>
                        <a:pt x="185380" y="210503"/>
                      </a:cubicBezTo>
                      <a:lnTo>
                        <a:pt x="185380" y="170021"/>
                      </a:lnTo>
                      <a:cubicBezTo>
                        <a:pt x="185380" y="164497"/>
                        <a:pt x="193096" y="160115"/>
                        <a:pt x="202621" y="160115"/>
                      </a:cubicBezTo>
                      <a:cubicBezTo>
                        <a:pt x="212146" y="160115"/>
                        <a:pt x="219861" y="164592"/>
                        <a:pt x="219861" y="170021"/>
                      </a:cubicBezTo>
                      <a:lnTo>
                        <a:pt x="219861" y="210503"/>
                      </a:lnTo>
                      <a:cubicBezTo>
                        <a:pt x="219861" y="216027"/>
                        <a:pt x="212146" y="220408"/>
                        <a:pt x="202621" y="220408"/>
                      </a:cubicBezTo>
                      <a:close/>
                      <a:moveTo>
                        <a:pt x="304919" y="190119"/>
                      </a:moveTo>
                      <a:lnTo>
                        <a:pt x="255294" y="161449"/>
                      </a:lnTo>
                      <a:cubicBezTo>
                        <a:pt x="248531" y="157544"/>
                        <a:pt x="248531" y="151257"/>
                        <a:pt x="255294" y="147447"/>
                      </a:cubicBezTo>
                      <a:cubicBezTo>
                        <a:pt x="262057" y="143542"/>
                        <a:pt x="272915" y="143542"/>
                        <a:pt x="279583" y="147447"/>
                      </a:cubicBezTo>
                      <a:lnTo>
                        <a:pt x="329208" y="176022"/>
                      </a:lnTo>
                      <a:cubicBezTo>
                        <a:pt x="335971" y="179927"/>
                        <a:pt x="335971" y="186214"/>
                        <a:pt x="329208" y="190119"/>
                      </a:cubicBezTo>
                      <a:cubicBezTo>
                        <a:pt x="322445" y="194024"/>
                        <a:pt x="311587" y="194024"/>
                        <a:pt x="304919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6"/>
                <p:cNvSpPr/>
                <p:nvPr/>
              </p:nvSpPr>
              <p:spPr>
                <a:xfrm>
                  <a:off x="3849512" y="5137210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8" y="36314"/>
                      </a:cubicBezTo>
                      <a:cubicBezTo>
                        <a:pt x="75325" y="23455"/>
                        <a:pt x="39130" y="23455"/>
                        <a:pt x="16746" y="36314"/>
                      </a:cubicBezTo>
                      <a:cubicBezTo>
                        <a:pt x="11602" y="39267"/>
                        <a:pt x="7602" y="42696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8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6"/>
                <p:cNvSpPr/>
                <p:nvPr/>
              </p:nvSpPr>
              <p:spPr>
                <a:xfrm>
                  <a:off x="3854351" y="5163880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645"/>
                      </a:moveTo>
                      <a:cubicBezTo>
                        <a:pt x="102013" y="23265"/>
                        <a:pt x="98012" y="26694"/>
                        <a:pt x="92869" y="29742"/>
                      </a:cubicBezTo>
                      <a:cubicBezTo>
                        <a:pt x="70485" y="42696"/>
                        <a:pt x="34290" y="42696"/>
                        <a:pt x="11906" y="29742"/>
                      </a:cubicBezTo>
                      <a:cubicBezTo>
                        <a:pt x="6763" y="26789"/>
                        <a:pt x="2762" y="23360"/>
                        <a:pt x="0" y="19645"/>
                      </a:cubicBezTo>
                      <a:cubicBezTo>
                        <a:pt x="2762" y="16026"/>
                        <a:pt x="6763" y="12597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645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" name="Google Shape;81;p6"/>
              <p:cNvGrpSpPr/>
              <p:nvPr/>
            </p:nvGrpSpPr>
            <p:grpSpPr>
              <a:xfrm>
                <a:off x="3727359" y="4965879"/>
                <a:ext cx="358830" cy="305800"/>
                <a:chOff x="3727359" y="4965879"/>
                <a:chExt cx="358830" cy="305800"/>
              </a:xfrm>
            </p:grpSpPr>
            <p:sp>
              <p:nvSpPr>
                <p:cNvPr id="82" name="Google Shape;82;p6"/>
                <p:cNvSpPr/>
                <p:nvPr/>
              </p:nvSpPr>
              <p:spPr>
                <a:xfrm>
                  <a:off x="3727478" y="5069416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616" y="0"/>
                      </a:moveTo>
                      <a:lnTo>
                        <a:pt x="358616" y="98393"/>
                      </a:lnTo>
                      <a:cubicBezTo>
                        <a:pt x="358616" y="125063"/>
                        <a:pt x="340995" y="151733"/>
                        <a:pt x="306038" y="171831"/>
                      </a:cubicBezTo>
                      <a:cubicBezTo>
                        <a:pt x="236125" y="212408"/>
                        <a:pt x="122492" y="212408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6"/>
                <p:cNvSpPr/>
                <p:nvPr/>
              </p:nvSpPr>
              <p:spPr>
                <a:xfrm>
                  <a:off x="3727383" y="5082179"/>
                  <a:ext cx="358711" cy="110633"/>
                </a:xfrm>
                <a:custGeom>
                  <a:rect b="b" l="l" r="r" t="t"/>
                  <a:pathLst>
                    <a:path extrusionOk="0" h="110633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5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6"/>
                <p:cNvSpPr/>
                <p:nvPr/>
              </p:nvSpPr>
              <p:spPr>
                <a:xfrm>
                  <a:off x="3727383" y="5099324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959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95"/>
                      </a:lnTo>
                      <a:lnTo>
                        <a:pt x="358616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6"/>
                <p:cNvSpPr/>
                <p:nvPr/>
              </p:nvSpPr>
              <p:spPr>
                <a:xfrm>
                  <a:off x="3727383" y="5116565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6"/>
                <p:cNvSpPr/>
                <p:nvPr/>
              </p:nvSpPr>
              <p:spPr>
                <a:xfrm>
                  <a:off x="3727383" y="5133709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1"/>
                      </a:cubicBezTo>
                      <a:cubicBezTo>
                        <a:pt x="122491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95"/>
                      </a:lnTo>
                      <a:lnTo>
                        <a:pt x="358616" y="95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6"/>
                <p:cNvSpPr/>
                <p:nvPr/>
              </p:nvSpPr>
              <p:spPr>
                <a:xfrm>
                  <a:off x="3727383" y="5150855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1" y="0"/>
                      </a:moveTo>
                      <a:cubicBezTo>
                        <a:pt x="358711" y="26479"/>
                        <a:pt x="341090" y="52864"/>
                        <a:pt x="306133" y="73057"/>
                      </a:cubicBezTo>
                      <a:cubicBezTo>
                        <a:pt x="236220" y="113728"/>
                        <a:pt x="122587" y="113728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5" y="60103"/>
                        <a:pt x="52388" y="80200"/>
                      </a:cubicBezTo>
                      <a:cubicBezTo>
                        <a:pt x="122491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616" y="33433"/>
                        <a:pt x="358616" y="6763"/>
                      </a:cubicBezTo>
                      <a:lnTo>
                        <a:pt x="358616" y="0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rgbClr val="000000">
                    <a:alpha val="4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6"/>
                <p:cNvSpPr/>
                <p:nvPr/>
              </p:nvSpPr>
              <p:spPr>
                <a:xfrm>
                  <a:off x="3727359" y="4965879"/>
                  <a:ext cx="358735" cy="207097"/>
                </a:xfrm>
                <a:custGeom>
                  <a:rect b="b" l="l" r="r" t="t"/>
                  <a:pathLst>
                    <a:path extrusionOk="0" h="207097" w="358735">
                      <a:moveTo>
                        <a:pt x="52507" y="176594"/>
                      </a:moveTo>
                      <a:cubicBezTo>
                        <a:pt x="122611" y="217265"/>
                        <a:pt x="236244" y="217265"/>
                        <a:pt x="306157" y="176594"/>
                      </a:cubicBezTo>
                      <a:cubicBezTo>
                        <a:pt x="376262" y="136207"/>
                        <a:pt x="376262" y="70580"/>
                        <a:pt x="306157" y="30289"/>
                      </a:cubicBezTo>
                      <a:cubicBezTo>
                        <a:pt x="236244" y="-10096"/>
                        <a:pt x="122611" y="-10096"/>
                        <a:pt x="52507" y="30289"/>
                      </a:cubicBezTo>
                      <a:cubicBezTo>
                        <a:pt x="-17502" y="70580"/>
                        <a:pt x="-17502" y="136207"/>
                        <a:pt x="52507" y="176594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6"/>
                <p:cNvSpPr/>
                <p:nvPr/>
              </p:nvSpPr>
              <p:spPr>
                <a:xfrm>
                  <a:off x="3741504" y="4974118"/>
                  <a:ext cx="330446" cy="190785"/>
                </a:xfrm>
                <a:custGeom>
                  <a:rect b="b" l="l" r="r" t="t"/>
                  <a:pathLst>
                    <a:path extrusionOk="0" h="190785" w="330446">
                      <a:moveTo>
                        <a:pt x="48363" y="162639"/>
                      </a:moveTo>
                      <a:cubicBezTo>
                        <a:pt x="112943" y="200168"/>
                        <a:pt x="217622" y="200168"/>
                        <a:pt x="282012" y="162639"/>
                      </a:cubicBezTo>
                      <a:cubicBezTo>
                        <a:pt x="346591" y="125492"/>
                        <a:pt x="346591" y="65008"/>
                        <a:pt x="282012" y="27861"/>
                      </a:cubicBezTo>
                      <a:cubicBezTo>
                        <a:pt x="217622" y="-9287"/>
                        <a:pt x="112943" y="-9287"/>
                        <a:pt x="48363" y="27861"/>
                      </a:cubicBezTo>
                      <a:cubicBezTo>
                        <a:pt x="-16121" y="65008"/>
                        <a:pt x="-16121" y="125492"/>
                        <a:pt x="48363" y="16263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6"/>
                <p:cNvSpPr/>
                <p:nvPr/>
              </p:nvSpPr>
              <p:spPr>
                <a:xfrm>
                  <a:off x="3752172" y="4980190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3" y="152186"/>
                      </a:cubicBezTo>
                      <a:cubicBezTo>
                        <a:pt x="324112" y="117419"/>
                        <a:pt x="324112" y="60841"/>
                        <a:pt x="263723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324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6"/>
                <p:cNvSpPr/>
                <p:nvPr/>
              </p:nvSpPr>
              <p:spPr>
                <a:xfrm>
                  <a:off x="3760768" y="4985524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20" y="143708"/>
                      </a:moveTo>
                      <a:cubicBezTo>
                        <a:pt x="99774" y="176855"/>
                        <a:pt x="192262" y="176855"/>
                        <a:pt x="249126" y="143708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20" y="24646"/>
                      </a:cubicBezTo>
                      <a:cubicBezTo>
                        <a:pt x="-14240" y="57507"/>
                        <a:pt x="-14240" y="110847"/>
                        <a:pt x="42720" y="143708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6"/>
                <p:cNvSpPr/>
                <p:nvPr/>
              </p:nvSpPr>
              <p:spPr>
                <a:xfrm>
                  <a:off x="3769793" y="4990263"/>
                  <a:ext cx="273962" cy="158257"/>
                </a:xfrm>
                <a:custGeom>
                  <a:rect b="b" l="l" r="r" t="t"/>
                  <a:pathLst>
                    <a:path extrusionOk="0" h="158257" w="273962">
                      <a:moveTo>
                        <a:pt x="40076" y="134969"/>
                      </a:moveTo>
                      <a:cubicBezTo>
                        <a:pt x="93607" y="166021"/>
                        <a:pt x="180475" y="166021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3912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6"/>
                <p:cNvSpPr/>
                <p:nvPr/>
              </p:nvSpPr>
              <p:spPr>
                <a:xfrm>
                  <a:off x="3777342" y="4995073"/>
                  <a:ext cx="258770" cy="149471"/>
                </a:xfrm>
                <a:custGeom>
                  <a:rect b="b" l="l" r="r" t="t"/>
                  <a:pathLst>
                    <a:path extrusionOk="0" h="149471" w="258770">
                      <a:moveTo>
                        <a:pt x="37862" y="127397"/>
                      </a:moveTo>
                      <a:cubicBezTo>
                        <a:pt x="88440" y="156829"/>
                        <a:pt x="170450" y="156829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7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6"/>
                <p:cNvSpPr/>
                <p:nvPr/>
              </p:nvSpPr>
              <p:spPr>
                <a:xfrm>
                  <a:off x="3784890" y="4999026"/>
                  <a:ext cx="243673" cy="140731"/>
                </a:xfrm>
                <a:custGeom>
                  <a:rect b="b" l="l" r="r" t="t"/>
                  <a:pathLst>
                    <a:path extrusionOk="0" h="140731" w="243673">
                      <a:moveTo>
                        <a:pt x="35647" y="120015"/>
                      </a:moveTo>
                      <a:cubicBezTo>
                        <a:pt x="83272" y="147638"/>
                        <a:pt x="160520" y="147638"/>
                        <a:pt x="207955" y="120015"/>
                      </a:cubicBezTo>
                      <a:cubicBezTo>
                        <a:pt x="255580" y="92583"/>
                        <a:pt x="255580" y="48006"/>
                        <a:pt x="207955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3791677" y="5003217"/>
                  <a:ext cx="230219" cy="132921"/>
                </a:xfrm>
                <a:custGeom>
                  <a:rect b="b" l="l" r="r" t="t"/>
                  <a:pathLst>
                    <a:path extrusionOk="0" h="132921" w="230219">
                      <a:moveTo>
                        <a:pt x="33719" y="113348"/>
                      </a:moveTo>
                      <a:cubicBezTo>
                        <a:pt x="78677" y="139446"/>
                        <a:pt x="151638" y="139446"/>
                        <a:pt x="196501" y="113348"/>
                      </a:cubicBezTo>
                      <a:cubicBezTo>
                        <a:pt x="241459" y="87440"/>
                        <a:pt x="241459" y="45339"/>
                        <a:pt x="196501" y="19431"/>
                      </a:cubicBezTo>
                      <a:cubicBezTo>
                        <a:pt x="151638" y="-6477"/>
                        <a:pt x="78677" y="-6477"/>
                        <a:pt x="33719" y="19431"/>
                      </a:cubicBezTo>
                      <a:cubicBezTo>
                        <a:pt x="-11240" y="45339"/>
                        <a:pt x="-11240" y="87440"/>
                        <a:pt x="33719" y="113348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6"/>
                <p:cNvSpPr/>
                <p:nvPr/>
              </p:nvSpPr>
              <p:spPr>
                <a:xfrm>
                  <a:off x="3798702" y="5007098"/>
                  <a:ext cx="216074" cy="124753"/>
                </a:xfrm>
                <a:custGeom>
                  <a:rect b="b" l="l" r="r" t="t"/>
                  <a:pathLst>
                    <a:path extrusionOk="0" h="124753" w="216074">
                      <a:moveTo>
                        <a:pt x="31647" y="106323"/>
                      </a:moveTo>
                      <a:cubicBezTo>
                        <a:pt x="73843" y="130897"/>
                        <a:pt x="142327" y="130897"/>
                        <a:pt x="184428" y="106323"/>
                      </a:cubicBezTo>
                      <a:cubicBezTo>
                        <a:pt x="226624" y="82034"/>
                        <a:pt x="226624" y="42505"/>
                        <a:pt x="184428" y="18216"/>
                      </a:cubicBezTo>
                      <a:cubicBezTo>
                        <a:pt x="142327" y="-6072"/>
                        <a:pt x="73843" y="-6072"/>
                        <a:pt x="31647" y="18216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6"/>
                <p:cNvSpPr/>
                <p:nvPr/>
              </p:nvSpPr>
              <p:spPr>
                <a:xfrm>
                  <a:off x="3804679" y="5010765"/>
                  <a:ext cx="204097" cy="117824"/>
                </a:xfrm>
                <a:custGeom>
                  <a:rect b="b" l="l" r="r" t="t"/>
                  <a:pathLst>
                    <a:path extrusionOk="0" h="117824" w="204097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5" y="77510"/>
                        <a:pt x="214075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6"/>
                <p:cNvSpPr/>
                <p:nvPr/>
              </p:nvSpPr>
              <p:spPr>
                <a:xfrm>
                  <a:off x="3810155" y="5013695"/>
                  <a:ext cx="193167" cy="111489"/>
                </a:xfrm>
                <a:custGeom>
                  <a:rect b="b" l="l" r="r" t="t"/>
                  <a:pathLst>
                    <a:path extrusionOk="0" h="111489" w="193167">
                      <a:moveTo>
                        <a:pt x="28289" y="95059"/>
                      </a:moveTo>
                      <a:cubicBezTo>
                        <a:pt x="66008" y="116967"/>
                        <a:pt x="127254" y="116967"/>
                        <a:pt x="164878" y="95059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59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6"/>
                <p:cNvSpPr/>
                <p:nvPr/>
              </p:nvSpPr>
              <p:spPr>
                <a:xfrm>
                  <a:off x="3815537" y="5017004"/>
                  <a:ext cx="182403" cy="105251"/>
                </a:xfrm>
                <a:custGeom>
                  <a:rect b="b" l="l" r="r" t="t"/>
                  <a:pathLst>
                    <a:path extrusionOk="0" h="105251" w="182403">
                      <a:moveTo>
                        <a:pt x="26718" y="89749"/>
                      </a:moveTo>
                      <a:cubicBezTo>
                        <a:pt x="62341" y="110419"/>
                        <a:pt x="120158" y="110419"/>
                        <a:pt x="155686" y="89749"/>
                      </a:cubicBezTo>
                      <a:cubicBezTo>
                        <a:pt x="191310" y="69271"/>
                        <a:pt x="191310" y="35838"/>
                        <a:pt x="155686" y="15359"/>
                      </a:cubicBezTo>
                      <a:cubicBezTo>
                        <a:pt x="120158" y="-5120"/>
                        <a:pt x="62341" y="-5120"/>
                        <a:pt x="26718" y="15359"/>
                      </a:cubicBezTo>
                      <a:cubicBezTo>
                        <a:pt x="-8906" y="35933"/>
                        <a:pt x="-8906" y="69271"/>
                        <a:pt x="26718" y="8974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6"/>
                <p:cNvSpPr/>
                <p:nvPr/>
              </p:nvSpPr>
              <p:spPr>
                <a:xfrm>
                  <a:off x="3820824" y="5019862"/>
                  <a:ext cx="171807" cy="99250"/>
                </a:xfrm>
                <a:custGeom>
                  <a:rect b="b" l="l" r="r" t="t"/>
                  <a:pathLst>
                    <a:path extrusionOk="0" h="99250" w="171807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590" y="84606"/>
                      </a:cubicBezTo>
                      <a:cubicBezTo>
                        <a:pt x="180213" y="65270"/>
                        <a:pt x="180213" y="33838"/>
                        <a:pt x="146590" y="14502"/>
                      </a:cubicBezTo>
                      <a:cubicBezTo>
                        <a:pt x="113157" y="-4834"/>
                        <a:pt x="58674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3825681" y="5022743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2004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3830539" y="5025505"/>
                  <a:ext cx="152304" cy="87892"/>
                </a:xfrm>
                <a:custGeom>
                  <a:rect b="b" l="l" r="r" t="t"/>
                  <a:pathLst>
                    <a:path extrusionOk="0" h="87892" w="152304">
                      <a:moveTo>
                        <a:pt x="22288" y="74962"/>
                      </a:moveTo>
                      <a:cubicBezTo>
                        <a:pt x="52102" y="92202"/>
                        <a:pt x="100298" y="92202"/>
                        <a:pt x="130016" y="74962"/>
                      </a:cubicBezTo>
                      <a:cubicBezTo>
                        <a:pt x="159734" y="57817"/>
                        <a:pt x="159734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6"/>
                <p:cNvSpPr/>
                <p:nvPr/>
              </p:nvSpPr>
              <p:spPr>
                <a:xfrm>
                  <a:off x="3834801" y="5028125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E31B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3841921" y="5032387"/>
                  <a:ext cx="129635" cy="74794"/>
                </a:xfrm>
                <a:custGeom>
                  <a:rect b="b" l="l" r="r" t="t"/>
                  <a:pathLst>
                    <a:path extrusionOk="0" h="74794" w="129635">
                      <a:moveTo>
                        <a:pt x="19002" y="63794"/>
                      </a:moveTo>
                      <a:cubicBezTo>
                        <a:pt x="44339" y="78462"/>
                        <a:pt x="85392" y="78462"/>
                        <a:pt x="110633" y="63794"/>
                      </a:cubicBezTo>
                      <a:cubicBezTo>
                        <a:pt x="135969" y="49220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0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9C25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3727359" y="4965879"/>
                  <a:ext cx="358735" cy="207097"/>
                </a:xfrm>
                <a:custGeom>
                  <a:rect b="b" l="l" r="r" t="t"/>
                  <a:pathLst>
                    <a:path extrusionOk="0" h="207097" w="358735">
                      <a:moveTo>
                        <a:pt x="52507" y="176594"/>
                      </a:moveTo>
                      <a:cubicBezTo>
                        <a:pt x="122611" y="217265"/>
                        <a:pt x="236244" y="217265"/>
                        <a:pt x="306157" y="176594"/>
                      </a:cubicBezTo>
                      <a:cubicBezTo>
                        <a:pt x="376262" y="136207"/>
                        <a:pt x="376262" y="70580"/>
                        <a:pt x="306157" y="30289"/>
                      </a:cubicBezTo>
                      <a:cubicBezTo>
                        <a:pt x="236244" y="-10096"/>
                        <a:pt x="122611" y="-10096"/>
                        <a:pt x="52507" y="30289"/>
                      </a:cubicBezTo>
                      <a:cubicBezTo>
                        <a:pt x="-17502" y="70580"/>
                        <a:pt x="-17502" y="136207"/>
                        <a:pt x="52507" y="17659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6" name="Google Shape;106;p6"/>
              <p:cNvGrpSpPr/>
              <p:nvPr/>
            </p:nvGrpSpPr>
            <p:grpSpPr>
              <a:xfrm>
                <a:off x="3703857" y="4939685"/>
                <a:ext cx="405669" cy="247649"/>
                <a:chOff x="3703857" y="4939685"/>
                <a:chExt cx="405669" cy="247649"/>
              </a:xfrm>
            </p:grpSpPr>
            <p:sp>
              <p:nvSpPr>
                <p:cNvPr id="107" name="Google Shape;107;p6"/>
                <p:cNvSpPr/>
                <p:nvPr/>
              </p:nvSpPr>
              <p:spPr>
                <a:xfrm>
                  <a:off x="3703857" y="4953115"/>
                  <a:ext cx="405574" cy="234219"/>
                </a:xfrm>
                <a:custGeom>
                  <a:rect b="b" l="l" r="r" t="t"/>
                  <a:pathLst>
                    <a:path extrusionOk="0" h="234219" w="405574">
                      <a:moveTo>
                        <a:pt x="404336" y="103727"/>
                      </a:moveTo>
                      <a:cubicBezTo>
                        <a:pt x="399288" y="78296"/>
                        <a:pt x="379952" y="53721"/>
                        <a:pt x="346234" y="34290"/>
                      </a:cubicBezTo>
                      <a:cubicBezTo>
                        <a:pt x="266986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341" y="199930"/>
                      </a:cubicBezTo>
                      <a:cubicBezTo>
                        <a:pt x="138589" y="245650"/>
                        <a:pt x="266986" y="245650"/>
                        <a:pt x="346138" y="199930"/>
                      </a:cubicBezTo>
                      <a:cubicBezTo>
                        <a:pt x="385763" y="177070"/>
                        <a:pt x="405574" y="147066"/>
                        <a:pt x="405574" y="117157"/>
                      </a:cubicBezTo>
                      <a:lnTo>
                        <a:pt x="405574" y="103823"/>
                      </a:lnTo>
                      <a:lnTo>
                        <a:pt x="404241" y="103823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972" y="76486"/>
                        <a:pt x="156972" y="82772"/>
                        <a:pt x="150209" y="86582"/>
                      </a:cubicBezTo>
                      <a:cubicBezTo>
                        <a:pt x="143446" y="90488"/>
                        <a:pt x="132588" y="90488"/>
                        <a:pt x="125921" y="86582"/>
                      </a:cubicBezTo>
                      <a:lnTo>
                        <a:pt x="76295" y="57912"/>
                      </a:lnTo>
                      <a:cubicBezTo>
                        <a:pt x="69532" y="54007"/>
                        <a:pt x="69532" y="47720"/>
                        <a:pt x="76295" y="43910"/>
                      </a:cubicBezTo>
                      <a:close/>
                      <a:moveTo>
                        <a:pt x="40957" y="126873"/>
                      </a:moveTo>
                      <a:cubicBezTo>
                        <a:pt x="31432" y="126873"/>
                        <a:pt x="23717" y="122396"/>
                        <a:pt x="23717" y="116967"/>
                      </a:cubicBezTo>
                      <a:cubicBezTo>
                        <a:pt x="23717" y="111538"/>
                        <a:pt x="31432" y="107061"/>
                        <a:pt x="40957" y="107061"/>
                      </a:cubicBezTo>
                      <a:lnTo>
                        <a:pt x="111062" y="107061"/>
                      </a:lnTo>
                      <a:cubicBezTo>
                        <a:pt x="120587" y="107061"/>
                        <a:pt x="128302" y="111538"/>
                        <a:pt x="128302" y="116967"/>
                      </a:cubicBezTo>
                      <a:cubicBezTo>
                        <a:pt x="128302" y="122396"/>
                        <a:pt x="120587" y="126873"/>
                        <a:pt x="111062" y="126873"/>
                      </a:cubicBezTo>
                      <a:lnTo>
                        <a:pt x="40957" y="126873"/>
                      </a:lnTo>
                      <a:close/>
                      <a:moveTo>
                        <a:pt x="150114" y="161354"/>
                      </a:moveTo>
                      <a:lnTo>
                        <a:pt x="100489" y="190024"/>
                      </a:lnTo>
                      <a:cubicBezTo>
                        <a:pt x="93726" y="193929"/>
                        <a:pt x="82867" y="193929"/>
                        <a:pt x="76105" y="190024"/>
                      </a:cubicBezTo>
                      <a:cubicBezTo>
                        <a:pt x="69342" y="186119"/>
                        <a:pt x="69342" y="179832"/>
                        <a:pt x="76105" y="176022"/>
                      </a:cubicBezTo>
                      <a:lnTo>
                        <a:pt x="125730" y="147352"/>
                      </a:lnTo>
                      <a:cubicBezTo>
                        <a:pt x="132493" y="143447"/>
                        <a:pt x="143351" y="143447"/>
                        <a:pt x="150019" y="147352"/>
                      </a:cubicBezTo>
                      <a:cubicBezTo>
                        <a:pt x="156781" y="151257"/>
                        <a:pt x="156781" y="157544"/>
                        <a:pt x="150019" y="161354"/>
                      </a:cubicBezTo>
                      <a:close/>
                      <a:moveTo>
                        <a:pt x="185547" y="23431"/>
                      </a:moveTo>
                      <a:cubicBezTo>
                        <a:pt x="185547" y="17907"/>
                        <a:pt x="193262" y="13525"/>
                        <a:pt x="202787" y="13525"/>
                      </a:cubicBezTo>
                      <a:cubicBezTo>
                        <a:pt x="212312" y="13525"/>
                        <a:pt x="220027" y="18002"/>
                        <a:pt x="220027" y="23431"/>
                      </a:cubicBezTo>
                      <a:lnTo>
                        <a:pt x="220027" y="63913"/>
                      </a:lnTo>
                      <a:cubicBezTo>
                        <a:pt x="220027" y="69437"/>
                        <a:pt x="212312" y="73819"/>
                        <a:pt x="202787" y="73819"/>
                      </a:cubicBezTo>
                      <a:cubicBezTo>
                        <a:pt x="193262" y="73819"/>
                        <a:pt x="185547" y="69342"/>
                        <a:pt x="185547" y="63913"/>
                      </a:cubicBezTo>
                      <a:lnTo>
                        <a:pt x="185547" y="23431"/>
                      </a:lnTo>
                      <a:close/>
                      <a:moveTo>
                        <a:pt x="202787" y="220218"/>
                      </a:moveTo>
                      <a:cubicBezTo>
                        <a:pt x="193262" y="220218"/>
                        <a:pt x="185547" y="215741"/>
                        <a:pt x="185547" y="210312"/>
                      </a:cubicBezTo>
                      <a:lnTo>
                        <a:pt x="185547" y="169831"/>
                      </a:lnTo>
                      <a:cubicBezTo>
                        <a:pt x="185547" y="164306"/>
                        <a:pt x="193262" y="159925"/>
                        <a:pt x="202787" y="159925"/>
                      </a:cubicBezTo>
                      <a:cubicBezTo>
                        <a:pt x="212312" y="159925"/>
                        <a:pt x="220027" y="164402"/>
                        <a:pt x="220027" y="169831"/>
                      </a:cubicBezTo>
                      <a:lnTo>
                        <a:pt x="220027" y="210312"/>
                      </a:lnTo>
                      <a:cubicBezTo>
                        <a:pt x="220027" y="215837"/>
                        <a:pt x="212312" y="220218"/>
                        <a:pt x="202787" y="220218"/>
                      </a:cubicBezTo>
                      <a:close/>
                      <a:moveTo>
                        <a:pt x="255460" y="72390"/>
                      </a:moveTo>
                      <a:lnTo>
                        <a:pt x="305086" y="43720"/>
                      </a:lnTo>
                      <a:cubicBezTo>
                        <a:pt x="311848" y="39815"/>
                        <a:pt x="322707" y="39815"/>
                        <a:pt x="329374" y="43720"/>
                      </a:cubicBezTo>
                      <a:cubicBezTo>
                        <a:pt x="336137" y="47625"/>
                        <a:pt x="336137" y="53912"/>
                        <a:pt x="329374" y="57722"/>
                      </a:cubicBezTo>
                      <a:lnTo>
                        <a:pt x="279749" y="86392"/>
                      </a:lnTo>
                      <a:cubicBezTo>
                        <a:pt x="272987" y="90297"/>
                        <a:pt x="262128" y="90297"/>
                        <a:pt x="255460" y="86392"/>
                      </a:cubicBezTo>
                      <a:cubicBezTo>
                        <a:pt x="248698" y="82487"/>
                        <a:pt x="248698" y="76200"/>
                        <a:pt x="255460" y="72390"/>
                      </a:cubicBezTo>
                      <a:close/>
                      <a:moveTo>
                        <a:pt x="329374" y="189929"/>
                      </a:moveTo>
                      <a:cubicBezTo>
                        <a:pt x="322612" y="193834"/>
                        <a:pt x="311753" y="193834"/>
                        <a:pt x="305086" y="189929"/>
                      </a:cubicBezTo>
                      <a:lnTo>
                        <a:pt x="255460" y="161258"/>
                      </a:lnTo>
                      <a:cubicBezTo>
                        <a:pt x="248698" y="157353"/>
                        <a:pt x="248698" y="151066"/>
                        <a:pt x="255460" y="147256"/>
                      </a:cubicBezTo>
                      <a:cubicBezTo>
                        <a:pt x="262223" y="143351"/>
                        <a:pt x="273082" y="143351"/>
                        <a:pt x="279749" y="147256"/>
                      </a:cubicBezTo>
                      <a:lnTo>
                        <a:pt x="329374" y="175927"/>
                      </a:lnTo>
                      <a:cubicBezTo>
                        <a:pt x="336137" y="179832"/>
                        <a:pt x="336137" y="186119"/>
                        <a:pt x="329374" y="189929"/>
                      </a:cubicBezTo>
                      <a:close/>
                      <a:moveTo>
                        <a:pt x="364617" y="126778"/>
                      </a:moveTo>
                      <a:lnTo>
                        <a:pt x="294418" y="126778"/>
                      </a:lnTo>
                      <a:cubicBezTo>
                        <a:pt x="284893" y="126778"/>
                        <a:pt x="277177" y="122301"/>
                        <a:pt x="277177" y="116872"/>
                      </a:cubicBezTo>
                      <a:cubicBezTo>
                        <a:pt x="277177" y="111442"/>
                        <a:pt x="284893" y="106966"/>
                        <a:pt x="294418" y="106966"/>
                      </a:cubicBezTo>
                      <a:lnTo>
                        <a:pt x="364617" y="106966"/>
                      </a:lnTo>
                      <a:cubicBezTo>
                        <a:pt x="374142" y="106966"/>
                        <a:pt x="381857" y="111442"/>
                        <a:pt x="381857" y="116872"/>
                      </a:cubicBezTo>
                      <a:cubicBezTo>
                        <a:pt x="381857" y="122301"/>
                        <a:pt x="374142" y="126778"/>
                        <a:pt x="364617" y="1267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6"/>
                <p:cNvSpPr/>
                <p:nvPr/>
              </p:nvSpPr>
              <p:spPr>
                <a:xfrm>
                  <a:off x="3703928" y="4939685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162" y="34290"/>
                      </a:moveTo>
                      <a:cubicBezTo>
                        <a:pt x="266914" y="-11430"/>
                        <a:pt x="138517" y="-11430"/>
                        <a:pt x="59365" y="34290"/>
                      </a:cubicBezTo>
                      <a:cubicBezTo>
                        <a:pt x="-19788" y="80010"/>
                        <a:pt x="-19788" y="154115"/>
                        <a:pt x="59365" y="199930"/>
                      </a:cubicBezTo>
                      <a:cubicBezTo>
                        <a:pt x="138613" y="245650"/>
                        <a:pt x="267009" y="245650"/>
                        <a:pt x="346162" y="199930"/>
                      </a:cubicBezTo>
                      <a:cubicBezTo>
                        <a:pt x="425410" y="154210"/>
                        <a:pt x="425410" y="80105"/>
                        <a:pt x="346162" y="34290"/>
                      </a:cubicBezTo>
                      <a:close/>
                      <a:moveTo>
                        <a:pt x="76129" y="58007"/>
                      </a:moveTo>
                      <a:cubicBezTo>
                        <a:pt x="69366" y="54102"/>
                        <a:pt x="69366" y="47815"/>
                        <a:pt x="76129" y="44006"/>
                      </a:cubicBezTo>
                      <a:cubicBezTo>
                        <a:pt x="82891" y="40100"/>
                        <a:pt x="93750" y="40100"/>
                        <a:pt x="100513" y="44006"/>
                      </a:cubicBezTo>
                      <a:lnTo>
                        <a:pt x="150138" y="72676"/>
                      </a:lnTo>
                      <a:cubicBezTo>
                        <a:pt x="156900" y="76581"/>
                        <a:pt x="156900" y="82868"/>
                        <a:pt x="150138" y="86773"/>
                      </a:cubicBezTo>
                      <a:cubicBezTo>
                        <a:pt x="143375" y="90678"/>
                        <a:pt x="132516" y="90678"/>
                        <a:pt x="125849" y="86773"/>
                      </a:cubicBezTo>
                      <a:lnTo>
                        <a:pt x="76224" y="58103"/>
                      </a:lnTo>
                      <a:close/>
                      <a:moveTo>
                        <a:pt x="110990" y="126968"/>
                      </a:moveTo>
                      <a:lnTo>
                        <a:pt x="40886" y="126968"/>
                      </a:lnTo>
                      <a:cubicBezTo>
                        <a:pt x="31361" y="126968"/>
                        <a:pt x="23646" y="122491"/>
                        <a:pt x="23646" y="117062"/>
                      </a:cubicBezTo>
                      <a:cubicBezTo>
                        <a:pt x="23646" y="111633"/>
                        <a:pt x="31361" y="107156"/>
                        <a:pt x="40886" y="107156"/>
                      </a:cubicBezTo>
                      <a:lnTo>
                        <a:pt x="110990" y="107156"/>
                      </a:lnTo>
                      <a:cubicBezTo>
                        <a:pt x="120515" y="107156"/>
                        <a:pt x="128230" y="111633"/>
                        <a:pt x="128230" y="117062"/>
                      </a:cubicBezTo>
                      <a:cubicBezTo>
                        <a:pt x="128230" y="122491"/>
                        <a:pt x="120515" y="126968"/>
                        <a:pt x="110990" y="126968"/>
                      </a:cubicBezTo>
                      <a:close/>
                      <a:moveTo>
                        <a:pt x="202716" y="74009"/>
                      </a:moveTo>
                      <a:cubicBezTo>
                        <a:pt x="193191" y="74009"/>
                        <a:pt x="185475" y="69532"/>
                        <a:pt x="185475" y="64103"/>
                      </a:cubicBezTo>
                      <a:lnTo>
                        <a:pt x="185475" y="23622"/>
                      </a:lnTo>
                      <a:cubicBezTo>
                        <a:pt x="185475" y="18098"/>
                        <a:pt x="193191" y="13716"/>
                        <a:pt x="202716" y="13716"/>
                      </a:cubicBezTo>
                      <a:cubicBezTo>
                        <a:pt x="212241" y="13716"/>
                        <a:pt x="219956" y="18193"/>
                        <a:pt x="219956" y="23622"/>
                      </a:cubicBezTo>
                      <a:lnTo>
                        <a:pt x="219956" y="64103"/>
                      </a:lnTo>
                      <a:cubicBezTo>
                        <a:pt x="219956" y="69628"/>
                        <a:pt x="212241" y="74009"/>
                        <a:pt x="202716" y="74009"/>
                      </a:cubicBezTo>
                      <a:close/>
                      <a:moveTo>
                        <a:pt x="100417" y="190119"/>
                      </a:moveTo>
                      <a:cubicBezTo>
                        <a:pt x="93655" y="194024"/>
                        <a:pt x="82796" y="194024"/>
                        <a:pt x="76033" y="190119"/>
                      </a:cubicBezTo>
                      <a:cubicBezTo>
                        <a:pt x="69271" y="186214"/>
                        <a:pt x="69271" y="179927"/>
                        <a:pt x="76033" y="176117"/>
                      </a:cubicBezTo>
                      <a:lnTo>
                        <a:pt x="125658" y="147447"/>
                      </a:lnTo>
                      <a:cubicBezTo>
                        <a:pt x="132421" y="143542"/>
                        <a:pt x="143280" y="143542"/>
                        <a:pt x="149947" y="147447"/>
                      </a:cubicBezTo>
                      <a:cubicBezTo>
                        <a:pt x="156710" y="151352"/>
                        <a:pt x="156710" y="157639"/>
                        <a:pt x="149947" y="161544"/>
                      </a:cubicBezTo>
                      <a:lnTo>
                        <a:pt x="100322" y="190214"/>
                      </a:lnTo>
                      <a:close/>
                      <a:moveTo>
                        <a:pt x="279678" y="86582"/>
                      </a:moveTo>
                      <a:cubicBezTo>
                        <a:pt x="272915" y="90488"/>
                        <a:pt x="262057" y="90488"/>
                        <a:pt x="255389" y="86582"/>
                      </a:cubicBezTo>
                      <a:cubicBezTo>
                        <a:pt x="248626" y="82677"/>
                        <a:pt x="248626" y="76390"/>
                        <a:pt x="255389" y="72485"/>
                      </a:cubicBezTo>
                      <a:lnTo>
                        <a:pt x="305014" y="43815"/>
                      </a:lnTo>
                      <a:cubicBezTo>
                        <a:pt x="311777" y="39910"/>
                        <a:pt x="322635" y="39910"/>
                        <a:pt x="329303" y="43815"/>
                      </a:cubicBezTo>
                      <a:cubicBezTo>
                        <a:pt x="336066" y="47720"/>
                        <a:pt x="336066" y="54007"/>
                        <a:pt x="329303" y="57817"/>
                      </a:cubicBezTo>
                      <a:lnTo>
                        <a:pt x="279678" y="86487"/>
                      </a:lnTo>
                      <a:close/>
                      <a:moveTo>
                        <a:pt x="294346" y="107061"/>
                      </a:moveTo>
                      <a:lnTo>
                        <a:pt x="364546" y="107061"/>
                      </a:lnTo>
                      <a:cubicBezTo>
                        <a:pt x="374071" y="107061"/>
                        <a:pt x="381786" y="111538"/>
                        <a:pt x="381786" y="116967"/>
                      </a:cubicBezTo>
                      <a:cubicBezTo>
                        <a:pt x="381786" y="122396"/>
                        <a:pt x="374071" y="126873"/>
                        <a:pt x="364546" y="126873"/>
                      </a:cubicBezTo>
                      <a:lnTo>
                        <a:pt x="294346" y="126873"/>
                      </a:lnTo>
                      <a:cubicBezTo>
                        <a:pt x="284821" y="126873"/>
                        <a:pt x="277106" y="122396"/>
                        <a:pt x="277106" y="116967"/>
                      </a:cubicBezTo>
                      <a:cubicBezTo>
                        <a:pt x="277106" y="111538"/>
                        <a:pt x="284821" y="107061"/>
                        <a:pt x="294346" y="107061"/>
                      </a:cubicBezTo>
                      <a:close/>
                      <a:moveTo>
                        <a:pt x="202621" y="220409"/>
                      </a:moveTo>
                      <a:cubicBezTo>
                        <a:pt x="193096" y="220409"/>
                        <a:pt x="185380" y="215932"/>
                        <a:pt x="185380" y="210503"/>
                      </a:cubicBezTo>
                      <a:lnTo>
                        <a:pt x="185380" y="170021"/>
                      </a:lnTo>
                      <a:cubicBezTo>
                        <a:pt x="185380" y="164497"/>
                        <a:pt x="193096" y="160115"/>
                        <a:pt x="202621" y="160115"/>
                      </a:cubicBezTo>
                      <a:cubicBezTo>
                        <a:pt x="212146" y="160115"/>
                        <a:pt x="219861" y="164592"/>
                        <a:pt x="219861" y="170021"/>
                      </a:cubicBezTo>
                      <a:lnTo>
                        <a:pt x="219861" y="210503"/>
                      </a:lnTo>
                      <a:cubicBezTo>
                        <a:pt x="219861" y="216027"/>
                        <a:pt x="212146" y="220409"/>
                        <a:pt x="202621" y="220409"/>
                      </a:cubicBezTo>
                      <a:close/>
                      <a:moveTo>
                        <a:pt x="304919" y="190119"/>
                      </a:moveTo>
                      <a:lnTo>
                        <a:pt x="255294" y="161449"/>
                      </a:lnTo>
                      <a:cubicBezTo>
                        <a:pt x="248531" y="157544"/>
                        <a:pt x="248531" y="151257"/>
                        <a:pt x="255294" y="147352"/>
                      </a:cubicBezTo>
                      <a:cubicBezTo>
                        <a:pt x="262057" y="143447"/>
                        <a:pt x="272915" y="143447"/>
                        <a:pt x="279583" y="147352"/>
                      </a:cubicBezTo>
                      <a:lnTo>
                        <a:pt x="329208" y="176022"/>
                      </a:lnTo>
                      <a:cubicBezTo>
                        <a:pt x="335971" y="179927"/>
                        <a:pt x="335971" y="186214"/>
                        <a:pt x="329208" y="190024"/>
                      </a:cubicBezTo>
                      <a:cubicBezTo>
                        <a:pt x="322445" y="193929"/>
                        <a:pt x="311587" y="193929"/>
                        <a:pt x="304919" y="1900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6"/>
                <p:cNvSpPr/>
                <p:nvPr/>
              </p:nvSpPr>
              <p:spPr>
                <a:xfrm>
                  <a:off x="3849512" y="5023791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8" y="36385"/>
                      </a:cubicBezTo>
                      <a:cubicBezTo>
                        <a:pt x="75325" y="23432"/>
                        <a:pt x="39130" y="23432"/>
                        <a:pt x="16746" y="36385"/>
                      </a:cubicBezTo>
                      <a:cubicBezTo>
                        <a:pt x="11602" y="39338"/>
                        <a:pt x="7602" y="42767"/>
                        <a:pt x="4840" y="46387"/>
                      </a:cubicBezTo>
                      <a:cubicBezTo>
                        <a:pt x="-4400" y="34290"/>
                        <a:pt x="-399" y="19622"/>
                        <a:pt x="16746" y="9716"/>
                      </a:cubicBezTo>
                      <a:cubicBezTo>
                        <a:pt x="39130" y="-3239"/>
                        <a:pt x="75325" y="-3239"/>
                        <a:pt x="97708" y="9716"/>
                      </a:cubicBezTo>
                      <a:cubicBezTo>
                        <a:pt x="114853" y="19622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6"/>
                <p:cNvSpPr/>
                <p:nvPr/>
              </p:nvSpPr>
              <p:spPr>
                <a:xfrm>
                  <a:off x="3854351" y="5050461"/>
                  <a:ext cx="104775" cy="39457"/>
                </a:xfrm>
                <a:custGeom>
                  <a:rect b="b" l="l" r="r" t="t"/>
                  <a:pathLst>
                    <a:path extrusionOk="0" h="39457" w="104775">
                      <a:moveTo>
                        <a:pt x="104775" y="19717"/>
                      </a:moveTo>
                      <a:cubicBezTo>
                        <a:pt x="102013" y="23336"/>
                        <a:pt x="98012" y="26765"/>
                        <a:pt x="92869" y="29813"/>
                      </a:cubicBezTo>
                      <a:cubicBezTo>
                        <a:pt x="70485" y="42672"/>
                        <a:pt x="34290" y="42672"/>
                        <a:pt x="11906" y="29813"/>
                      </a:cubicBezTo>
                      <a:cubicBezTo>
                        <a:pt x="6763" y="26861"/>
                        <a:pt x="2762" y="23431"/>
                        <a:pt x="0" y="19717"/>
                      </a:cubicBezTo>
                      <a:cubicBezTo>
                        <a:pt x="2762" y="16097"/>
                        <a:pt x="6763" y="12668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7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1" name="Google Shape;111;p6"/>
            <p:cNvGrpSpPr/>
            <p:nvPr/>
          </p:nvGrpSpPr>
          <p:grpSpPr>
            <a:xfrm>
              <a:off x="7890509" y="4486218"/>
              <a:ext cx="639842" cy="559831"/>
              <a:chOff x="4037470" y="4779094"/>
              <a:chExt cx="422171" cy="369379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3" name="Google Shape;113;p6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114" name="Google Shape;114;p6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6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6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8" name="Google Shape;118;p6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119" name="Google Shape;119;p6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6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6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6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6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6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6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6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6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6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6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6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6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6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6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6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6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6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6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6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6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6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3" name="Google Shape;143;p6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144" name="Google Shape;144;p6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6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6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6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>
            <p:ph idx="1" type="subTitle"/>
          </p:nvPr>
        </p:nvSpPr>
        <p:spPr>
          <a:xfrm>
            <a:off x="720000" y="1149850"/>
            <a:ext cx="73896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2pPr>
            <a:lvl3pPr lvl="2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>
            <p:ph type="title"/>
          </p:nvPr>
        </p:nvSpPr>
        <p:spPr>
          <a:xfrm>
            <a:off x="713225" y="1723300"/>
            <a:ext cx="3858900" cy="16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9"/>
          <p:cNvPicPr preferRelativeResize="0"/>
          <p:nvPr/>
        </p:nvPicPr>
        <p:blipFill rotWithShape="1">
          <a:blip r:embed="rId2">
            <a:alphaModFix/>
          </a:blip>
          <a:srcRect b="129" l="0" r="0" t="129"/>
          <a:stretch/>
        </p:blipFill>
        <p:spPr>
          <a:xfrm>
            <a:off x="-15924" y="0"/>
            <a:ext cx="9175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>
            <p:ph type="title"/>
          </p:nvPr>
        </p:nvSpPr>
        <p:spPr>
          <a:xfrm>
            <a:off x="713225" y="1074375"/>
            <a:ext cx="37215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" type="subTitle"/>
          </p:nvPr>
        </p:nvSpPr>
        <p:spPr>
          <a:xfrm>
            <a:off x="713225" y="2665750"/>
            <a:ext cx="37215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62" name="Google Shape;162;p9"/>
          <p:cNvSpPr/>
          <p:nvPr>
            <p:ph idx="2" type="pic"/>
          </p:nvPr>
        </p:nvSpPr>
        <p:spPr>
          <a:xfrm>
            <a:off x="5030650" y="0"/>
            <a:ext cx="4113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0"/>
          <p:cNvSpPr txBox="1"/>
          <p:nvPr>
            <p:ph type="title"/>
          </p:nvPr>
        </p:nvSpPr>
        <p:spPr>
          <a:xfrm>
            <a:off x="713225" y="4035875"/>
            <a:ext cx="77175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0"/>
          <p:cNvSpPr txBox="1"/>
          <p:nvPr>
            <p:ph type="ctrTitle"/>
          </p:nvPr>
        </p:nvSpPr>
        <p:spPr>
          <a:xfrm>
            <a:off x="564750" y="849125"/>
            <a:ext cx="8014500" cy="56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200">
                <a:latin typeface="Barlow ExtraBold"/>
                <a:ea typeface="Barlow ExtraBold"/>
                <a:cs typeface="Barlow ExtraBold"/>
                <a:sym typeface="Barlow ExtraBold"/>
              </a:rPr>
              <a:t>An Intelligent Skin Disease Diagnosis Application</a:t>
            </a:r>
            <a:endParaRPr b="0" sz="4600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600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200">
                <a:latin typeface="Barlow SemiBold"/>
                <a:ea typeface="Barlow SemiBold"/>
                <a:cs typeface="Barlow SemiBold"/>
                <a:sym typeface="Barlow SemiBold"/>
              </a:rPr>
              <a:t>Supervisor: Prof. Iyad Jafar</a:t>
            </a:r>
            <a:endParaRPr b="0" sz="22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200">
                <a:latin typeface="Barlow SemiBold"/>
                <a:ea typeface="Barlow SemiBold"/>
                <a:cs typeface="Barlow SemiBold"/>
                <a:sym typeface="Barlow SemiBold"/>
              </a:rPr>
              <a:t>Author(s) :</a:t>
            </a:r>
            <a:endParaRPr b="0" sz="22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200">
                <a:latin typeface="Barlow SemiBold"/>
                <a:ea typeface="Barlow SemiBold"/>
                <a:cs typeface="Barlow SemiBold"/>
                <a:sym typeface="Barlow SemiBold"/>
              </a:rPr>
              <a:t>Fatima Al Zahra’a Ghazal                                                           </a:t>
            </a:r>
            <a:r>
              <a:rPr b="0" lang="en" sz="2200">
                <a:latin typeface="Barlow SemiBold"/>
                <a:ea typeface="Barlow SemiBold"/>
                <a:cs typeface="Barlow SemiBold"/>
                <a:sym typeface="Barlow SemiBold"/>
              </a:rPr>
              <a:t>Hadeel Ad</a:t>
            </a:r>
            <a:r>
              <a:rPr b="0" lang="en" sz="2200">
                <a:latin typeface="Barlow SemiBold"/>
                <a:ea typeface="Barlow SemiBold"/>
                <a:cs typeface="Barlow SemiBold"/>
                <a:sym typeface="Barlow SemiBold"/>
              </a:rPr>
              <a:t>as</a:t>
            </a:r>
            <a:endParaRPr b="0" sz="22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600">
                <a:latin typeface="Barlow SemiBold"/>
                <a:ea typeface="Barlow SemiBold"/>
                <a:cs typeface="Barlow SemiBold"/>
                <a:sym typeface="Barlow SemiBold"/>
              </a:rPr>
              <a:t>Date :26 /5 /2024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909" name="Google Shape;90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9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 Results</a:t>
            </a:r>
            <a:endParaRPr/>
          </a:p>
        </p:txBody>
      </p:sp>
      <p:sp>
        <p:nvSpPr>
          <p:cNvPr id="1424" name="Google Shape;1424;p39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 dataset outcome involved integrating twelve diseases from both the HAM and Dermnet datasets.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Each disease category underwent meticulous augmentation to include a total of 2000 images, ensuring a comprehensive and diverse training dataset.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5" name="Google Shape;142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40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 Results(cont)</a:t>
            </a:r>
            <a:endParaRPr/>
          </a:p>
        </p:txBody>
      </p:sp>
      <p:sp>
        <p:nvSpPr>
          <p:cNvPr id="1431" name="Google Shape;1431;p40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Data before augmentation: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32" name="Google Shape;14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825" y="1419275"/>
            <a:ext cx="5494401" cy="3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40"/>
          <p:cNvSpPr txBox="1"/>
          <p:nvPr/>
        </p:nvSpPr>
        <p:spPr>
          <a:xfrm>
            <a:off x="2583450" y="4749850"/>
            <a:ext cx="39771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Figure 1 - Data Before augmentation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4" name="Google Shape;143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41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 Results(cont)</a:t>
            </a:r>
            <a:endParaRPr/>
          </a:p>
        </p:txBody>
      </p:sp>
      <p:sp>
        <p:nvSpPr>
          <p:cNvPr id="1440" name="Google Shape;1440;p41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Data after augmentation: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41" name="Google Shape;14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425" y="1467075"/>
            <a:ext cx="5506999" cy="34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41"/>
          <p:cNvSpPr txBox="1"/>
          <p:nvPr/>
        </p:nvSpPr>
        <p:spPr>
          <a:xfrm>
            <a:off x="2649675" y="4810300"/>
            <a:ext cx="39771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Figure 2  - Data After Augmentation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3" name="Google Shape;144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2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 Results(Cont)</a:t>
            </a:r>
            <a:endParaRPr/>
          </a:p>
        </p:txBody>
      </p:sp>
      <p:sp>
        <p:nvSpPr>
          <p:cNvPr id="1449" name="Google Shape;1449;p42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Performance metrics: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50" name="Google Shape;1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00" y="1629275"/>
            <a:ext cx="6924649" cy="30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42"/>
          <p:cNvSpPr txBox="1"/>
          <p:nvPr/>
        </p:nvSpPr>
        <p:spPr>
          <a:xfrm>
            <a:off x="2620825" y="4725900"/>
            <a:ext cx="41256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Figure 3 - Model Performance on Test Datasets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452" name="Google Shape;145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3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Integration</a:t>
            </a:r>
            <a:endParaRPr/>
          </a:p>
        </p:txBody>
      </p:sp>
      <p:sp>
        <p:nvSpPr>
          <p:cNvPr id="1458" name="Google Shape;1458;p43"/>
          <p:cNvSpPr txBox="1"/>
          <p:nvPr>
            <p:ph idx="2" type="subTitle"/>
          </p:nvPr>
        </p:nvSpPr>
        <p:spPr>
          <a:xfrm>
            <a:off x="761400" y="108840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Key Points: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</a:t>
            </a:r>
            <a:r>
              <a:rPr lang="en" sz="2000"/>
              <a:t>FastAPI for rapid execution and security.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</a:t>
            </a:r>
            <a:r>
              <a:rPr lang="en" sz="2000"/>
              <a:t>Preprocessing images for consistent predictions.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</a:t>
            </a:r>
            <a:r>
              <a:rPr lang="en" sz="2000"/>
              <a:t>Server deployment for real-time diagnostics.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59" name="Google Shape;145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1460" name="Google Shape;1460;p43"/>
          <p:cNvGrpSpPr/>
          <p:nvPr/>
        </p:nvGrpSpPr>
        <p:grpSpPr>
          <a:xfrm flipH="1">
            <a:off x="87431" y="4151778"/>
            <a:ext cx="1532146" cy="918971"/>
            <a:chOff x="5827631" y="4169628"/>
            <a:chExt cx="1532146" cy="918971"/>
          </a:xfrm>
        </p:grpSpPr>
        <p:grpSp>
          <p:nvGrpSpPr>
            <p:cNvPr id="1461" name="Google Shape;1461;p43"/>
            <p:cNvGrpSpPr/>
            <p:nvPr/>
          </p:nvGrpSpPr>
          <p:grpSpPr>
            <a:xfrm>
              <a:off x="582763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1462" name="Google Shape;1462;p43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1463" name="Google Shape;1463;p43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64" name="Google Shape;1464;p43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1465" name="Google Shape;1465;p43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6" name="Google Shape;1466;p43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7" name="Google Shape;1467;p43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8" name="Google Shape;1468;p43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69" name="Google Shape;1469;p43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1470" name="Google Shape;1470;p43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43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43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3" name="Google Shape;1473;p43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4" name="Google Shape;1474;p43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5" name="Google Shape;1475;p43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6" name="Google Shape;1476;p43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7" name="Google Shape;1477;p43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8" name="Google Shape;1478;p43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9" name="Google Shape;1479;p43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0" name="Google Shape;1480;p43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1" name="Google Shape;1481;p43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2" name="Google Shape;1482;p43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3" name="Google Shape;1483;p43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4" name="Google Shape;1484;p43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5" name="Google Shape;1485;p43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6" name="Google Shape;1486;p43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7" name="Google Shape;1487;p43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8" name="Google Shape;1488;p43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9" name="Google Shape;1489;p43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0" name="Google Shape;1490;p43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1" name="Google Shape;1491;p43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2" name="Google Shape;1492;p43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3" name="Google Shape;1493;p43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94" name="Google Shape;1494;p43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1495" name="Google Shape;1495;p43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6" name="Google Shape;1496;p43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7" name="Google Shape;1497;p43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8" name="Google Shape;1498;p43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499" name="Google Shape;1499;p43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1500" name="Google Shape;1500;p43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01" name="Google Shape;1501;p43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1502" name="Google Shape;1502;p43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3" name="Google Shape;1503;p43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4" name="Google Shape;1504;p43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" name="Google Shape;1505;p43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06" name="Google Shape;1506;p43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1507" name="Google Shape;1507;p43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8" name="Google Shape;1508;p43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9" name="Google Shape;1509;p43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0" name="Google Shape;1510;p43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1" name="Google Shape;1511;p43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2" name="Google Shape;1512;p43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3" name="Google Shape;1513;p43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4" name="Google Shape;1514;p43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5" name="Google Shape;1515;p43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6" name="Google Shape;1516;p43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7" name="Google Shape;1517;p43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8" name="Google Shape;1518;p43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" name="Google Shape;1519;p43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" name="Google Shape;1520;p43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" name="Google Shape;1521;p43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" name="Google Shape;1522;p43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" name="Google Shape;1523;p43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" name="Google Shape;1524;p43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" name="Google Shape;1525;p43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" name="Google Shape;1526;p43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7" name="Google Shape;1527;p43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8" name="Google Shape;1528;p43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9" name="Google Shape;1529;p43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0" name="Google Shape;1530;p43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1" name="Google Shape;1531;p43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1532" name="Google Shape;1532;p43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3" name="Google Shape;1533;p43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4" name="Google Shape;1534;p43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5" name="Google Shape;1535;p43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536" name="Google Shape;1536;p43"/>
            <p:cNvGrpSpPr/>
            <p:nvPr/>
          </p:nvGrpSpPr>
          <p:grpSpPr>
            <a:xfrm>
              <a:off x="6719934" y="4528768"/>
              <a:ext cx="639842" cy="559831"/>
              <a:chOff x="4037470" y="4779094"/>
              <a:chExt cx="422171" cy="369379"/>
            </a:xfrm>
          </p:grpSpPr>
          <p:sp>
            <p:nvSpPr>
              <p:cNvPr id="1537" name="Google Shape;1537;p43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8" name="Google Shape;1538;p43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1539" name="Google Shape;1539;p43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43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1" name="Google Shape;1541;p43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43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3" name="Google Shape;1543;p43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1544" name="Google Shape;1544;p43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43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43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43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8" name="Google Shape;1548;p43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9" name="Google Shape;1549;p43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0" name="Google Shape;1550;p43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1" name="Google Shape;1551;p43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2" name="Google Shape;1552;p43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3" name="Google Shape;1553;p43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4" name="Google Shape;1554;p43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43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43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43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43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43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0" name="Google Shape;1560;p43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1" name="Google Shape;1561;p43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43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43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43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43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43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7" name="Google Shape;1567;p43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8" name="Google Shape;1568;p43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1569" name="Google Shape;1569;p43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43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43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43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4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</a:t>
            </a:r>
            <a:endParaRPr/>
          </a:p>
        </p:txBody>
      </p:sp>
      <p:sp>
        <p:nvSpPr>
          <p:cNvPr id="1578" name="Google Shape;1578;p44"/>
          <p:cNvSpPr txBox="1"/>
          <p:nvPr>
            <p:ph idx="2" type="subTitle"/>
          </p:nvPr>
        </p:nvSpPr>
        <p:spPr>
          <a:xfrm>
            <a:off x="561675" y="9068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Framework: </a:t>
            </a:r>
            <a:endParaRPr b="1"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Flutter for cross-platform development.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Benefits: </a:t>
            </a:r>
            <a:endParaRPr b="1"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Consistent experience across iOS and Android, high performance, regular updates from Google.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579" name="Google Shape;157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5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Authentication and Storage</a:t>
            </a:r>
            <a:endParaRPr/>
          </a:p>
        </p:txBody>
      </p:sp>
      <p:sp>
        <p:nvSpPr>
          <p:cNvPr id="1585" name="Google Shape;1585;p45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Firebase Authentication: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</a:t>
            </a:r>
            <a:r>
              <a:rPr lang="en" sz="2000"/>
              <a:t>Secure user login and authentication.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Supports multiple authentication methods (email/password, Google).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Firebase Storage: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</a:t>
            </a:r>
            <a:r>
              <a:rPr lang="en" sz="2000"/>
              <a:t>Secure and scalable image storage.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Efficient data management and retrieval.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Integrated with Firebase Database for seamless data flow.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586" name="Google Shape;158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Firestore Database</a:t>
            </a:r>
            <a:endParaRPr/>
          </a:p>
        </p:txBody>
      </p:sp>
      <p:sp>
        <p:nvSpPr>
          <p:cNvPr id="1592" name="Google Shape;1592;p46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Firebase Firestore Database: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The database structure ensure efficient data flow 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Quick access to information.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-Storing user data, images, and diagnosis results 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-Secure and accessible storage enhances user experience.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593" name="Google Shape;159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1594" name="Google Shape;1594;p46"/>
          <p:cNvGrpSpPr/>
          <p:nvPr/>
        </p:nvGrpSpPr>
        <p:grpSpPr>
          <a:xfrm flipH="1">
            <a:off x="87431" y="4151778"/>
            <a:ext cx="1532146" cy="918971"/>
            <a:chOff x="5827631" y="4169628"/>
            <a:chExt cx="1532146" cy="918971"/>
          </a:xfrm>
        </p:grpSpPr>
        <p:grpSp>
          <p:nvGrpSpPr>
            <p:cNvPr id="1595" name="Google Shape;1595;p46"/>
            <p:cNvGrpSpPr/>
            <p:nvPr/>
          </p:nvGrpSpPr>
          <p:grpSpPr>
            <a:xfrm>
              <a:off x="582763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1596" name="Google Shape;1596;p46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1597" name="Google Shape;1597;p46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98" name="Google Shape;1598;p46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1599" name="Google Shape;1599;p46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0" name="Google Shape;1600;p46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1" name="Google Shape;1601;p46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2" name="Google Shape;1602;p46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03" name="Google Shape;1603;p46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1604" name="Google Shape;1604;p46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5" name="Google Shape;1605;p46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6" name="Google Shape;1606;p46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7" name="Google Shape;1607;p46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8" name="Google Shape;1608;p46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9" name="Google Shape;1609;p46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0" name="Google Shape;1610;p46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1" name="Google Shape;1611;p46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2" name="Google Shape;1612;p46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3" name="Google Shape;1613;p46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4" name="Google Shape;1614;p46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5" name="Google Shape;1615;p46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6" name="Google Shape;1616;p46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7" name="Google Shape;1617;p46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8" name="Google Shape;1618;p46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9" name="Google Shape;1619;p46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0" name="Google Shape;1620;p46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1" name="Google Shape;1621;p46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2" name="Google Shape;1622;p46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3" name="Google Shape;1623;p46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4" name="Google Shape;1624;p46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5" name="Google Shape;1625;p46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6" name="Google Shape;1626;p46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7" name="Google Shape;1627;p46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28" name="Google Shape;1628;p46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1629" name="Google Shape;1629;p46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0" name="Google Shape;1630;p46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1" name="Google Shape;1631;p46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2" name="Google Shape;1632;p46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633" name="Google Shape;1633;p46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1634" name="Google Shape;1634;p46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35" name="Google Shape;1635;p46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1636" name="Google Shape;1636;p46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7" name="Google Shape;1637;p46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8" name="Google Shape;1638;p46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9" name="Google Shape;1639;p46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40" name="Google Shape;1640;p46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1641" name="Google Shape;1641;p46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2" name="Google Shape;1642;p46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3" name="Google Shape;1643;p46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4" name="Google Shape;1644;p46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5" name="Google Shape;1645;p46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6" name="Google Shape;1646;p46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7" name="Google Shape;1647;p46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8" name="Google Shape;1648;p46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9" name="Google Shape;1649;p46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0" name="Google Shape;1650;p46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1" name="Google Shape;1651;p46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2" name="Google Shape;1652;p46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3" name="Google Shape;1653;p46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4" name="Google Shape;1654;p46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5" name="Google Shape;1655;p46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6" name="Google Shape;1656;p46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7" name="Google Shape;1657;p46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8" name="Google Shape;1658;p46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9" name="Google Shape;1659;p46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0" name="Google Shape;1660;p46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1" name="Google Shape;1661;p46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2" name="Google Shape;1662;p46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3" name="Google Shape;1663;p46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4" name="Google Shape;1664;p46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65" name="Google Shape;1665;p46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1666" name="Google Shape;1666;p46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7" name="Google Shape;1667;p46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8" name="Google Shape;1668;p46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9" name="Google Shape;1669;p46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670" name="Google Shape;1670;p46"/>
            <p:cNvGrpSpPr/>
            <p:nvPr/>
          </p:nvGrpSpPr>
          <p:grpSpPr>
            <a:xfrm>
              <a:off x="6719934" y="4528768"/>
              <a:ext cx="639842" cy="559831"/>
              <a:chOff x="4037470" y="4779094"/>
              <a:chExt cx="422171" cy="369379"/>
            </a:xfrm>
          </p:grpSpPr>
          <p:sp>
            <p:nvSpPr>
              <p:cNvPr id="1671" name="Google Shape;1671;p46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72" name="Google Shape;1672;p46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1673" name="Google Shape;1673;p46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46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46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46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7" name="Google Shape;1677;p46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1678" name="Google Shape;1678;p46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46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46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46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46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46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46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46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46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46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46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46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46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46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46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46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46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46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46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46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46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46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46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46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02" name="Google Shape;1702;p46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1703" name="Google Shape;1703;p46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46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46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46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47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r>
              <a:rPr lang="en"/>
              <a:t> Firestore Database Structure</a:t>
            </a:r>
            <a:endParaRPr/>
          </a:p>
        </p:txBody>
      </p:sp>
      <p:sp>
        <p:nvSpPr>
          <p:cNvPr id="1712" name="Google Shape;171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1713" name="Google Shape;1713;p47"/>
          <p:cNvSpPr/>
          <p:nvPr/>
        </p:nvSpPr>
        <p:spPr>
          <a:xfrm>
            <a:off x="5837675" y="1097300"/>
            <a:ext cx="1890300" cy="1145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14" name="Google Shape;1714;p47"/>
          <p:cNvSpPr txBox="1"/>
          <p:nvPr/>
        </p:nvSpPr>
        <p:spPr>
          <a:xfrm>
            <a:off x="6019425" y="1442625"/>
            <a:ext cx="1532100" cy="39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dk2"/>
                </a:highlight>
                <a:latin typeface="Mulish ExtraBold"/>
                <a:ea typeface="Mulish ExtraBold"/>
                <a:cs typeface="Mulish ExtraBold"/>
                <a:sym typeface="Mulish ExtraBold"/>
              </a:rPr>
              <a:t>Dermatologists</a:t>
            </a:r>
            <a:endParaRPr>
              <a:solidFill>
                <a:srgbClr val="0000FF"/>
              </a:solidFill>
              <a:highlight>
                <a:schemeClr val="dk2"/>
              </a:highlight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15" name="Google Shape;1715;p47"/>
          <p:cNvSpPr/>
          <p:nvPr/>
        </p:nvSpPr>
        <p:spPr>
          <a:xfrm>
            <a:off x="1203175" y="1097300"/>
            <a:ext cx="1890300" cy="1145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16" name="Google Shape;1716;p47"/>
          <p:cNvSpPr txBox="1"/>
          <p:nvPr/>
        </p:nvSpPr>
        <p:spPr>
          <a:xfrm>
            <a:off x="1382275" y="1442625"/>
            <a:ext cx="1532100" cy="39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dk2"/>
                </a:highlight>
                <a:latin typeface="Mulish ExtraBold"/>
                <a:ea typeface="Mulish ExtraBold"/>
                <a:cs typeface="Mulish ExtraBold"/>
                <a:sym typeface="Mulish ExtraBold"/>
              </a:rPr>
              <a:t>Patients</a:t>
            </a:r>
            <a:endParaRPr>
              <a:solidFill>
                <a:srgbClr val="0000FF"/>
              </a:solidFill>
              <a:highlight>
                <a:schemeClr val="dk2"/>
              </a:highlight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17" name="Google Shape;1717;p47"/>
          <p:cNvSpPr/>
          <p:nvPr/>
        </p:nvSpPr>
        <p:spPr>
          <a:xfrm>
            <a:off x="912475" y="2650400"/>
            <a:ext cx="2471700" cy="1551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18" name="Google Shape;1718;p47"/>
          <p:cNvSpPr txBox="1"/>
          <p:nvPr/>
        </p:nvSpPr>
        <p:spPr>
          <a:xfrm>
            <a:off x="1382275" y="2760713"/>
            <a:ext cx="153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dk2"/>
                </a:highlight>
                <a:latin typeface="Mulish ExtraBold"/>
                <a:ea typeface="Mulish ExtraBold"/>
                <a:cs typeface="Mulish ExtraBold"/>
                <a:sym typeface="Mulish ExtraBold"/>
              </a:rPr>
              <a:t>Patient History</a:t>
            </a:r>
            <a:endParaRPr>
              <a:solidFill>
                <a:srgbClr val="0000FF"/>
              </a:solidFill>
              <a:highlight>
                <a:schemeClr val="dk2"/>
              </a:highlight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dk2"/>
                </a:highlight>
                <a:latin typeface="Mulish ExtraBold"/>
                <a:ea typeface="Mulish ExtraBold"/>
                <a:cs typeface="Mulish ExtraBold"/>
                <a:sym typeface="Mulish ExtraBold"/>
              </a:rPr>
              <a:t>-Patient ID</a:t>
            </a:r>
            <a:endParaRPr sz="1200">
              <a:solidFill>
                <a:srgbClr val="0000FF"/>
              </a:solidFill>
              <a:highlight>
                <a:schemeClr val="dk2"/>
              </a:highlight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chemeClr val="dk2"/>
              </a:highlight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Mulish ExtraBold"/>
              <a:buChar char="-"/>
            </a:pPr>
            <a:r>
              <a:t/>
            </a:r>
            <a:endParaRPr>
              <a:solidFill>
                <a:srgbClr val="0000FF"/>
              </a:solidFill>
              <a:highlight>
                <a:schemeClr val="dk2"/>
              </a:highlight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19" name="Google Shape;1719;p47"/>
          <p:cNvSpPr/>
          <p:nvPr/>
        </p:nvSpPr>
        <p:spPr>
          <a:xfrm>
            <a:off x="1335925" y="3358400"/>
            <a:ext cx="1624800" cy="8430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24D2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20" name="Google Shape;1720;p47"/>
          <p:cNvSpPr txBox="1"/>
          <p:nvPr/>
        </p:nvSpPr>
        <p:spPr>
          <a:xfrm>
            <a:off x="1382275" y="3489675"/>
            <a:ext cx="153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D2C1"/>
                </a:solidFill>
                <a:highlight>
                  <a:schemeClr val="dk2"/>
                </a:highlight>
                <a:latin typeface="Mulish ExtraBold"/>
                <a:ea typeface="Mulish ExtraBold"/>
                <a:cs typeface="Mulish ExtraBold"/>
                <a:sym typeface="Mulish ExtraBold"/>
              </a:rPr>
              <a:t>Predictions</a:t>
            </a:r>
            <a:endParaRPr>
              <a:solidFill>
                <a:srgbClr val="24D2C1"/>
              </a:solidFill>
              <a:highlight>
                <a:schemeClr val="dk2"/>
              </a:highlight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21" name="Google Shape;1721;p47"/>
          <p:cNvSpPr/>
          <p:nvPr/>
        </p:nvSpPr>
        <p:spPr>
          <a:xfrm>
            <a:off x="5549613" y="2650400"/>
            <a:ext cx="2471700" cy="1551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22" name="Google Shape;1722;p47"/>
          <p:cNvSpPr txBox="1"/>
          <p:nvPr/>
        </p:nvSpPr>
        <p:spPr>
          <a:xfrm>
            <a:off x="6022063" y="2658750"/>
            <a:ext cx="153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Dermatologist </a:t>
            </a:r>
            <a:r>
              <a:rPr lang="en">
                <a:solidFill>
                  <a:srgbClr val="0000FF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History</a:t>
            </a:r>
            <a:endParaRPr>
              <a:solidFill>
                <a:srgbClr val="0000FF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-Dermatologist ID</a:t>
            </a:r>
            <a:endParaRPr sz="1200">
              <a:solidFill>
                <a:srgbClr val="0000FF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Mulish ExtraBold"/>
              <a:buChar char="-"/>
            </a:pPr>
            <a:r>
              <a:t/>
            </a:r>
            <a:endParaRPr>
              <a:solidFill>
                <a:srgbClr val="0000FF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23" name="Google Shape;1723;p47"/>
          <p:cNvSpPr/>
          <p:nvPr/>
        </p:nvSpPr>
        <p:spPr>
          <a:xfrm>
            <a:off x="5975713" y="3358400"/>
            <a:ext cx="1624800" cy="8430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24D2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24" name="Google Shape;1724;p47"/>
          <p:cNvSpPr txBox="1"/>
          <p:nvPr/>
        </p:nvSpPr>
        <p:spPr>
          <a:xfrm>
            <a:off x="6019413" y="3489675"/>
            <a:ext cx="153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D2C1"/>
                </a:solidFill>
                <a:highlight>
                  <a:schemeClr val="dk2"/>
                </a:highlight>
                <a:latin typeface="Mulish ExtraBold"/>
                <a:ea typeface="Mulish ExtraBold"/>
                <a:cs typeface="Mulish ExtraBold"/>
                <a:sym typeface="Mulish ExtraBold"/>
              </a:rPr>
              <a:t>Diagnosis</a:t>
            </a:r>
            <a:endParaRPr>
              <a:solidFill>
                <a:srgbClr val="24D2C1"/>
              </a:solidFill>
              <a:highlight>
                <a:schemeClr val="dk2"/>
              </a:highlight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25" name="Google Shape;1725;p47"/>
          <p:cNvSpPr/>
          <p:nvPr/>
        </p:nvSpPr>
        <p:spPr>
          <a:xfrm>
            <a:off x="3521738" y="1999200"/>
            <a:ext cx="1890300" cy="1145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26" name="Google Shape;1726;p47"/>
          <p:cNvSpPr txBox="1"/>
          <p:nvPr/>
        </p:nvSpPr>
        <p:spPr>
          <a:xfrm>
            <a:off x="3700850" y="2374950"/>
            <a:ext cx="1532100" cy="39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dk2"/>
                </a:highlight>
                <a:latin typeface="Mulish ExtraBold"/>
                <a:ea typeface="Mulish ExtraBold"/>
                <a:cs typeface="Mulish ExtraBold"/>
                <a:sym typeface="Mulish ExtraBold"/>
              </a:rPr>
              <a:t>Volunteer Data</a:t>
            </a:r>
            <a:endParaRPr>
              <a:solidFill>
                <a:srgbClr val="0000FF"/>
              </a:solidFill>
              <a:highlight>
                <a:schemeClr val="dk2"/>
              </a:highlight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8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Results</a:t>
            </a:r>
            <a:endParaRPr/>
          </a:p>
        </p:txBody>
      </p:sp>
      <p:sp>
        <p:nvSpPr>
          <p:cNvPr id="1732" name="Google Shape;1732;p48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User Authentication: </a:t>
            </a:r>
            <a:endParaRPr b="1"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Secure login for patients and dermatologists</a:t>
            </a:r>
            <a:r>
              <a:rPr b="1" lang="en" sz="2000"/>
              <a:t>.</a:t>
            </a:r>
            <a:endParaRPr b="1"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Patient Diagnosis Process: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Image capture, AI analysis, AI diagnosis with health   reports, validation by local dermatologists, clinic visibility.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Dermatologist Interface:</a:t>
            </a:r>
            <a:endParaRPr b="1"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Diagnosis verification, volunteered data verification.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733" name="Google Shape;173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1734" name="Google Shape;1734;p48"/>
          <p:cNvGrpSpPr/>
          <p:nvPr/>
        </p:nvGrpSpPr>
        <p:grpSpPr>
          <a:xfrm flipH="1">
            <a:off x="87431" y="4151778"/>
            <a:ext cx="1532146" cy="918971"/>
            <a:chOff x="5827631" y="4169628"/>
            <a:chExt cx="1532146" cy="918971"/>
          </a:xfrm>
        </p:grpSpPr>
        <p:grpSp>
          <p:nvGrpSpPr>
            <p:cNvPr id="1735" name="Google Shape;1735;p48"/>
            <p:cNvGrpSpPr/>
            <p:nvPr/>
          </p:nvGrpSpPr>
          <p:grpSpPr>
            <a:xfrm>
              <a:off x="582763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1736" name="Google Shape;1736;p48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1737" name="Google Shape;1737;p48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38" name="Google Shape;1738;p48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1739" name="Google Shape;1739;p48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0" name="Google Shape;1740;p48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1" name="Google Shape;1741;p48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2" name="Google Shape;1742;p48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3" name="Google Shape;1743;p48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1744" name="Google Shape;1744;p48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5" name="Google Shape;1745;p48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6" name="Google Shape;1746;p48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7" name="Google Shape;1747;p48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8" name="Google Shape;1748;p48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9" name="Google Shape;1749;p48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0" name="Google Shape;1750;p48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1" name="Google Shape;1751;p48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2" name="Google Shape;1752;p48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3" name="Google Shape;1753;p48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4" name="Google Shape;1754;p48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5" name="Google Shape;1755;p48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6" name="Google Shape;1756;p48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7" name="Google Shape;1757;p48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8" name="Google Shape;1758;p48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9" name="Google Shape;1759;p48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0" name="Google Shape;1760;p48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1" name="Google Shape;1761;p48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2" name="Google Shape;1762;p48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3" name="Google Shape;1763;p48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4" name="Google Shape;1764;p48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5" name="Google Shape;1765;p48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6" name="Google Shape;1766;p48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7" name="Google Shape;1767;p48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68" name="Google Shape;1768;p48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1769" name="Google Shape;1769;p48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0" name="Google Shape;1770;p48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1" name="Google Shape;1771;p48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2" name="Google Shape;1772;p48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73" name="Google Shape;1773;p48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1774" name="Google Shape;1774;p48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75" name="Google Shape;1775;p48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1776" name="Google Shape;1776;p48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7" name="Google Shape;1777;p48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8" name="Google Shape;1778;p48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9" name="Google Shape;1779;p48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80" name="Google Shape;1780;p48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1781" name="Google Shape;1781;p48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2" name="Google Shape;1782;p48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3" name="Google Shape;1783;p48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4" name="Google Shape;1784;p48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5" name="Google Shape;1785;p48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6" name="Google Shape;1786;p48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7" name="Google Shape;1787;p48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8" name="Google Shape;1788;p48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9" name="Google Shape;1789;p48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0" name="Google Shape;1790;p48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1" name="Google Shape;1791;p48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2" name="Google Shape;1792;p48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3" name="Google Shape;1793;p48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4" name="Google Shape;1794;p48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5" name="Google Shape;1795;p48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6" name="Google Shape;1796;p48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7" name="Google Shape;1797;p48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8" name="Google Shape;1798;p48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9" name="Google Shape;1799;p48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0" name="Google Shape;1800;p48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1" name="Google Shape;1801;p48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2" name="Google Shape;1802;p48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3" name="Google Shape;1803;p48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4" name="Google Shape;1804;p48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05" name="Google Shape;1805;p48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1806" name="Google Shape;1806;p48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7" name="Google Shape;1807;p48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8" name="Google Shape;1808;p48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9" name="Google Shape;1809;p48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810" name="Google Shape;1810;p48"/>
            <p:cNvGrpSpPr/>
            <p:nvPr/>
          </p:nvGrpSpPr>
          <p:grpSpPr>
            <a:xfrm>
              <a:off x="6719934" y="4528768"/>
              <a:ext cx="639842" cy="559831"/>
              <a:chOff x="4037470" y="4779094"/>
              <a:chExt cx="422171" cy="369379"/>
            </a:xfrm>
          </p:grpSpPr>
          <p:sp>
            <p:nvSpPr>
              <p:cNvPr id="1811" name="Google Shape;1811;p48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12" name="Google Shape;1812;p48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1813" name="Google Shape;1813;p48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4" name="Google Shape;1814;p48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5" name="Google Shape;1815;p48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6" name="Google Shape;1816;p48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17" name="Google Shape;1817;p48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1818" name="Google Shape;1818;p48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Google Shape;1819;p48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Google Shape;1820;p48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Google Shape;1821;p48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48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3" name="Google Shape;1823;p48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Google Shape;1824;p48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48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6" name="Google Shape;1826;p48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Google Shape;1827;p48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Google Shape;1828;p48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9" name="Google Shape;1829;p48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0" name="Google Shape;1830;p48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Google Shape;1831;p48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2" name="Google Shape;1832;p48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3" name="Google Shape;1833;p48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Google Shape;1834;p48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Google Shape;1835;p48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6" name="Google Shape;1836;p48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7" name="Google Shape;1837;p48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8" name="Google Shape;1838;p48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48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48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1" name="Google Shape;1841;p48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42" name="Google Shape;1842;p48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1843" name="Google Shape;1843;p48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4" name="Google Shape;1844;p48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5" name="Google Shape;1845;p48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6" name="Google Shape;1846;p48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1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5" name="Google Shape;915;p31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Importance of Skin: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Largest organ, vital for protection and interaction with the environment.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Challenges: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Susceptible to conditions, difficult early detection, and lack of access to specialized care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916" name="Google Shape;916;p31"/>
          <p:cNvGrpSpPr/>
          <p:nvPr/>
        </p:nvGrpSpPr>
        <p:grpSpPr>
          <a:xfrm flipH="1">
            <a:off x="87431" y="4151778"/>
            <a:ext cx="1532146" cy="918971"/>
            <a:chOff x="5827631" y="4169628"/>
            <a:chExt cx="1532146" cy="918971"/>
          </a:xfrm>
        </p:grpSpPr>
        <p:grpSp>
          <p:nvGrpSpPr>
            <p:cNvPr id="917" name="Google Shape;917;p31"/>
            <p:cNvGrpSpPr/>
            <p:nvPr/>
          </p:nvGrpSpPr>
          <p:grpSpPr>
            <a:xfrm>
              <a:off x="582763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918" name="Google Shape;918;p31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919" name="Google Shape;919;p31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20" name="Google Shape;920;p31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921" name="Google Shape;921;p31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2" name="Google Shape;922;p31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3" name="Google Shape;923;p31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4" name="Google Shape;924;p31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5" name="Google Shape;925;p31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926" name="Google Shape;926;p31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7" name="Google Shape;927;p31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8" name="Google Shape;928;p31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9" name="Google Shape;929;p31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0" name="Google Shape;930;p31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1" name="Google Shape;931;p31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2" name="Google Shape;932;p31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3" name="Google Shape;933;p31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4" name="Google Shape;934;p31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5" name="Google Shape;935;p31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6" name="Google Shape;936;p31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7" name="Google Shape;937;p31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8" name="Google Shape;938;p31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9" name="Google Shape;939;p31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0" name="Google Shape;940;p31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1" name="Google Shape;941;p31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2" name="Google Shape;942;p31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3" name="Google Shape;943;p31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4" name="Google Shape;944;p31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5" name="Google Shape;945;p31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6" name="Google Shape;946;p31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7" name="Google Shape;947;p31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8" name="Google Shape;948;p31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31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0" name="Google Shape;950;p31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951" name="Google Shape;951;p31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2" name="Google Shape;952;p31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3" name="Google Shape;953;p31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4" name="Google Shape;954;p31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55" name="Google Shape;955;p31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956" name="Google Shape;956;p31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57" name="Google Shape;957;p31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958" name="Google Shape;958;p31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9" name="Google Shape;959;p31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0" name="Google Shape;960;p31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1" name="Google Shape;961;p31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2" name="Google Shape;962;p31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963" name="Google Shape;963;p31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4" name="Google Shape;964;p31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31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31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31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31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31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31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1" name="Google Shape;971;p31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972;p31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31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4" name="Google Shape;974;p31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5" name="Google Shape;975;p31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31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7" name="Google Shape;977;p31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8" name="Google Shape;978;p31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9" name="Google Shape;979;p31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31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1" name="Google Shape;981;p31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2" name="Google Shape;982;p31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3" name="Google Shape;983;p31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4" name="Google Shape;984;p31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5" name="Google Shape;985;p31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31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7" name="Google Shape;987;p31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988" name="Google Shape;988;p31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31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31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31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992" name="Google Shape;992;p31"/>
            <p:cNvGrpSpPr/>
            <p:nvPr/>
          </p:nvGrpSpPr>
          <p:grpSpPr>
            <a:xfrm>
              <a:off x="6719934" y="4528768"/>
              <a:ext cx="639842" cy="559831"/>
              <a:chOff x="4037470" y="4779094"/>
              <a:chExt cx="422171" cy="369379"/>
            </a:xfrm>
          </p:grpSpPr>
          <p:sp>
            <p:nvSpPr>
              <p:cNvPr id="993" name="Google Shape;993;p31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4" name="Google Shape;994;p31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995" name="Google Shape;995;p31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1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1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1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9" name="Google Shape;999;p31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1000" name="Google Shape;1000;p31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31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31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31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1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1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1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31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31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1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1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31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31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31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31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31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31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1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31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31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31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31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31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31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4" name="Google Shape;1024;p31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1025" name="Google Shape;1025;p31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31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31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31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029" name="Google Shape;102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9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52" name="Google Shape;1852;p49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Advancements: </a:t>
            </a:r>
            <a:r>
              <a:rPr lang="en" sz="2000"/>
              <a:t>Significant advancements in dermatological care through AI and mobile technology.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Accessibility: </a:t>
            </a:r>
            <a:r>
              <a:rPr lang="en" sz="2000"/>
              <a:t>Provides patients with access to timely medical insights.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Efficiency: </a:t>
            </a:r>
            <a:r>
              <a:rPr lang="en" sz="2000"/>
              <a:t>Embraces technology for efficient and effective healthcare delivery.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853" name="Google Shape;185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1854" name="Google Shape;1854;p49"/>
          <p:cNvGrpSpPr/>
          <p:nvPr/>
        </p:nvGrpSpPr>
        <p:grpSpPr>
          <a:xfrm flipH="1">
            <a:off x="87431" y="4151778"/>
            <a:ext cx="1532146" cy="918971"/>
            <a:chOff x="5827631" y="4169628"/>
            <a:chExt cx="1532146" cy="918971"/>
          </a:xfrm>
        </p:grpSpPr>
        <p:grpSp>
          <p:nvGrpSpPr>
            <p:cNvPr id="1855" name="Google Shape;1855;p49"/>
            <p:cNvGrpSpPr/>
            <p:nvPr/>
          </p:nvGrpSpPr>
          <p:grpSpPr>
            <a:xfrm>
              <a:off x="582763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1856" name="Google Shape;1856;p49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1857" name="Google Shape;1857;p49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58" name="Google Shape;1858;p49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1859" name="Google Shape;1859;p49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0" name="Google Shape;1860;p49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1" name="Google Shape;1861;p49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2" name="Google Shape;1862;p49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63" name="Google Shape;1863;p49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1864" name="Google Shape;1864;p49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5" name="Google Shape;1865;p49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6" name="Google Shape;1866;p49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7" name="Google Shape;1867;p49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8" name="Google Shape;1868;p49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9" name="Google Shape;1869;p49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0" name="Google Shape;1870;p49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1" name="Google Shape;1871;p49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2" name="Google Shape;1872;p49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3" name="Google Shape;1873;p49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4" name="Google Shape;1874;p49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5" name="Google Shape;1875;p49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6" name="Google Shape;1876;p49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7" name="Google Shape;1877;p49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8" name="Google Shape;1878;p49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9" name="Google Shape;1879;p49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0" name="Google Shape;1880;p49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1" name="Google Shape;1881;p49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2" name="Google Shape;1882;p49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3" name="Google Shape;1883;p49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4" name="Google Shape;1884;p49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5" name="Google Shape;1885;p49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6" name="Google Shape;1886;p49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7" name="Google Shape;1887;p49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88" name="Google Shape;1888;p49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1889" name="Google Shape;1889;p49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0" name="Google Shape;1890;p49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1" name="Google Shape;1891;p49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2" name="Google Shape;1892;p49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93" name="Google Shape;1893;p49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1894" name="Google Shape;1894;p49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95" name="Google Shape;1895;p49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1896" name="Google Shape;1896;p49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7" name="Google Shape;1897;p49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8" name="Google Shape;1898;p49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9" name="Google Shape;1899;p49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00" name="Google Shape;1900;p49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1901" name="Google Shape;1901;p49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2" name="Google Shape;1902;p49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3" name="Google Shape;1903;p49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4" name="Google Shape;1904;p49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5" name="Google Shape;1905;p49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6" name="Google Shape;1906;p49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7" name="Google Shape;1907;p49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8" name="Google Shape;1908;p49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9" name="Google Shape;1909;p49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0" name="Google Shape;1910;p49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1" name="Google Shape;1911;p49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2" name="Google Shape;1912;p49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3" name="Google Shape;1913;p49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4" name="Google Shape;1914;p49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5" name="Google Shape;1915;p49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6" name="Google Shape;1916;p49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7" name="Google Shape;1917;p49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8" name="Google Shape;1918;p49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9" name="Google Shape;1919;p49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0" name="Google Shape;1920;p49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1" name="Google Shape;1921;p49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2" name="Google Shape;1922;p49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3" name="Google Shape;1923;p49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4" name="Google Shape;1924;p49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25" name="Google Shape;1925;p49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1926" name="Google Shape;1926;p49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7" name="Google Shape;1927;p49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8" name="Google Shape;1928;p49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9" name="Google Shape;1929;p49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930" name="Google Shape;1930;p49"/>
            <p:cNvGrpSpPr/>
            <p:nvPr/>
          </p:nvGrpSpPr>
          <p:grpSpPr>
            <a:xfrm>
              <a:off x="6719934" y="4528768"/>
              <a:ext cx="639842" cy="559831"/>
              <a:chOff x="4037470" y="4779094"/>
              <a:chExt cx="422171" cy="369379"/>
            </a:xfrm>
          </p:grpSpPr>
          <p:sp>
            <p:nvSpPr>
              <p:cNvPr id="1931" name="Google Shape;1931;p49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32" name="Google Shape;1932;p49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1933" name="Google Shape;1933;p49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4" name="Google Shape;1934;p49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5" name="Google Shape;1935;p49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6" name="Google Shape;1936;p49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7" name="Google Shape;1937;p49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1938" name="Google Shape;1938;p49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9" name="Google Shape;1939;p49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0" name="Google Shape;1940;p49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1" name="Google Shape;1941;p49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49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3" name="Google Shape;1943;p49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4" name="Google Shape;1944;p49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5" name="Google Shape;1945;p49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6" name="Google Shape;1946;p49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7" name="Google Shape;1947;p49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8" name="Google Shape;1948;p49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9" name="Google Shape;1949;p49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0" name="Google Shape;1950;p49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1" name="Google Shape;1951;p49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2" name="Google Shape;1952;p49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3" name="Google Shape;1953;p49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4" name="Google Shape;1954;p49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5" name="Google Shape;1955;p49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6" name="Google Shape;1956;p49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7" name="Google Shape;1957;p49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8" name="Google Shape;1958;p49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0" name="Google Shape;1960;p49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62" name="Google Shape;1962;p49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1963" name="Google Shape;1963;p49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4" name="Google Shape;1964;p49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6" name="Google Shape;1966;p49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50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72" name="Google Shape;1972;p50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Expansion: Extend to iOS using Flutter’s capabilities.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Model Improvement: Use volunteered data to train and refine the AI model.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Increased Participation: Encourage more dermatologists and clinics to participat</a:t>
            </a:r>
            <a:r>
              <a:rPr b="1" lang="en" sz="2000"/>
              <a:t>e.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Infrastructure Upgrades: Enhance server infrastructure for faster deployment.</a:t>
            </a:r>
            <a:endParaRPr b="1"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973" name="Google Shape;197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51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1979" name="Google Shape;1979;p51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Gratitude Thanks to Allah, our families, friends, </a:t>
            </a:r>
            <a:endParaRPr b="1"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and Prof. Iyad Jafar for the support and guidance.</a:t>
            </a:r>
            <a:endParaRPr b="1"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Department Support Appreciation to the Computer Engineering department and all esteemed professors and engineers.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980" name="Google Shape;198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1981" name="Google Shape;1981;p51"/>
          <p:cNvGrpSpPr/>
          <p:nvPr/>
        </p:nvGrpSpPr>
        <p:grpSpPr>
          <a:xfrm flipH="1">
            <a:off x="87431" y="4151778"/>
            <a:ext cx="1532146" cy="918971"/>
            <a:chOff x="5827631" y="4169628"/>
            <a:chExt cx="1532146" cy="918971"/>
          </a:xfrm>
        </p:grpSpPr>
        <p:grpSp>
          <p:nvGrpSpPr>
            <p:cNvPr id="1982" name="Google Shape;1982;p51"/>
            <p:cNvGrpSpPr/>
            <p:nvPr/>
          </p:nvGrpSpPr>
          <p:grpSpPr>
            <a:xfrm>
              <a:off x="582763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1983" name="Google Shape;1983;p51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1984" name="Google Shape;1984;p51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85" name="Google Shape;1985;p51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1986" name="Google Shape;1986;p51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7" name="Google Shape;1987;p51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8" name="Google Shape;1988;p51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9" name="Google Shape;1989;p51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90" name="Google Shape;1990;p51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1991" name="Google Shape;1991;p51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2" name="Google Shape;1992;p51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3" name="Google Shape;1993;p51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4" name="Google Shape;1994;p51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5" name="Google Shape;1995;p51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6" name="Google Shape;1996;p51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7" name="Google Shape;1997;p51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8" name="Google Shape;1998;p51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9" name="Google Shape;1999;p51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0" name="Google Shape;2000;p51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1" name="Google Shape;2001;p51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2" name="Google Shape;2002;p51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3" name="Google Shape;2003;p51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4" name="Google Shape;2004;p51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5" name="Google Shape;2005;p51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6" name="Google Shape;2006;p51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7" name="Google Shape;2007;p51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8" name="Google Shape;2008;p51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9" name="Google Shape;2009;p51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0" name="Google Shape;2010;p51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1" name="Google Shape;2011;p51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2" name="Google Shape;2012;p51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3" name="Google Shape;2013;p51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4" name="Google Shape;2014;p51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15" name="Google Shape;2015;p51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2016" name="Google Shape;2016;p51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7" name="Google Shape;2017;p51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8" name="Google Shape;2018;p51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9" name="Google Shape;2019;p51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020" name="Google Shape;2020;p51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2021" name="Google Shape;2021;p51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2" name="Google Shape;2022;p51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2023" name="Google Shape;2023;p51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4" name="Google Shape;2024;p51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5" name="Google Shape;2025;p51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6" name="Google Shape;2026;p51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27" name="Google Shape;2027;p51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2028" name="Google Shape;2028;p51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9" name="Google Shape;2029;p51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0" name="Google Shape;2030;p51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1" name="Google Shape;2031;p51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2" name="Google Shape;2032;p51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3" name="Google Shape;2033;p51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4" name="Google Shape;2034;p51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5" name="Google Shape;2035;p51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6" name="Google Shape;2036;p51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7" name="Google Shape;2037;p51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8" name="Google Shape;2038;p51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9" name="Google Shape;2039;p51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0" name="Google Shape;2040;p51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1" name="Google Shape;2041;p51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2" name="Google Shape;2042;p51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3" name="Google Shape;2043;p51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4" name="Google Shape;2044;p51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5" name="Google Shape;2045;p51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6" name="Google Shape;2046;p51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7" name="Google Shape;2047;p51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8" name="Google Shape;2048;p51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9" name="Google Shape;2049;p51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0" name="Google Shape;2050;p51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1" name="Google Shape;2051;p51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52" name="Google Shape;2052;p51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2053" name="Google Shape;2053;p51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4" name="Google Shape;2054;p51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5" name="Google Shape;2055;p51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6" name="Google Shape;2056;p51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057" name="Google Shape;2057;p51"/>
            <p:cNvGrpSpPr/>
            <p:nvPr/>
          </p:nvGrpSpPr>
          <p:grpSpPr>
            <a:xfrm>
              <a:off x="6719934" y="4528768"/>
              <a:ext cx="639842" cy="559831"/>
              <a:chOff x="4037470" y="4779094"/>
              <a:chExt cx="422171" cy="369379"/>
            </a:xfrm>
          </p:grpSpPr>
          <p:sp>
            <p:nvSpPr>
              <p:cNvPr id="2058" name="Google Shape;2058;p51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59" name="Google Shape;2059;p51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2060" name="Google Shape;2060;p51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51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51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51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64" name="Google Shape;2064;p51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2065" name="Google Shape;2065;p51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51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51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51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51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51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51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51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51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51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51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51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51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51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51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51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51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2" name="Google Shape;2082;p51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3" name="Google Shape;2083;p51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4" name="Google Shape;2084;p51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5" name="Google Shape;2085;p51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6" name="Google Shape;2086;p51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7" name="Google Shape;2087;p51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8" name="Google Shape;2088;p51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89" name="Google Shape;2089;p51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2090" name="Google Shape;2090;p51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1" name="Google Shape;2091;p51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2" name="Google Shape;2092;p51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3" name="Google Shape;2093;p51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2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035" name="Google Shape;1035;p32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Early Detection Issues: 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Difficulties in early diagnosis and management of skin diseases.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Access to Care: </a:t>
            </a:r>
            <a:endParaRPr b="1"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Limited access to specialized dermatological care and     systemic barriers to timely diagnosis.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36" name="Google Shape;103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3"/>
          <p:cNvSpPr txBox="1"/>
          <p:nvPr>
            <p:ph type="title"/>
          </p:nvPr>
        </p:nvSpPr>
        <p:spPr>
          <a:xfrm>
            <a:off x="720000" y="245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A34"/>
                </a:solidFill>
              </a:rPr>
              <a:t>Proposed Solution</a:t>
            </a:r>
            <a:endParaRPr>
              <a:solidFill>
                <a:srgbClr val="171A3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3"/>
          <p:cNvSpPr txBox="1"/>
          <p:nvPr>
            <p:ph idx="2" type="subTitle"/>
          </p:nvPr>
        </p:nvSpPr>
        <p:spPr>
          <a:xfrm>
            <a:off x="761400" y="936075"/>
            <a:ext cx="76212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71A34"/>
              </a:buClr>
              <a:buSzPts val="2000"/>
              <a:buChar char="●"/>
            </a:pPr>
            <a:r>
              <a:rPr b="1" lang="en" sz="2000">
                <a:solidFill>
                  <a:srgbClr val="171A34"/>
                </a:solidFill>
              </a:rPr>
              <a:t>Mobile Application: </a:t>
            </a:r>
            <a:r>
              <a:rPr lang="en" sz="2000">
                <a:solidFill>
                  <a:srgbClr val="171A34"/>
                </a:solidFill>
              </a:rPr>
              <a:t>AI-powered app for quick and accurate preliminary diagnoses.</a:t>
            </a:r>
            <a:endParaRPr sz="2000">
              <a:solidFill>
                <a:srgbClr val="171A34"/>
              </a:solidFill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71A34"/>
              </a:solidFill>
            </a:endParaRPr>
          </a:p>
          <a:p>
            <a:pPr indent="-3556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71A34"/>
              </a:buClr>
              <a:buSzPts val="2000"/>
              <a:buChar char="●"/>
            </a:pPr>
            <a:r>
              <a:rPr b="1" lang="en" sz="2000">
                <a:solidFill>
                  <a:srgbClr val="171A34"/>
                </a:solidFill>
              </a:rPr>
              <a:t>Features:</a:t>
            </a:r>
            <a:endParaRPr b="1" sz="2000">
              <a:solidFill>
                <a:srgbClr val="171A34"/>
              </a:solidFill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71A34"/>
                </a:solidFill>
              </a:rPr>
              <a:t>- </a:t>
            </a:r>
            <a:r>
              <a:rPr lang="en" sz="2000">
                <a:solidFill>
                  <a:srgbClr val="171A34"/>
                </a:solidFill>
              </a:rPr>
              <a:t>Image capture and AI analysis.</a:t>
            </a:r>
            <a:endParaRPr sz="2000">
              <a:solidFill>
                <a:srgbClr val="171A34"/>
              </a:solidFill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71A34"/>
                </a:solidFill>
              </a:rPr>
              <a:t>- Confidence levels and WHO information.</a:t>
            </a:r>
            <a:endParaRPr sz="2000">
              <a:solidFill>
                <a:srgbClr val="171A34"/>
              </a:solidFill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71A34"/>
                </a:solidFill>
              </a:rPr>
              <a:t>- Geolocation-based clinic recommendations.</a:t>
            </a:r>
            <a:endParaRPr sz="2000">
              <a:solidFill>
                <a:srgbClr val="171A34"/>
              </a:solidFill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71A34"/>
                </a:solidFill>
              </a:rPr>
              <a:t>- Dermatologist validation.</a:t>
            </a:r>
            <a:endParaRPr sz="2000">
              <a:solidFill>
                <a:srgbClr val="171A34"/>
              </a:solidFill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71A34"/>
                </a:solidFill>
              </a:rPr>
              <a:t>- Voluntary data contribution.</a:t>
            </a:r>
            <a:endParaRPr sz="2000">
              <a:solidFill>
                <a:srgbClr val="171A34"/>
              </a:solidFill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1A34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71A34"/>
                </a:solidFill>
              </a:rPr>
              <a:t> 	</a:t>
            </a:r>
            <a:endParaRPr sz="2000">
              <a:solidFill>
                <a:srgbClr val="171A3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1A3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1A34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43" name="Google Shape;104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1044" name="Google Shape;1044;p33"/>
          <p:cNvGrpSpPr/>
          <p:nvPr/>
        </p:nvGrpSpPr>
        <p:grpSpPr>
          <a:xfrm flipH="1">
            <a:off x="87431" y="4151778"/>
            <a:ext cx="1532146" cy="918971"/>
            <a:chOff x="5827631" y="4169628"/>
            <a:chExt cx="1532146" cy="918971"/>
          </a:xfrm>
        </p:grpSpPr>
        <p:grpSp>
          <p:nvGrpSpPr>
            <p:cNvPr id="1045" name="Google Shape;1045;p33"/>
            <p:cNvGrpSpPr/>
            <p:nvPr/>
          </p:nvGrpSpPr>
          <p:grpSpPr>
            <a:xfrm>
              <a:off x="582763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1046" name="Google Shape;1046;p33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1047" name="Google Shape;1047;p33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48" name="Google Shape;1048;p33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1049" name="Google Shape;1049;p33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0" name="Google Shape;1050;p33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33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33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3" name="Google Shape;1053;p33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1054" name="Google Shape;1054;p33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5" name="Google Shape;1055;p33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6" name="Google Shape;1056;p33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7" name="Google Shape;1057;p33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8" name="Google Shape;1058;p33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9" name="Google Shape;1059;p33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0" name="Google Shape;1060;p33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3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33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33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3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33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33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3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33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33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33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33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33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33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4" name="Google Shape;1074;p33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5" name="Google Shape;1075;p33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6" name="Google Shape;1076;p33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33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8" name="Google Shape;1078;p33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1079" name="Google Shape;1079;p33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33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1081;p33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82;p33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83" name="Google Shape;1083;p33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1084" name="Google Shape;1084;p33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5" name="Google Shape;1085;p33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1086" name="Google Shape;1086;p33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33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8" name="Google Shape;1088;p33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9" name="Google Shape;1089;p33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0" name="Google Shape;1090;p33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1091" name="Google Shape;1091;p33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2" name="Google Shape;1092;p33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33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33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5" name="Google Shape;1095;p33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33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33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33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33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33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33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33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33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33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5" name="Google Shape;1105;p33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33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7" name="Google Shape;1107;p33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8" name="Google Shape;1108;p33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9" name="Google Shape;1109;p33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0" name="Google Shape;1110;p33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1" name="Google Shape;1111;p33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2" name="Google Shape;1112;p33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33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4" name="Google Shape;1114;p33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5" name="Google Shape;1115;p33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1116" name="Google Shape;1116;p33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7" name="Google Shape;1117;p33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33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33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120" name="Google Shape;1120;p33"/>
            <p:cNvGrpSpPr/>
            <p:nvPr/>
          </p:nvGrpSpPr>
          <p:grpSpPr>
            <a:xfrm>
              <a:off x="6719934" y="4528768"/>
              <a:ext cx="639842" cy="559831"/>
              <a:chOff x="4037470" y="4779094"/>
              <a:chExt cx="422171" cy="369379"/>
            </a:xfrm>
          </p:grpSpPr>
          <p:sp>
            <p:nvSpPr>
              <p:cNvPr id="1121" name="Google Shape;1121;p33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22" name="Google Shape;1122;p33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1123" name="Google Shape;1123;p33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33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33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33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7" name="Google Shape;1127;p33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1128" name="Google Shape;1128;p33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3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33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33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33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33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33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33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33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33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33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33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33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33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33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33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33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33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33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33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33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33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33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33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52" name="Google Shape;1152;p33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1153" name="Google Shape;1153;p33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33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33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33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4"/>
          <p:cNvSpPr txBox="1"/>
          <p:nvPr>
            <p:ph type="title"/>
          </p:nvPr>
        </p:nvSpPr>
        <p:spPr>
          <a:xfrm>
            <a:off x="720000" y="245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Impacts </a:t>
            </a:r>
            <a:endParaRPr/>
          </a:p>
        </p:txBody>
      </p:sp>
      <p:sp>
        <p:nvSpPr>
          <p:cNvPr id="1162" name="Google Shape;1162;p34"/>
          <p:cNvSpPr txBox="1"/>
          <p:nvPr>
            <p:ph idx="2" type="subTitle"/>
          </p:nvPr>
        </p:nvSpPr>
        <p:spPr>
          <a:xfrm>
            <a:off x="761400" y="1017800"/>
            <a:ext cx="76212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Economic Impact: </a:t>
            </a:r>
            <a:r>
              <a:rPr lang="en" sz="2000"/>
              <a:t>Cost savings in healthcare, reduction in treatment costs by preventing disease progression.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Societal Impact: </a:t>
            </a:r>
            <a:r>
              <a:rPr lang="en" sz="2000"/>
              <a:t>Empowerment through health information, promotion of health literacy.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Public Health Impact: </a:t>
            </a:r>
            <a:r>
              <a:rPr lang="en" sz="2000"/>
              <a:t>Prevention of infectious skin disease spread, support for public health initiatives.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63" name="Google Shape;116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5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169" name="Google Shape;1169;p35"/>
          <p:cNvSpPr txBox="1"/>
          <p:nvPr>
            <p:ph idx="2" type="subTitle"/>
          </p:nvPr>
        </p:nvSpPr>
        <p:spPr>
          <a:xfrm>
            <a:off x="761400" y="103590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DermEngine: </a:t>
            </a:r>
            <a:r>
              <a:rPr lang="en" sz="2000"/>
              <a:t>Secure image sharing for dermatologists, lacks AI-driven diagnosis.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VisualDX: </a:t>
            </a:r>
            <a:r>
              <a:rPr lang="en" sz="2000"/>
              <a:t>Extensive medical image library, not tailored for patient use.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Model Dermatol - Wiki: </a:t>
            </a:r>
            <a:r>
              <a:rPr lang="en" sz="2000"/>
              <a:t>AI-based diagnostic tool, no dermatologist verification.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First Derm: </a:t>
            </a:r>
            <a:r>
              <a:rPr lang="en" sz="2000"/>
              <a:t>Online consultation with dermatologists, no AI analysis.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0" name="Google Shape;117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1171" name="Google Shape;1171;p35"/>
          <p:cNvGrpSpPr/>
          <p:nvPr/>
        </p:nvGrpSpPr>
        <p:grpSpPr>
          <a:xfrm flipH="1">
            <a:off x="87431" y="4151778"/>
            <a:ext cx="1532146" cy="918971"/>
            <a:chOff x="5827631" y="4169628"/>
            <a:chExt cx="1532146" cy="918971"/>
          </a:xfrm>
        </p:grpSpPr>
        <p:grpSp>
          <p:nvGrpSpPr>
            <p:cNvPr id="1172" name="Google Shape;1172;p35"/>
            <p:cNvGrpSpPr/>
            <p:nvPr/>
          </p:nvGrpSpPr>
          <p:grpSpPr>
            <a:xfrm>
              <a:off x="582763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1173" name="Google Shape;1173;p35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1174" name="Google Shape;1174;p35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75" name="Google Shape;1175;p35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1176" name="Google Shape;1176;p35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35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8" name="Google Shape;1178;p35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35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0" name="Google Shape;1180;p35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1181" name="Google Shape;1181;p35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2" name="Google Shape;1182;p35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3" name="Google Shape;1183;p35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4" name="Google Shape;1184;p35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35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6" name="Google Shape;1186;p35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35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35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9" name="Google Shape;1189;p35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0" name="Google Shape;1190;p35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35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35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35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35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35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35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35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35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9" name="Google Shape;1199;p35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0" name="Google Shape;1200;p35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35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35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3" name="Google Shape;1203;p35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35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5" name="Google Shape;1205;p35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1206" name="Google Shape;1206;p35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35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35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9" name="Google Shape;1209;p35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10" name="Google Shape;1210;p35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1211" name="Google Shape;1211;p35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12" name="Google Shape;1212;p35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1213" name="Google Shape;1213;p35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35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35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6" name="Google Shape;1216;p35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7" name="Google Shape;1217;p35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1218" name="Google Shape;1218;p35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9" name="Google Shape;1219;p35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0" name="Google Shape;1220;p35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35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35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35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35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35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35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35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35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35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0" name="Google Shape;1230;p35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1" name="Google Shape;1231;p35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2" name="Google Shape;1232;p35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3" name="Google Shape;1233;p35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4" name="Google Shape;1234;p35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35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6" name="Google Shape;1236;p35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7" name="Google Shape;1237;p35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" name="Google Shape;1238;p35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" name="Google Shape;1239;p35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" name="Google Shape;1240;p35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" name="Google Shape;1241;p35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2" name="Google Shape;1242;p35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1243" name="Google Shape;1243;p35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" name="Google Shape;1244;p35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" name="Google Shape;1245;p35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6" name="Google Shape;1246;p35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247" name="Google Shape;1247;p35"/>
            <p:cNvGrpSpPr/>
            <p:nvPr/>
          </p:nvGrpSpPr>
          <p:grpSpPr>
            <a:xfrm>
              <a:off x="6719934" y="4528768"/>
              <a:ext cx="639842" cy="559831"/>
              <a:chOff x="4037470" y="4779094"/>
              <a:chExt cx="422171" cy="369379"/>
            </a:xfrm>
          </p:grpSpPr>
          <p:sp>
            <p:nvSpPr>
              <p:cNvPr id="1248" name="Google Shape;1248;p35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49" name="Google Shape;1249;p35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1250" name="Google Shape;1250;p35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35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35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35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54" name="Google Shape;1254;p35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1255" name="Google Shape;1255;p35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35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35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35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35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35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35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35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35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35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35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35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35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35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35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35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35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35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35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35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35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35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35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35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9" name="Google Shape;1279;p35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1280" name="Google Shape;1280;p35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35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35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35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6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Application's Unique Features</a:t>
            </a:r>
            <a:endParaRPr/>
          </a:p>
        </p:txBody>
      </p:sp>
      <p:sp>
        <p:nvSpPr>
          <p:cNvPr id="1289" name="Google Shape;1289;p36"/>
          <p:cNvSpPr txBox="1"/>
          <p:nvPr>
            <p:ph idx="2" type="subTitle"/>
          </p:nvPr>
        </p:nvSpPr>
        <p:spPr>
          <a:xfrm>
            <a:off x="761400" y="120450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Combines AI diagnosis with a user-friendly interface.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Geolocation-based clinic recommendations.</a:t>
            </a:r>
            <a:endParaRPr b="1"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Ensures professional validation option.</a:t>
            </a:r>
            <a:endParaRPr b="1"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Ability to volunteer patient data to improve the model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90" name="Google Shape;129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7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</a:t>
            </a:r>
            <a:endParaRPr/>
          </a:p>
        </p:txBody>
      </p:sp>
      <p:sp>
        <p:nvSpPr>
          <p:cNvPr id="1296" name="Google Shape;1296;p37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Common Datasets: </a:t>
            </a:r>
            <a:r>
              <a:rPr lang="en" sz="2000"/>
              <a:t>HAM10000, ISIC, Dermnet, and PH2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1297" name="Google Shape;1297;p37"/>
          <p:cNvGraphicFramePr/>
          <p:nvPr/>
        </p:nvGraphicFramePr>
        <p:xfrm>
          <a:off x="1408100" y="17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{8C2A28C5-7355-49D7-82A4-9FA3B22EB9A1}</a:tableStyleId>
              </a:tblPr>
              <a:tblGrid>
                <a:gridCol w="2030350"/>
                <a:gridCol w="2030350"/>
                <a:gridCol w="2030350"/>
              </a:tblGrid>
              <a:tr h="59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diseases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images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9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HAM10000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9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Dermnet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9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9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ISIC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25300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298" name="Google Shape;129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8"/>
          <p:cNvSpPr txBox="1"/>
          <p:nvPr>
            <p:ph type="title"/>
          </p:nvPr>
        </p:nvSpPr>
        <p:spPr>
          <a:xfrm>
            <a:off x="720000" y="226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 Development</a:t>
            </a:r>
            <a:endParaRPr/>
          </a:p>
        </p:txBody>
      </p:sp>
      <p:sp>
        <p:nvSpPr>
          <p:cNvPr id="1304" name="Google Shape;1304;p38"/>
          <p:cNvSpPr txBox="1"/>
          <p:nvPr>
            <p:ph idx="2" type="subTitle"/>
          </p:nvPr>
        </p:nvSpPr>
        <p:spPr>
          <a:xfrm>
            <a:off x="761400" y="979350"/>
            <a:ext cx="76212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Machine learning model: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MobileNetV2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Processes: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Resizing , Augmentation and normalization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Accuracy, confusion matrix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05" name="Google Shape;130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1306" name="Google Shape;1306;p38"/>
          <p:cNvGrpSpPr/>
          <p:nvPr/>
        </p:nvGrpSpPr>
        <p:grpSpPr>
          <a:xfrm flipH="1">
            <a:off x="87431" y="4151778"/>
            <a:ext cx="1532146" cy="918971"/>
            <a:chOff x="5827631" y="4169628"/>
            <a:chExt cx="1532146" cy="918971"/>
          </a:xfrm>
        </p:grpSpPr>
        <p:grpSp>
          <p:nvGrpSpPr>
            <p:cNvPr id="1307" name="Google Shape;1307;p38"/>
            <p:cNvGrpSpPr/>
            <p:nvPr/>
          </p:nvGrpSpPr>
          <p:grpSpPr>
            <a:xfrm>
              <a:off x="5827631" y="4169628"/>
              <a:ext cx="1319282" cy="877909"/>
              <a:chOff x="7468856" y="4194453"/>
              <a:chExt cx="1319282" cy="877909"/>
            </a:xfrm>
          </p:grpSpPr>
          <p:grpSp>
            <p:nvGrpSpPr>
              <p:cNvPr id="1308" name="Google Shape;1308;p38"/>
              <p:cNvGrpSpPr/>
              <p:nvPr/>
            </p:nvGrpSpPr>
            <p:grpSpPr>
              <a:xfrm>
                <a:off x="8148186" y="4194453"/>
                <a:ext cx="639951" cy="559831"/>
                <a:chOff x="3638372" y="4678414"/>
                <a:chExt cx="422243" cy="369379"/>
              </a:xfrm>
            </p:grpSpPr>
            <p:sp>
              <p:nvSpPr>
                <p:cNvPr id="1309" name="Google Shape;1309;p38"/>
                <p:cNvSpPr/>
                <p:nvPr/>
              </p:nvSpPr>
              <p:spPr>
                <a:xfrm>
                  <a:off x="3638372" y="4804049"/>
                  <a:ext cx="422243" cy="243744"/>
                </a:xfrm>
                <a:custGeom>
                  <a:rect b="b" l="l" r="r" t="t"/>
                  <a:pathLst>
                    <a:path extrusionOk="0" h="243744" w="422243">
                      <a:moveTo>
                        <a:pt x="360378" y="208026"/>
                      </a:moveTo>
                      <a:cubicBezTo>
                        <a:pt x="277987" y="255651"/>
                        <a:pt x="144351" y="255651"/>
                        <a:pt x="61865" y="208026"/>
                      </a:cubicBezTo>
                      <a:cubicBezTo>
                        <a:pt x="-20622" y="160401"/>
                        <a:pt x="-20622" y="83248"/>
                        <a:pt x="61865" y="35719"/>
                      </a:cubicBezTo>
                      <a:cubicBezTo>
                        <a:pt x="144256" y="-11906"/>
                        <a:pt x="277987" y="-11906"/>
                        <a:pt x="360378" y="35719"/>
                      </a:cubicBezTo>
                      <a:cubicBezTo>
                        <a:pt x="442865" y="83344"/>
                        <a:pt x="442865" y="160496"/>
                        <a:pt x="360378" y="208026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10" name="Google Shape;1310;p38"/>
                <p:cNvGrpSpPr/>
                <p:nvPr/>
              </p:nvGrpSpPr>
              <p:grpSpPr>
                <a:xfrm>
                  <a:off x="3646611" y="4791857"/>
                  <a:ext cx="405669" cy="247459"/>
                  <a:chOff x="3646611" y="4791857"/>
                  <a:chExt cx="405669" cy="247459"/>
                </a:xfrm>
              </p:grpSpPr>
              <p:sp>
                <p:nvSpPr>
                  <p:cNvPr id="1311" name="Google Shape;1311;p38"/>
                  <p:cNvSpPr/>
                  <p:nvPr/>
                </p:nvSpPr>
                <p:spPr>
                  <a:xfrm>
                    <a:off x="3646611" y="4805192"/>
                    <a:ext cx="405574" cy="234124"/>
                  </a:xfrm>
                  <a:custGeom>
                    <a:rect b="b" l="l" r="r" t="t"/>
                    <a:pathLst>
                      <a:path extrusionOk="0" h="23412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286" y="147542"/>
                          <a:pt x="20098" y="177165"/>
                          <a:pt x="59341" y="199834"/>
                        </a:cubicBezTo>
                        <a:cubicBezTo>
                          <a:pt x="138589" y="245555"/>
                          <a:pt x="266986" y="245555"/>
                          <a:pt x="346138" y="199834"/>
                        </a:cubicBezTo>
                        <a:cubicBezTo>
                          <a:pt x="385763" y="176974"/>
                          <a:pt x="405574" y="146971"/>
                          <a:pt x="405574" y="117062"/>
                        </a:cubicBezTo>
                        <a:lnTo>
                          <a:pt x="405574" y="103727"/>
                        </a:lnTo>
                        <a:lnTo>
                          <a:pt x="404241" y="103727"/>
                        </a:lnTo>
                        <a:close/>
                        <a:moveTo>
                          <a:pt x="76295" y="43910"/>
                        </a:moveTo>
                        <a:cubicBezTo>
                          <a:pt x="83058" y="40005"/>
                          <a:pt x="93916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1053" y="126968"/>
                        </a:moveTo>
                        <a:cubicBezTo>
                          <a:pt x="31528" y="126968"/>
                          <a:pt x="23813" y="122491"/>
                          <a:pt x="23813" y="117062"/>
                        </a:cubicBezTo>
                        <a:cubicBezTo>
                          <a:pt x="23813" y="111633"/>
                          <a:pt x="31528" y="107156"/>
                          <a:pt x="41053" y="107156"/>
                        </a:cubicBezTo>
                        <a:lnTo>
                          <a:pt x="111252" y="107156"/>
                        </a:lnTo>
                        <a:cubicBezTo>
                          <a:pt x="120777" y="107156"/>
                          <a:pt x="128492" y="111633"/>
                          <a:pt x="128492" y="117062"/>
                        </a:cubicBezTo>
                        <a:cubicBezTo>
                          <a:pt x="128492" y="122491"/>
                          <a:pt x="120777" y="126968"/>
                          <a:pt x="111252" y="126968"/>
                        </a:cubicBezTo>
                        <a:lnTo>
                          <a:pt x="41148" y="126968"/>
                        </a:lnTo>
                        <a:close/>
                        <a:moveTo>
                          <a:pt x="150209" y="161449"/>
                        </a:moveTo>
                        <a:lnTo>
                          <a:pt x="100584" y="190119"/>
                        </a:lnTo>
                        <a:cubicBezTo>
                          <a:pt x="93916" y="194024"/>
                          <a:pt x="82963" y="194024"/>
                          <a:pt x="76295" y="190119"/>
                        </a:cubicBezTo>
                        <a:cubicBezTo>
                          <a:pt x="69532" y="186214"/>
                          <a:pt x="69532" y="179927"/>
                          <a:pt x="76295" y="176117"/>
                        </a:cubicBezTo>
                        <a:lnTo>
                          <a:pt x="125921" y="147447"/>
                        </a:lnTo>
                        <a:cubicBezTo>
                          <a:pt x="132588" y="143542"/>
                          <a:pt x="143542" y="143542"/>
                          <a:pt x="150209" y="147447"/>
                        </a:cubicBezTo>
                        <a:cubicBezTo>
                          <a:pt x="156972" y="151352"/>
                          <a:pt x="156972" y="157639"/>
                          <a:pt x="150209" y="161544"/>
                        </a:cubicBezTo>
                        <a:close/>
                        <a:moveTo>
                          <a:pt x="185642" y="23527"/>
                        </a:moveTo>
                        <a:cubicBezTo>
                          <a:pt x="185642" y="18002"/>
                          <a:pt x="193357" y="13621"/>
                          <a:pt x="202882" y="13621"/>
                        </a:cubicBezTo>
                        <a:cubicBezTo>
                          <a:pt x="212407" y="13621"/>
                          <a:pt x="220123" y="18098"/>
                          <a:pt x="220123" y="23527"/>
                        </a:cubicBezTo>
                        <a:lnTo>
                          <a:pt x="220123" y="64008"/>
                        </a:lnTo>
                        <a:cubicBezTo>
                          <a:pt x="220123" y="69532"/>
                          <a:pt x="212407" y="73914"/>
                          <a:pt x="202882" y="73914"/>
                        </a:cubicBezTo>
                        <a:cubicBezTo>
                          <a:pt x="193357" y="73914"/>
                          <a:pt x="185642" y="69437"/>
                          <a:pt x="185642" y="64008"/>
                        </a:cubicBezTo>
                        <a:lnTo>
                          <a:pt x="185642" y="23527"/>
                        </a:lnTo>
                        <a:close/>
                        <a:moveTo>
                          <a:pt x="202882" y="220313"/>
                        </a:moveTo>
                        <a:cubicBezTo>
                          <a:pt x="193357" y="220313"/>
                          <a:pt x="185642" y="215837"/>
                          <a:pt x="185642" y="210407"/>
                        </a:cubicBezTo>
                        <a:lnTo>
                          <a:pt x="185642" y="169926"/>
                        </a:lnTo>
                        <a:cubicBezTo>
                          <a:pt x="185642" y="164497"/>
                          <a:pt x="193357" y="160020"/>
                          <a:pt x="202882" y="160020"/>
                        </a:cubicBezTo>
                        <a:cubicBezTo>
                          <a:pt x="212407" y="160020"/>
                          <a:pt x="220123" y="164497"/>
                          <a:pt x="220123" y="169926"/>
                        </a:cubicBezTo>
                        <a:lnTo>
                          <a:pt x="220123" y="210407"/>
                        </a:lnTo>
                        <a:cubicBezTo>
                          <a:pt x="220123" y="215932"/>
                          <a:pt x="212407" y="220313"/>
                          <a:pt x="202882" y="220313"/>
                        </a:cubicBezTo>
                        <a:close/>
                        <a:moveTo>
                          <a:pt x="255556" y="72485"/>
                        </a:moveTo>
                        <a:lnTo>
                          <a:pt x="305181" y="43815"/>
                        </a:lnTo>
                        <a:cubicBezTo>
                          <a:pt x="311944" y="39910"/>
                          <a:pt x="322802" y="39910"/>
                          <a:pt x="329470" y="43815"/>
                        </a:cubicBezTo>
                        <a:cubicBezTo>
                          <a:pt x="336232" y="47720"/>
                          <a:pt x="336232" y="54007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581"/>
                        </a:cubicBezTo>
                        <a:close/>
                        <a:moveTo>
                          <a:pt x="329470" y="190024"/>
                        </a:moveTo>
                        <a:cubicBezTo>
                          <a:pt x="322802" y="193929"/>
                          <a:pt x="311848" y="193929"/>
                          <a:pt x="305181" y="190024"/>
                        </a:cubicBezTo>
                        <a:lnTo>
                          <a:pt x="255556" y="161354"/>
                        </a:lnTo>
                        <a:cubicBezTo>
                          <a:pt x="248793" y="157448"/>
                          <a:pt x="248793" y="151162"/>
                          <a:pt x="255556" y="147256"/>
                        </a:cubicBezTo>
                        <a:cubicBezTo>
                          <a:pt x="262319" y="143351"/>
                          <a:pt x="273177" y="143351"/>
                          <a:pt x="279940" y="147256"/>
                        </a:cubicBezTo>
                        <a:lnTo>
                          <a:pt x="329565" y="175927"/>
                        </a:lnTo>
                        <a:cubicBezTo>
                          <a:pt x="336328" y="179832"/>
                          <a:pt x="336328" y="186119"/>
                          <a:pt x="329565" y="189929"/>
                        </a:cubicBezTo>
                        <a:close/>
                        <a:moveTo>
                          <a:pt x="364712" y="126873"/>
                        </a:moveTo>
                        <a:lnTo>
                          <a:pt x="294513" y="126873"/>
                        </a:lnTo>
                        <a:cubicBezTo>
                          <a:pt x="284988" y="126873"/>
                          <a:pt x="277368" y="122396"/>
                          <a:pt x="277368" y="116967"/>
                        </a:cubicBezTo>
                        <a:cubicBezTo>
                          <a:pt x="277368" y="111538"/>
                          <a:pt x="285083" y="107061"/>
                          <a:pt x="294513" y="107061"/>
                        </a:cubicBezTo>
                        <a:lnTo>
                          <a:pt x="364712" y="107061"/>
                        </a:lnTo>
                        <a:cubicBezTo>
                          <a:pt x="374237" y="107061"/>
                          <a:pt x="381953" y="111538"/>
                          <a:pt x="381953" y="116967"/>
                        </a:cubicBezTo>
                        <a:cubicBezTo>
                          <a:pt x="381953" y="122396"/>
                          <a:pt x="374237" y="126873"/>
                          <a:pt x="364712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2" name="Google Shape;1312;p38"/>
                  <p:cNvSpPr/>
                  <p:nvPr/>
                </p:nvSpPr>
                <p:spPr>
                  <a:xfrm>
                    <a:off x="3646611" y="4791857"/>
                    <a:ext cx="405669" cy="234219"/>
                  </a:xfrm>
                  <a:custGeom>
                    <a:rect b="b" l="l" r="r" t="t"/>
                    <a:pathLst>
                      <a:path extrusionOk="0" h="234219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115"/>
                          <a:pt x="59436" y="199930"/>
                        </a:cubicBezTo>
                        <a:cubicBezTo>
                          <a:pt x="138684" y="245650"/>
                          <a:pt x="267081" y="245650"/>
                          <a:pt x="346234" y="199930"/>
                        </a:cubicBezTo>
                        <a:cubicBezTo>
                          <a:pt x="425482" y="154210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6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773"/>
                        </a:cubicBezTo>
                        <a:cubicBezTo>
                          <a:pt x="143351" y="90678"/>
                          <a:pt x="132493" y="90678"/>
                          <a:pt x="125825" y="86773"/>
                        </a:cubicBezTo>
                        <a:lnTo>
                          <a:pt x="76200" y="58102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2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3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628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117"/>
                        </a:cubicBezTo>
                        <a:lnTo>
                          <a:pt x="125825" y="147447"/>
                        </a:lnTo>
                        <a:cubicBezTo>
                          <a:pt x="132493" y="143542"/>
                          <a:pt x="143446" y="143542"/>
                          <a:pt x="150114" y="147447"/>
                        </a:cubicBezTo>
                        <a:cubicBezTo>
                          <a:pt x="156877" y="151352"/>
                          <a:pt x="156877" y="157639"/>
                          <a:pt x="150114" y="161544"/>
                        </a:cubicBezTo>
                        <a:lnTo>
                          <a:pt x="100489" y="19021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1"/>
                          <a:pt x="255365" y="72485"/>
                        </a:cubicBezTo>
                        <a:lnTo>
                          <a:pt x="304990" y="43815"/>
                        </a:lnTo>
                        <a:cubicBezTo>
                          <a:pt x="311753" y="39910"/>
                          <a:pt x="322612" y="39910"/>
                          <a:pt x="329279" y="43815"/>
                        </a:cubicBezTo>
                        <a:cubicBezTo>
                          <a:pt x="336042" y="47720"/>
                          <a:pt x="336042" y="54007"/>
                          <a:pt x="329279" y="57817"/>
                        </a:cubicBezTo>
                        <a:lnTo>
                          <a:pt x="279654" y="86487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9"/>
                        </a:moveTo>
                        <a:cubicBezTo>
                          <a:pt x="193167" y="220409"/>
                          <a:pt x="185452" y="215932"/>
                          <a:pt x="185452" y="210502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2"/>
                        </a:lnTo>
                        <a:cubicBezTo>
                          <a:pt x="219932" y="216027"/>
                          <a:pt x="212217" y="220409"/>
                          <a:pt x="202692" y="220409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352"/>
                        </a:cubicBezTo>
                        <a:cubicBezTo>
                          <a:pt x="262128" y="143447"/>
                          <a:pt x="272986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ubicBezTo>
                          <a:pt x="322707" y="193929"/>
                          <a:pt x="311753" y="193929"/>
                          <a:pt x="305086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3" name="Google Shape;1313;p38"/>
                  <p:cNvSpPr/>
                  <p:nvPr/>
                </p:nvSpPr>
                <p:spPr>
                  <a:xfrm>
                    <a:off x="3792266" y="4875939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3" y="42696"/>
                          <a:pt x="102852" y="39267"/>
                          <a:pt x="97708" y="36314"/>
                        </a:cubicBezTo>
                        <a:cubicBezTo>
                          <a:pt x="75325" y="23360"/>
                          <a:pt x="39130" y="23360"/>
                          <a:pt x="16746" y="36314"/>
                        </a:cubicBezTo>
                        <a:cubicBezTo>
                          <a:pt x="11603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4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4" name="Google Shape;1314;p38"/>
                  <p:cNvSpPr/>
                  <p:nvPr/>
                </p:nvSpPr>
                <p:spPr>
                  <a:xfrm>
                    <a:off x="3797106" y="4902538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5" name="Google Shape;1315;p38"/>
                <p:cNvGrpSpPr/>
                <p:nvPr/>
              </p:nvGrpSpPr>
              <p:grpSpPr>
                <a:xfrm>
                  <a:off x="3670114" y="4704608"/>
                  <a:ext cx="358735" cy="305800"/>
                  <a:chOff x="3670114" y="4704608"/>
                  <a:chExt cx="358735" cy="305800"/>
                </a:xfrm>
              </p:grpSpPr>
              <p:sp>
                <p:nvSpPr>
                  <p:cNvPr id="1316" name="Google Shape;1316;p38"/>
                  <p:cNvSpPr/>
                  <p:nvPr/>
                </p:nvSpPr>
                <p:spPr>
                  <a:xfrm>
                    <a:off x="3670138" y="4808145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712" y="0"/>
                        </a:moveTo>
                        <a:lnTo>
                          <a:pt x="358712" y="98393"/>
                        </a:lnTo>
                        <a:cubicBezTo>
                          <a:pt x="358712" y="125063"/>
                          <a:pt x="341090" y="151733"/>
                          <a:pt x="306038" y="171831"/>
                        </a:cubicBezTo>
                        <a:cubicBezTo>
                          <a:pt x="236125" y="212407"/>
                          <a:pt x="122491" y="212407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" name="Google Shape;1317;p38"/>
                  <p:cNvSpPr/>
                  <p:nvPr/>
                </p:nvSpPr>
                <p:spPr>
                  <a:xfrm>
                    <a:off x="3670138" y="4820908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" name="Google Shape;1318;p38"/>
                  <p:cNvSpPr/>
                  <p:nvPr/>
                </p:nvSpPr>
                <p:spPr>
                  <a:xfrm>
                    <a:off x="3670138" y="4838053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9" name="Google Shape;1319;p38"/>
                  <p:cNvSpPr/>
                  <p:nvPr/>
                </p:nvSpPr>
                <p:spPr>
                  <a:xfrm>
                    <a:off x="3670138" y="485529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95"/>
                        </a:lnTo>
                        <a:lnTo>
                          <a:pt x="358712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38"/>
                  <p:cNvSpPr/>
                  <p:nvPr/>
                </p:nvSpPr>
                <p:spPr>
                  <a:xfrm>
                    <a:off x="3670138" y="487243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857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1" name="Google Shape;1321;p38"/>
                  <p:cNvSpPr/>
                  <p:nvPr/>
                </p:nvSpPr>
                <p:spPr>
                  <a:xfrm>
                    <a:off x="3670138" y="4889584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2" y="0"/>
                        </a:moveTo>
                        <a:cubicBezTo>
                          <a:pt x="358712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857" y="27623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6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712" y="33433"/>
                          <a:pt x="358712" y="6763"/>
                        </a:cubicBezTo>
                        <a:lnTo>
                          <a:pt x="358712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38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38"/>
                  <p:cNvSpPr/>
                  <p:nvPr/>
                </p:nvSpPr>
                <p:spPr>
                  <a:xfrm>
                    <a:off x="3684259" y="4712752"/>
                    <a:ext cx="330445" cy="190881"/>
                  </a:xfrm>
                  <a:custGeom>
                    <a:rect b="b" l="l" r="r" t="t"/>
                    <a:pathLst>
                      <a:path extrusionOk="0" h="190881" w="330445">
                        <a:moveTo>
                          <a:pt x="48363" y="162735"/>
                        </a:moveTo>
                        <a:cubicBezTo>
                          <a:pt x="112943" y="200263"/>
                          <a:pt x="217622" y="200263"/>
                          <a:pt x="282011" y="162735"/>
                        </a:cubicBezTo>
                        <a:cubicBezTo>
                          <a:pt x="346591" y="125492"/>
                          <a:pt x="346591" y="65103"/>
                          <a:pt x="282011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73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38"/>
                  <p:cNvSpPr/>
                  <p:nvPr/>
                </p:nvSpPr>
                <p:spPr>
                  <a:xfrm>
                    <a:off x="3694927" y="471892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4" y="152186"/>
                        </a:cubicBezTo>
                        <a:cubicBezTo>
                          <a:pt x="324112" y="117419"/>
                          <a:pt x="324112" y="60841"/>
                          <a:pt x="263724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419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5" name="Google Shape;1325;p38"/>
                  <p:cNvSpPr/>
                  <p:nvPr/>
                </p:nvSpPr>
                <p:spPr>
                  <a:xfrm>
                    <a:off x="3703523" y="4724253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19" y="143709"/>
                        </a:moveTo>
                        <a:cubicBezTo>
                          <a:pt x="99774" y="176856"/>
                          <a:pt x="192262" y="176856"/>
                          <a:pt x="249126" y="143709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19" y="24646"/>
                        </a:cubicBezTo>
                        <a:cubicBezTo>
                          <a:pt x="-14240" y="57507"/>
                          <a:pt x="-14240" y="110847"/>
                          <a:pt x="42719" y="14370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6" name="Google Shape;1326;p38"/>
                  <p:cNvSpPr/>
                  <p:nvPr/>
                </p:nvSpPr>
                <p:spPr>
                  <a:xfrm>
                    <a:off x="3712548" y="4729087"/>
                    <a:ext cx="273962" cy="158234"/>
                  </a:xfrm>
                  <a:custGeom>
                    <a:rect b="b" l="l" r="r" t="t"/>
                    <a:pathLst>
                      <a:path extrusionOk="0" h="158234" w="273962">
                        <a:moveTo>
                          <a:pt x="40077" y="134874"/>
                        </a:moveTo>
                        <a:cubicBezTo>
                          <a:pt x="93607" y="166021"/>
                          <a:pt x="180475" y="166021"/>
                          <a:pt x="233815" y="134874"/>
                        </a:cubicBezTo>
                        <a:cubicBezTo>
                          <a:pt x="287345" y="104013"/>
                          <a:pt x="287345" y="53911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7" y="23146"/>
                        </a:cubicBezTo>
                        <a:cubicBezTo>
                          <a:pt x="-13359" y="54007"/>
                          <a:pt x="-13359" y="104108"/>
                          <a:pt x="40077" y="13487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7" name="Google Shape;1327;p38"/>
                  <p:cNvSpPr/>
                  <p:nvPr/>
                </p:nvSpPr>
                <p:spPr>
                  <a:xfrm>
                    <a:off x="3720097" y="4733802"/>
                    <a:ext cx="258770" cy="149399"/>
                  </a:xfrm>
                  <a:custGeom>
                    <a:rect b="b" l="l" r="r" t="t"/>
                    <a:pathLst>
                      <a:path extrusionOk="0" h="149399" w="258770">
                        <a:moveTo>
                          <a:pt x="37862" y="127397"/>
                        </a:moveTo>
                        <a:cubicBezTo>
                          <a:pt x="88440" y="156734"/>
                          <a:pt x="170450" y="156734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6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8" name="Google Shape;1328;p38"/>
                  <p:cNvSpPr/>
                  <p:nvPr/>
                </p:nvSpPr>
                <p:spPr>
                  <a:xfrm>
                    <a:off x="3727645" y="4737755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4" y="120015"/>
                        </a:cubicBezTo>
                        <a:cubicBezTo>
                          <a:pt x="255579" y="92583"/>
                          <a:pt x="255579" y="48006"/>
                          <a:pt x="207954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9" name="Google Shape;1329;p38"/>
                  <p:cNvSpPr/>
                  <p:nvPr/>
                </p:nvSpPr>
                <p:spPr>
                  <a:xfrm>
                    <a:off x="3734337" y="4741946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0" name="Google Shape;1330;p38"/>
                  <p:cNvSpPr/>
                  <p:nvPr/>
                </p:nvSpPr>
                <p:spPr>
                  <a:xfrm>
                    <a:off x="3741456" y="474582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938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2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1" name="Google Shape;1331;p38"/>
                  <p:cNvSpPr/>
                  <p:nvPr/>
                </p:nvSpPr>
                <p:spPr>
                  <a:xfrm>
                    <a:off x="3747433" y="4749495"/>
                    <a:ext cx="204096" cy="117824"/>
                  </a:xfrm>
                  <a:custGeom>
                    <a:rect b="b" l="l" r="r" t="t"/>
                    <a:pathLst>
                      <a:path extrusionOk="0" h="117824" w="204096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4" y="77510"/>
                          <a:pt x="214074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2" name="Google Shape;1332;p38"/>
                  <p:cNvSpPr/>
                  <p:nvPr/>
                </p:nvSpPr>
                <p:spPr>
                  <a:xfrm>
                    <a:off x="3752910" y="4752424"/>
                    <a:ext cx="193166" cy="111490"/>
                  </a:xfrm>
                  <a:custGeom>
                    <a:rect b="b" l="l" r="r" t="t"/>
                    <a:pathLst>
                      <a:path extrusionOk="0" h="111490" w="193166">
                        <a:moveTo>
                          <a:pt x="28289" y="95060"/>
                        </a:moveTo>
                        <a:cubicBezTo>
                          <a:pt x="66008" y="116967"/>
                          <a:pt x="127254" y="116967"/>
                          <a:pt x="164878" y="95060"/>
                        </a:cubicBezTo>
                        <a:cubicBezTo>
                          <a:pt x="202597" y="73343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3"/>
                          <a:pt x="28289" y="95060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3" name="Google Shape;1333;p38"/>
                  <p:cNvSpPr/>
                  <p:nvPr/>
                </p:nvSpPr>
                <p:spPr>
                  <a:xfrm>
                    <a:off x="3758292" y="4755662"/>
                    <a:ext cx="182403" cy="105322"/>
                  </a:xfrm>
                  <a:custGeom>
                    <a:rect b="b" l="l" r="r" t="t"/>
                    <a:pathLst>
                      <a:path extrusionOk="0" h="105322" w="182403">
                        <a:moveTo>
                          <a:pt x="26718" y="89821"/>
                        </a:moveTo>
                        <a:cubicBezTo>
                          <a:pt x="62341" y="110490"/>
                          <a:pt x="120158" y="110490"/>
                          <a:pt x="155686" y="89821"/>
                        </a:cubicBezTo>
                        <a:cubicBezTo>
                          <a:pt x="191310" y="69342"/>
                          <a:pt x="191310" y="35909"/>
                          <a:pt x="155686" y="15430"/>
                        </a:cubicBezTo>
                        <a:cubicBezTo>
                          <a:pt x="120158" y="-5143"/>
                          <a:pt x="62341" y="-5143"/>
                          <a:pt x="26718" y="15430"/>
                        </a:cubicBezTo>
                        <a:cubicBezTo>
                          <a:pt x="-8906" y="36004"/>
                          <a:pt x="-8906" y="69342"/>
                          <a:pt x="26718" y="89821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4" name="Google Shape;1334;p38"/>
                  <p:cNvSpPr/>
                  <p:nvPr/>
                </p:nvSpPr>
                <p:spPr>
                  <a:xfrm>
                    <a:off x="3763578" y="4758496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674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38"/>
                  <p:cNvSpPr/>
                  <p:nvPr/>
                </p:nvSpPr>
                <p:spPr>
                  <a:xfrm>
                    <a:off x="3768436" y="4761473"/>
                    <a:ext cx="162186" cy="93702"/>
                  </a:xfrm>
                  <a:custGeom>
                    <a:rect b="b" l="l" r="r" t="t"/>
                    <a:pathLst>
                      <a:path extrusionOk="0" h="93702" w="162186">
                        <a:moveTo>
                          <a:pt x="23717" y="79915"/>
                        </a:moveTo>
                        <a:cubicBezTo>
                          <a:pt x="55435" y="98298"/>
                          <a:pt x="106871" y="98298"/>
                          <a:pt x="138398" y="79915"/>
                        </a:cubicBezTo>
                        <a:cubicBezTo>
                          <a:pt x="170117" y="61627"/>
                          <a:pt x="170117" y="31909"/>
                          <a:pt x="138398" y="13716"/>
                        </a:cubicBezTo>
                        <a:cubicBezTo>
                          <a:pt x="106775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38"/>
                  <p:cNvSpPr/>
                  <p:nvPr/>
                </p:nvSpPr>
                <p:spPr>
                  <a:xfrm>
                    <a:off x="3773294" y="4764139"/>
                    <a:ext cx="152376" cy="87987"/>
                  </a:xfrm>
                  <a:custGeom>
                    <a:rect b="b" l="l" r="r" t="t"/>
                    <a:pathLst>
                      <a:path extrusionOk="0" h="87987" w="152376">
                        <a:moveTo>
                          <a:pt x="22288" y="75057"/>
                        </a:moveTo>
                        <a:cubicBezTo>
                          <a:pt x="52007" y="92297"/>
                          <a:pt x="100298" y="92297"/>
                          <a:pt x="130016" y="75057"/>
                        </a:cubicBezTo>
                        <a:cubicBezTo>
                          <a:pt x="159829" y="57912"/>
                          <a:pt x="159829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5057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38"/>
                  <p:cNvSpPr/>
                  <p:nvPr/>
                </p:nvSpPr>
                <p:spPr>
                  <a:xfrm>
                    <a:off x="3777556" y="4766854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FF9D2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8" name="Google Shape;1338;p38"/>
                  <p:cNvSpPr/>
                  <p:nvPr/>
                </p:nvSpPr>
                <p:spPr>
                  <a:xfrm>
                    <a:off x="3784581" y="4771117"/>
                    <a:ext cx="129730" cy="74866"/>
                  </a:xfrm>
                  <a:custGeom>
                    <a:rect b="b" l="l" r="r" t="t"/>
                    <a:pathLst>
                      <a:path extrusionOk="0" h="74866" w="129730">
                        <a:moveTo>
                          <a:pt x="19002" y="63794"/>
                        </a:moveTo>
                        <a:cubicBezTo>
                          <a:pt x="44339" y="78557"/>
                          <a:pt x="85392" y="78557"/>
                          <a:pt x="110728" y="63794"/>
                        </a:cubicBezTo>
                        <a:cubicBezTo>
                          <a:pt x="136064" y="49220"/>
                          <a:pt x="136064" y="25503"/>
                          <a:pt x="110728" y="10930"/>
                        </a:cubicBezTo>
                        <a:cubicBezTo>
                          <a:pt x="85487" y="-3643"/>
                          <a:pt x="44434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BA6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9" name="Google Shape;1339;p38"/>
                  <p:cNvSpPr/>
                  <p:nvPr/>
                </p:nvSpPr>
                <p:spPr>
                  <a:xfrm>
                    <a:off x="3670114" y="4704608"/>
                    <a:ext cx="358735" cy="207168"/>
                  </a:xfrm>
                  <a:custGeom>
                    <a:rect b="b" l="l" r="r" t="t"/>
                    <a:pathLst>
                      <a:path extrusionOk="0" h="207168" w="358735">
                        <a:moveTo>
                          <a:pt x="52507" y="176593"/>
                        </a:moveTo>
                        <a:cubicBezTo>
                          <a:pt x="122610" y="217361"/>
                          <a:pt x="236244" y="217361"/>
                          <a:pt x="306157" y="176593"/>
                        </a:cubicBezTo>
                        <a:cubicBezTo>
                          <a:pt x="376261" y="136207"/>
                          <a:pt x="376261" y="70580"/>
                          <a:pt x="306157" y="30289"/>
                        </a:cubicBezTo>
                        <a:cubicBezTo>
                          <a:pt x="236244" y="-10096"/>
                          <a:pt x="122610" y="-10096"/>
                          <a:pt x="52507" y="30289"/>
                        </a:cubicBezTo>
                        <a:cubicBezTo>
                          <a:pt x="-17502" y="70675"/>
                          <a:pt x="-17502" y="136303"/>
                          <a:pt x="52507" y="17659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0" name="Google Shape;1340;p38"/>
                <p:cNvGrpSpPr/>
                <p:nvPr/>
              </p:nvGrpSpPr>
              <p:grpSpPr>
                <a:xfrm>
                  <a:off x="3646611" y="4678414"/>
                  <a:ext cx="405669" cy="247649"/>
                  <a:chOff x="3646611" y="4678414"/>
                  <a:chExt cx="405669" cy="247649"/>
                </a:xfrm>
              </p:grpSpPr>
              <p:sp>
                <p:nvSpPr>
                  <p:cNvPr id="1341" name="Google Shape;1341;p38"/>
                  <p:cNvSpPr/>
                  <p:nvPr/>
                </p:nvSpPr>
                <p:spPr>
                  <a:xfrm>
                    <a:off x="3646611" y="4691749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823"/>
                        </a:moveTo>
                        <a:cubicBezTo>
                          <a:pt x="399288" y="78391"/>
                          <a:pt x="379952" y="53816"/>
                          <a:pt x="346234" y="34290"/>
                        </a:cubicBez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286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95" y="44006"/>
                        </a:moveTo>
                        <a:cubicBezTo>
                          <a:pt x="83058" y="40100"/>
                          <a:pt x="93916" y="40100"/>
                          <a:pt x="100584" y="44006"/>
                        </a:cubicBezTo>
                        <a:lnTo>
                          <a:pt x="150209" y="72676"/>
                        </a:lnTo>
                        <a:cubicBezTo>
                          <a:pt x="156972" y="76581"/>
                          <a:pt x="156972" y="82868"/>
                          <a:pt x="150209" y="86773"/>
                        </a:cubicBezTo>
                        <a:cubicBezTo>
                          <a:pt x="143446" y="90678"/>
                          <a:pt x="132588" y="90678"/>
                          <a:pt x="125921" y="86773"/>
                        </a:cubicBezTo>
                        <a:lnTo>
                          <a:pt x="76295" y="58103"/>
                        </a:lnTo>
                        <a:cubicBezTo>
                          <a:pt x="69532" y="54197"/>
                          <a:pt x="69532" y="47911"/>
                          <a:pt x="76295" y="44101"/>
                        </a:cubicBezTo>
                        <a:close/>
                        <a:moveTo>
                          <a:pt x="41053" y="127064"/>
                        </a:moveTo>
                        <a:cubicBezTo>
                          <a:pt x="31528" y="127064"/>
                          <a:pt x="23813" y="122587"/>
                          <a:pt x="23813" y="117157"/>
                        </a:cubicBezTo>
                        <a:cubicBezTo>
                          <a:pt x="23813" y="111728"/>
                          <a:pt x="31528" y="107252"/>
                          <a:pt x="41053" y="107252"/>
                        </a:cubicBezTo>
                        <a:lnTo>
                          <a:pt x="111252" y="107252"/>
                        </a:lnTo>
                        <a:cubicBezTo>
                          <a:pt x="120777" y="107252"/>
                          <a:pt x="128492" y="111728"/>
                          <a:pt x="128492" y="117157"/>
                        </a:cubicBezTo>
                        <a:cubicBezTo>
                          <a:pt x="128492" y="122587"/>
                          <a:pt x="120777" y="127064"/>
                          <a:pt x="111252" y="127064"/>
                        </a:cubicBezTo>
                        <a:lnTo>
                          <a:pt x="41148" y="127064"/>
                        </a:lnTo>
                        <a:close/>
                        <a:moveTo>
                          <a:pt x="150209" y="161544"/>
                        </a:moveTo>
                        <a:lnTo>
                          <a:pt x="100584" y="190214"/>
                        </a:lnTo>
                        <a:cubicBezTo>
                          <a:pt x="93916" y="194120"/>
                          <a:pt x="82963" y="194120"/>
                          <a:pt x="76295" y="190214"/>
                        </a:cubicBezTo>
                        <a:cubicBezTo>
                          <a:pt x="69532" y="186309"/>
                          <a:pt x="69532" y="180023"/>
                          <a:pt x="76295" y="176213"/>
                        </a:cubicBezTo>
                        <a:lnTo>
                          <a:pt x="125921" y="147542"/>
                        </a:lnTo>
                        <a:cubicBezTo>
                          <a:pt x="132588" y="143637"/>
                          <a:pt x="143542" y="143637"/>
                          <a:pt x="150209" y="147542"/>
                        </a:cubicBezTo>
                        <a:cubicBezTo>
                          <a:pt x="156972" y="151448"/>
                          <a:pt x="156972" y="157734"/>
                          <a:pt x="150209" y="161639"/>
                        </a:cubicBezTo>
                        <a:close/>
                        <a:moveTo>
                          <a:pt x="185642" y="23622"/>
                        </a:moveTo>
                        <a:cubicBezTo>
                          <a:pt x="185642" y="18098"/>
                          <a:pt x="193357" y="13716"/>
                          <a:pt x="202882" y="13716"/>
                        </a:cubicBezTo>
                        <a:cubicBezTo>
                          <a:pt x="212407" y="13716"/>
                          <a:pt x="220123" y="18193"/>
                          <a:pt x="220123" y="23622"/>
                        </a:cubicBezTo>
                        <a:lnTo>
                          <a:pt x="220123" y="64103"/>
                        </a:lnTo>
                        <a:cubicBezTo>
                          <a:pt x="220123" y="69628"/>
                          <a:pt x="212407" y="74009"/>
                          <a:pt x="202882" y="74009"/>
                        </a:cubicBezTo>
                        <a:cubicBezTo>
                          <a:pt x="193357" y="74009"/>
                          <a:pt x="185642" y="69532"/>
                          <a:pt x="185642" y="64103"/>
                        </a:cubicBezTo>
                        <a:lnTo>
                          <a:pt x="185642" y="23622"/>
                        </a:lnTo>
                        <a:close/>
                        <a:moveTo>
                          <a:pt x="202882" y="220408"/>
                        </a:moveTo>
                        <a:cubicBezTo>
                          <a:pt x="193357" y="220408"/>
                          <a:pt x="185642" y="215932"/>
                          <a:pt x="185642" y="210503"/>
                        </a:cubicBezTo>
                        <a:lnTo>
                          <a:pt x="185642" y="170021"/>
                        </a:lnTo>
                        <a:cubicBezTo>
                          <a:pt x="185642" y="164497"/>
                          <a:pt x="193357" y="160115"/>
                          <a:pt x="202882" y="160115"/>
                        </a:cubicBezTo>
                        <a:cubicBezTo>
                          <a:pt x="212407" y="160115"/>
                          <a:pt x="220123" y="164592"/>
                          <a:pt x="220123" y="170021"/>
                        </a:cubicBezTo>
                        <a:lnTo>
                          <a:pt x="220123" y="210503"/>
                        </a:lnTo>
                        <a:cubicBezTo>
                          <a:pt x="220123" y="216027"/>
                          <a:pt x="212407" y="220408"/>
                          <a:pt x="202882" y="220408"/>
                        </a:cubicBezTo>
                        <a:close/>
                        <a:moveTo>
                          <a:pt x="255556" y="72581"/>
                        </a:moveTo>
                        <a:lnTo>
                          <a:pt x="305181" y="43910"/>
                        </a:lnTo>
                        <a:cubicBezTo>
                          <a:pt x="311944" y="40005"/>
                          <a:pt x="322802" y="40005"/>
                          <a:pt x="329470" y="43910"/>
                        </a:cubicBezTo>
                        <a:cubicBezTo>
                          <a:pt x="336232" y="47815"/>
                          <a:pt x="336232" y="54102"/>
                          <a:pt x="329470" y="57912"/>
                        </a:cubicBezTo>
                        <a:lnTo>
                          <a:pt x="279845" y="86582"/>
                        </a:lnTo>
                        <a:cubicBezTo>
                          <a:pt x="273082" y="90488"/>
                          <a:pt x="262223" y="90488"/>
                          <a:pt x="255461" y="86582"/>
                        </a:cubicBezTo>
                        <a:cubicBezTo>
                          <a:pt x="248698" y="82677"/>
                          <a:pt x="248698" y="76390"/>
                          <a:pt x="255461" y="72485"/>
                        </a:cubicBezTo>
                        <a:close/>
                        <a:moveTo>
                          <a:pt x="329470" y="190119"/>
                        </a:moveTo>
                        <a:cubicBezTo>
                          <a:pt x="322802" y="194024"/>
                          <a:pt x="311848" y="194024"/>
                          <a:pt x="305181" y="190119"/>
                        </a:cubicBezTo>
                        <a:lnTo>
                          <a:pt x="255556" y="161449"/>
                        </a:lnTo>
                        <a:cubicBezTo>
                          <a:pt x="248793" y="157544"/>
                          <a:pt x="248793" y="151257"/>
                          <a:pt x="255556" y="147352"/>
                        </a:cubicBezTo>
                        <a:cubicBezTo>
                          <a:pt x="262319" y="143447"/>
                          <a:pt x="273177" y="143447"/>
                          <a:pt x="279940" y="147352"/>
                        </a:cubicBezTo>
                        <a:lnTo>
                          <a:pt x="329565" y="176022"/>
                        </a:lnTo>
                        <a:cubicBezTo>
                          <a:pt x="336328" y="179927"/>
                          <a:pt x="336328" y="186214"/>
                          <a:pt x="329565" y="190024"/>
                        </a:cubicBezTo>
                        <a:close/>
                        <a:moveTo>
                          <a:pt x="364712" y="126968"/>
                        </a:moveTo>
                        <a:lnTo>
                          <a:pt x="294513" y="126968"/>
                        </a:lnTo>
                        <a:cubicBezTo>
                          <a:pt x="284988" y="126968"/>
                          <a:pt x="277368" y="122491"/>
                          <a:pt x="277368" y="117062"/>
                        </a:cubicBezTo>
                        <a:cubicBezTo>
                          <a:pt x="277368" y="111633"/>
                          <a:pt x="285083" y="107156"/>
                          <a:pt x="294513" y="107156"/>
                        </a:cubicBezTo>
                        <a:lnTo>
                          <a:pt x="364712" y="107156"/>
                        </a:lnTo>
                        <a:cubicBezTo>
                          <a:pt x="374237" y="107156"/>
                          <a:pt x="381953" y="111633"/>
                          <a:pt x="381953" y="117062"/>
                        </a:cubicBezTo>
                        <a:cubicBezTo>
                          <a:pt x="381953" y="122491"/>
                          <a:pt x="374237" y="126968"/>
                          <a:pt x="364712" y="1269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2" name="Google Shape;1342;p38"/>
                  <p:cNvSpPr/>
                  <p:nvPr/>
                </p:nvSpPr>
                <p:spPr>
                  <a:xfrm>
                    <a:off x="3646611" y="4678414"/>
                    <a:ext cx="405669" cy="234124"/>
                  </a:xfrm>
                  <a:custGeom>
                    <a:rect b="b" l="l" r="r" t="t"/>
                    <a:pathLst>
                      <a:path extrusionOk="0" h="234124" w="405669">
                        <a:moveTo>
                          <a:pt x="346234" y="34290"/>
                        </a:moveTo>
                        <a:cubicBezTo>
                          <a:pt x="267081" y="-11430"/>
                          <a:pt x="138684" y="-11430"/>
                          <a:pt x="59436" y="34290"/>
                        </a:cubicBezTo>
                        <a:cubicBezTo>
                          <a:pt x="-19812" y="80010"/>
                          <a:pt x="-19812" y="154210"/>
                          <a:pt x="59436" y="199834"/>
                        </a:cubicBezTo>
                        <a:cubicBezTo>
                          <a:pt x="138684" y="245555"/>
                          <a:pt x="267081" y="245555"/>
                          <a:pt x="346234" y="199834"/>
                        </a:cubicBezTo>
                        <a:cubicBezTo>
                          <a:pt x="425482" y="154115"/>
                          <a:pt x="425482" y="80010"/>
                          <a:pt x="346234" y="34290"/>
                        </a:cubicBezTo>
                        <a:close/>
                        <a:moveTo>
                          <a:pt x="76200" y="58007"/>
                        </a:moveTo>
                        <a:cubicBezTo>
                          <a:pt x="69437" y="54102"/>
                          <a:pt x="69437" y="47815"/>
                          <a:pt x="76200" y="44006"/>
                        </a:cubicBezTo>
                        <a:cubicBezTo>
                          <a:pt x="82963" y="40100"/>
                          <a:pt x="93821" y="40100"/>
                          <a:pt x="100489" y="44006"/>
                        </a:cubicBezTo>
                        <a:lnTo>
                          <a:pt x="150114" y="72676"/>
                        </a:lnTo>
                        <a:cubicBezTo>
                          <a:pt x="156877" y="76581"/>
                          <a:pt x="156877" y="82867"/>
                          <a:pt x="150114" y="86678"/>
                        </a:cubicBezTo>
                        <a:cubicBezTo>
                          <a:pt x="143351" y="90583"/>
                          <a:pt x="132493" y="90583"/>
                          <a:pt x="125825" y="86678"/>
                        </a:cubicBezTo>
                        <a:lnTo>
                          <a:pt x="76200" y="58007"/>
                        </a:lnTo>
                        <a:close/>
                        <a:moveTo>
                          <a:pt x="111061" y="126968"/>
                        </a:moveTo>
                        <a:lnTo>
                          <a:pt x="40957" y="126968"/>
                        </a:lnTo>
                        <a:cubicBezTo>
                          <a:pt x="31432" y="126968"/>
                          <a:pt x="23717" y="122491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157" y="107156"/>
                        </a:lnTo>
                        <a:cubicBezTo>
                          <a:pt x="120682" y="107156"/>
                          <a:pt x="128397" y="111633"/>
                          <a:pt x="128397" y="117062"/>
                        </a:cubicBezTo>
                        <a:cubicBezTo>
                          <a:pt x="128397" y="122491"/>
                          <a:pt x="120682" y="126968"/>
                          <a:pt x="111157" y="126968"/>
                        </a:cubicBezTo>
                        <a:close/>
                        <a:moveTo>
                          <a:pt x="202787" y="74009"/>
                        </a:moveTo>
                        <a:cubicBezTo>
                          <a:pt x="193262" y="74009"/>
                          <a:pt x="185547" y="69532"/>
                          <a:pt x="185547" y="64103"/>
                        </a:cubicBezTo>
                        <a:lnTo>
                          <a:pt x="185547" y="23622"/>
                        </a:lnTo>
                        <a:cubicBezTo>
                          <a:pt x="185547" y="18098"/>
                          <a:pt x="193262" y="13716"/>
                          <a:pt x="202787" y="13716"/>
                        </a:cubicBezTo>
                        <a:cubicBezTo>
                          <a:pt x="212312" y="13716"/>
                          <a:pt x="220027" y="18193"/>
                          <a:pt x="220027" y="23622"/>
                        </a:cubicBezTo>
                        <a:lnTo>
                          <a:pt x="220027" y="64103"/>
                        </a:lnTo>
                        <a:cubicBezTo>
                          <a:pt x="220027" y="69532"/>
                          <a:pt x="212312" y="74009"/>
                          <a:pt x="202787" y="74009"/>
                        </a:cubicBezTo>
                        <a:close/>
                        <a:moveTo>
                          <a:pt x="100489" y="190119"/>
                        </a:moveTo>
                        <a:cubicBezTo>
                          <a:pt x="93821" y="194024"/>
                          <a:pt x="82868" y="194024"/>
                          <a:pt x="76200" y="190119"/>
                        </a:cubicBezTo>
                        <a:cubicBezTo>
                          <a:pt x="69437" y="186214"/>
                          <a:pt x="69437" y="179927"/>
                          <a:pt x="76200" y="176022"/>
                        </a:cubicBezTo>
                        <a:lnTo>
                          <a:pt x="125825" y="147352"/>
                        </a:lnTo>
                        <a:cubicBezTo>
                          <a:pt x="132493" y="143447"/>
                          <a:pt x="143446" y="143447"/>
                          <a:pt x="150114" y="147352"/>
                        </a:cubicBezTo>
                        <a:cubicBezTo>
                          <a:pt x="156877" y="151257"/>
                          <a:pt x="156877" y="157543"/>
                          <a:pt x="150114" y="161354"/>
                        </a:cubicBezTo>
                        <a:lnTo>
                          <a:pt x="100489" y="190024"/>
                        </a:lnTo>
                        <a:close/>
                        <a:moveTo>
                          <a:pt x="279749" y="86582"/>
                        </a:moveTo>
                        <a:cubicBezTo>
                          <a:pt x="272986" y="90488"/>
                          <a:pt x="262128" y="90488"/>
                          <a:pt x="255365" y="86582"/>
                        </a:cubicBezTo>
                        <a:cubicBezTo>
                          <a:pt x="248602" y="82677"/>
                          <a:pt x="248602" y="76390"/>
                          <a:pt x="255365" y="72581"/>
                        </a:cubicBezTo>
                        <a:lnTo>
                          <a:pt x="304990" y="43910"/>
                        </a:lnTo>
                        <a:cubicBezTo>
                          <a:pt x="311753" y="40005"/>
                          <a:pt x="322612" y="40005"/>
                          <a:pt x="329279" y="43910"/>
                        </a:cubicBezTo>
                        <a:cubicBezTo>
                          <a:pt x="336042" y="47815"/>
                          <a:pt x="336042" y="54102"/>
                          <a:pt x="329279" y="57912"/>
                        </a:cubicBezTo>
                        <a:lnTo>
                          <a:pt x="279654" y="86582"/>
                        </a:lnTo>
                        <a:close/>
                        <a:moveTo>
                          <a:pt x="294418" y="107061"/>
                        </a:move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lnTo>
                          <a:pt x="294418" y="126873"/>
                        </a:lnTo>
                        <a:cubicBezTo>
                          <a:pt x="284893" y="126873"/>
                          <a:pt x="277273" y="122396"/>
                          <a:pt x="277273" y="116967"/>
                        </a:cubicBezTo>
                        <a:cubicBezTo>
                          <a:pt x="277273" y="111538"/>
                          <a:pt x="284988" y="107061"/>
                          <a:pt x="294418" y="107061"/>
                        </a:cubicBezTo>
                        <a:close/>
                        <a:moveTo>
                          <a:pt x="202692" y="220408"/>
                        </a:moveTo>
                        <a:cubicBezTo>
                          <a:pt x="193167" y="220408"/>
                          <a:pt x="185452" y="215932"/>
                          <a:pt x="185452" y="210503"/>
                        </a:cubicBezTo>
                        <a:lnTo>
                          <a:pt x="185452" y="170021"/>
                        </a:lnTo>
                        <a:cubicBezTo>
                          <a:pt x="185452" y="164497"/>
                          <a:pt x="193167" y="160115"/>
                          <a:pt x="202692" y="160115"/>
                        </a:cubicBezTo>
                        <a:cubicBezTo>
                          <a:pt x="212217" y="160115"/>
                          <a:pt x="219932" y="164592"/>
                          <a:pt x="219932" y="170021"/>
                        </a:cubicBezTo>
                        <a:lnTo>
                          <a:pt x="219932" y="210503"/>
                        </a:lnTo>
                        <a:cubicBezTo>
                          <a:pt x="219932" y="216027"/>
                          <a:pt x="212217" y="220408"/>
                          <a:pt x="202692" y="220408"/>
                        </a:cubicBezTo>
                        <a:close/>
                        <a:moveTo>
                          <a:pt x="304990" y="190119"/>
                        </a:moveTo>
                        <a:lnTo>
                          <a:pt x="255365" y="161449"/>
                        </a:lnTo>
                        <a:cubicBezTo>
                          <a:pt x="248602" y="157543"/>
                          <a:pt x="248602" y="151257"/>
                          <a:pt x="255365" y="147447"/>
                        </a:cubicBezTo>
                        <a:cubicBezTo>
                          <a:pt x="262128" y="143542"/>
                          <a:pt x="272986" y="143542"/>
                          <a:pt x="279749" y="147447"/>
                        </a:cubicBezTo>
                        <a:lnTo>
                          <a:pt x="329374" y="176117"/>
                        </a:lnTo>
                        <a:cubicBezTo>
                          <a:pt x="336137" y="180023"/>
                          <a:pt x="336137" y="186309"/>
                          <a:pt x="329374" y="190214"/>
                        </a:cubicBezTo>
                        <a:cubicBezTo>
                          <a:pt x="322707" y="194120"/>
                          <a:pt x="311753" y="194120"/>
                          <a:pt x="305086" y="1902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3" name="Google Shape;1343;p38"/>
                  <p:cNvSpPr/>
                  <p:nvPr/>
                </p:nvSpPr>
                <p:spPr>
                  <a:xfrm>
                    <a:off x="3792266" y="4762425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3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3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4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4" name="Google Shape;1344;p38"/>
                  <p:cNvSpPr/>
                  <p:nvPr/>
                </p:nvSpPr>
                <p:spPr>
                  <a:xfrm>
                    <a:off x="3797106" y="4789095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45" name="Google Shape;1345;p38"/>
              <p:cNvGrpSpPr/>
              <p:nvPr/>
            </p:nvGrpSpPr>
            <p:grpSpPr>
              <a:xfrm>
                <a:off x="7468856" y="4512385"/>
                <a:ext cx="639735" cy="559976"/>
                <a:chOff x="3695689" y="4939685"/>
                <a:chExt cx="422100" cy="369475"/>
              </a:xfrm>
            </p:grpSpPr>
            <p:sp>
              <p:nvSpPr>
                <p:cNvPr id="1346" name="Google Shape;1346;p38"/>
                <p:cNvSpPr/>
                <p:nvPr/>
              </p:nvSpPr>
              <p:spPr>
                <a:xfrm>
                  <a:off x="3695689" y="5065320"/>
                  <a:ext cx="422100" cy="243840"/>
                </a:xfrm>
                <a:custGeom>
                  <a:rect b="b" l="l" r="r" t="t"/>
                  <a:pathLst>
                    <a:path extrusionOk="0" h="243840" w="422100">
                      <a:moveTo>
                        <a:pt x="360307" y="208121"/>
                      </a:moveTo>
                      <a:cubicBezTo>
                        <a:pt x="277821" y="255746"/>
                        <a:pt x="144185" y="255746"/>
                        <a:pt x="61793" y="208121"/>
                      </a:cubicBezTo>
                      <a:cubicBezTo>
                        <a:pt x="-20598" y="160496"/>
                        <a:pt x="-20598" y="83344"/>
                        <a:pt x="61793" y="35719"/>
                      </a:cubicBezTo>
                      <a:cubicBezTo>
                        <a:pt x="144185" y="-11906"/>
                        <a:pt x="277821" y="-11906"/>
                        <a:pt x="360307" y="35719"/>
                      </a:cubicBezTo>
                      <a:cubicBezTo>
                        <a:pt x="442698" y="83344"/>
                        <a:pt x="442698" y="160496"/>
                        <a:pt x="360307" y="208121"/>
                      </a:cubicBezTo>
                      <a:close/>
                    </a:path>
                  </a:pathLst>
                </a:custGeom>
                <a:solidFill>
                  <a:srgbClr val="000000">
                    <a:alpha val="2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47" name="Google Shape;1347;p38"/>
                <p:cNvGrpSpPr/>
                <p:nvPr/>
              </p:nvGrpSpPr>
              <p:grpSpPr>
                <a:xfrm>
                  <a:off x="3703857" y="5053128"/>
                  <a:ext cx="405669" cy="247649"/>
                  <a:chOff x="3703857" y="5053128"/>
                  <a:chExt cx="405669" cy="247649"/>
                </a:xfrm>
              </p:grpSpPr>
              <p:sp>
                <p:nvSpPr>
                  <p:cNvPr id="1348" name="Google Shape;1348;p38"/>
                  <p:cNvSpPr/>
                  <p:nvPr/>
                </p:nvSpPr>
                <p:spPr>
                  <a:xfrm>
                    <a:off x="3703857" y="5066463"/>
                    <a:ext cx="405574" cy="234314"/>
                  </a:xfrm>
                  <a:custGeom>
                    <a:rect b="b" l="l" r="r" t="t"/>
                    <a:pathLst>
                      <a:path extrusionOk="0" h="234314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920"/>
                        </a:lnTo>
                        <a:lnTo>
                          <a:pt x="0" y="117920"/>
                        </a:lnTo>
                        <a:cubicBezTo>
                          <a:pt x="381" y="147638"/>
                          <a:pt x="20098" y="177260"/>
                          <a:pt x="59341" y="200025"/>
                        </a:cubicBezTo>
                        <a:cubicBezTo>
                          <a:pt x="138589" y="245745"/>
                          <a:pt x="266986" y="245745"/>
                          <a:pt x="346138" y="200025"/>
                        </a:cubicBezTo>
                        <a:cubicBezTo>
                          <a:pt x="385763" y="177165"/>
                          <a:pt x="405574" y="147161"/>
                          <a:pt x="405574" y="117253"/>
                        </a:cubicBezTo>
                        <a:lnTo>
                          <a:pt x="405574" y="103918"/>
                        </a:lnTo>
                        <a:lnTo>
                          <a:pt x="404241" y="103918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815"/>
                        </a:cubicBezTo>
                        <a:close/>
                        <a:moveTo>
                          <a:pt x="40957" y="126968"/>
                        </a:moveTo>
                        <a:cubicBezTo>
                          <a:pt x="31432" y="126968"/>
                          <a:pt x="23717" y="122492"/>
                          <a:pt x="23717" y="117062"/>
                        </a:cubicBezTo>
                        <a:cubicBezTo>
                          <a:pt x="23717" y="111633"/>
                          <a:pt x="31432" y="107156"/>
                          <a:pt x="40957" y="107156"/>
                        </a:cubicBezTo>
                        <a:lnTo>
                          <a:pt x="111062" y="107156"/>
                        </a:lnTo>
                        <a:cubicBezTo>
                          <a:pt x="120587" y="107156"/>
                          <a:pt x="128302" y="111633"/>
                          <a:pt x="128302" y="117062"/>
                        </a:cubicBezTo>
                        <a:cubicBezTo>
                          <a:pt x="128302" y="122492"/>
                          <a:pt x="120587" y="126968"/>
                          <a:pt x="111062" y="126968"/>
                        </a:cubicBezTo>
                        <a:lnTo>
                          <a:pt x="40957" y="126968"/>
                        </a:lnTo>
                        <a:close/>
                        <a:moveTo>
                          <a:pt x="150114" y="161449"/>
                        </a:moveTo>
                        <a:lnTo>
                          <a:pt x="100489" y="190119"/>
                        </a:lnTo>
                        <a:cubicBezTo>
                          <a:pt x="93726" y="194024"/>
                          <a:pt x="82867" y="194024"/>
                          <a:pt x="76105" y="190119"/>
                        </a:cubicBezTo>
                        <a:cubicBezTo>
                          <a:pt x="69342" y="186214"/>
                          <a:pt x="69342" y="179927"/>
                          <a:pt x="76105" y="176117"/>
                        </a:cubicBezTo>
                        <a:lnTo>
                          <a:pt x="125730" y="147447"/>
                        </a:lnTo>
                        <a:cubicBezTo>
                          <a:pt x="132493" y="143542"/>
                          <a:pt x="143351" y="143542"/>
                          <a:pt x="150019" y="147447"/>
                        </a:cubicBezTo>
                        <a:cubicBezTo>
                          <a:pt x="156781" y="151352"/>
                          <a:pt x="156781" y="157639"/>
                          <a:pt x="150019" y="161544"/>
                        </a:cubicBezTo>
                        <a:close/>
                        <a:moveTo>
                          <a:pt x="185547" y="23527"/>
                        </a:moveTo>
                        <a:cubicBezTo>
                          <a:pt x="185547" y="18002"/>
                          <a:pt x="193262" y="13621"/>
                          <a:pt x="202787" y="13621"/>
                        </a:cubicBezTo>
                        <a:cubicBezTo>
                          <a:pt x="212312" y="13621"/>
                          <a:pt x="220027" y="18098"/>
                          <a:pt x="220027" y="23527"/>
                        </a:cubicBezTo>
                        <a:lnTo>
                          <a:pt x="220027" y="64008"/>
                        </a:lnTo>
                        <a:cubicBezTo>
                          <a:pt x="220027" y="69532"/>
                          <a:pt x="212312" y="73914"/>
                          <a:pt x="202787" y="73914"/>
                        </a:cubicBezTo>
                        <a:cubicBezTo>
                          <a:pt x="193262" y="73914"/>
                          <a:pt x="185547" y="69437"/>
                          <a:pt x="185547" y="64008"/>
                        </a:cubicBezTo>
                        <a:lnTo>
                          <a:pt x="185547" y="23527"/>
                        </a:lnTo>
                        <a:close/>
                        <a:moveTo>
                          <a:pt x="202787" y="220313"/>
                        </a:moveTo>
                        <a:cubicBezTo>
                          <a:pt x="193262" y="220313"/>
                          <a:pt x="185547" y="215837"/>
                          <a:pt x="185547" y="210407"/>
                        </a:cubicBezTo>
                        <a:lnTo>
                          <a:pt x="185547" y="169926"/>
                        </a:lnTo>
                        <a:cubicBezTo>
                          <a:pt x="185547" y="164402"/>
                          <a:pt x="193262" y="160020"/>
                          <a:pt x="202787" y="160020"/>
                        </a:cubicBezTo>
                        <a:cubicBezTo>
                          <a:pt x="212312" y="160020"/>
                          <a:pt x="220027" y="164497"/>
                          <a:pt x="220027" y="169926"/>
                        </a:cubicBezTo>
                        <a:lnTo>
                          <a:pt x="220027" y="210407"/>
                        </a:lnTo>
                        <a:cubicBezTo>
                          <a:pt x="220027" y="215932"/>
                          <a:pt x="212312" y="220313"/>
                          <a:pt x="202787" y="220313"/>
                        </a:cubicBezTo>
                        <a:close/>
                        <a:moveTo>
                          <a:pt x="255460" y="72485"/>
                        </a:moveTo>
                        <a:lnTo>
                          <a:pt x="305086" y="43815"/>
                        </a:lnTo>
                        <a:cubicBezTo>
                          <a:pt x="311848" y="39910"/>
                          <a:pt x="322707" y="39910"/>
                          <a:pt x="329374" y="43815"/>
                        </a:cubicBezTo>
                        <a:cubicBezTo>
                          <a:pt x="336137" y="47720"/>
                          <a:pt x="336137" y="54007"/>
                          <a:pt x="329374" y="57912"/>
                        </a:cubicBezTo>
                        <a:lnTo>
                          <a:pt x="279749" y="86582"/>
                        </a:lnTo>
                        <a:cubicBezTo>
                          <a:pt x="272987" y="90488"/>
                          <a:pt x="262128" y="90488"/>
                          <a:pt x="255460" y="86582"/>
                        </a:cubicBezTo>
                        <a:cubicBezTo>
                          <a:pt x="248698" y="82677"/>
                          <a:pt x="248698" y="76390"/>
                          <a:pt x="255460" y="72581"/>
                        </a:cubicBezTo>
                        <a:close/>
                        <a:moveTo>
                          <a:pt x="329374" y="190024"/>
                        </a:moveTo>
                        <a:cubicBezTo>
                          <a:pt x="322612" y="193929"/>
                          <a:pt x="311753" y="193929"/>
                          <a:pt x="305086" y="190024"/>
                        </a:cubicBezTo>
                        <a:lnTo>
                          <a:pt x="255460" y="161354"/>
                        </a:lnTo>
                        <a:cubicBezTo>
                          <a:pt x="248698" y="157448"/>
                          <a:pt x="248698" y="151162"/>
                          <a:pt x="255460" y="147352"/>
                        </a:cubicBezTo>
                        <a:cubicBezTo>
                          <a:pt x="262223" y="143447"/>
                          <a:pt x="273082" y="143447"/>
                          <a:pt x="279749" y="147352"/>
                        </a:cubicBezTo>
                        <a:lnTo>
                          <a:pt x="329374" y="176022"/>
                        </a:lnTo>
                        <a:cubicBezTo>
                          <a:pt x="336137" y="179927"/>
                          <a:pt x="336137" y="186214"/>
                          <a:pt x="329374" y="190024"/>
                        </a:cubicBezTo>
                        <a:close/>
                        <a:moveTo>
                          <a:pt x="364617" y="126873"/>
                        </a:moveTo>
                        <a:lnTo>
                          <a:pt x="294418" y="126873"/>
                        </a:lnTo>
                        <a:cubicBezTo>
                          <a:pt x="284893" y="126873"/>
                          <a:pt x="277177" y="122396"/>
                          <a:pt x="277177" y="116967"/>
                        </a:cubicBezTo>
                        <a:cubicBezTo>
                          <a:pt x="277177" y="111538"/>
                          <a:pt x="284893" y="107061"/>
                          <a:pt x="294418" y="107061"/>
                        </a:cubicBezTo>
                        <a:lnTo>
                          <a:pt x="364617" y="107061"/>
                        </a:lnTo>
                        <a:cubicBezTo>
                          <a:pt x="374142" y="107061"/>
                          <a:pt x="381857" y="111538"/>
                          <a:pt x="381857" y="116967"/>
                        </a:cubicBezTo>
                        <a:cubicBezTo>
                          <a:pt x="381857" y="122396"/>
                          <a:pt x="374142" y="126873"/>
                          <a:pt x="364617" y="126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9" name="Google Shape;1349;p38"/>
                  <p:cNvSpPr/>
                  <p:nvPr/>
                </p:nvSpPr>
                <p:spPr>
                  <a:xfrm>
                    <a:off x="3703928" y="5053128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010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7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022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449"/>
                        </a:cubicBezTo>
                        <a:lnTo>
                          <a:pt x="100322" y="190119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8"/>
                        </a:moveTo>
                        <a:cubicBezTo>
                          <a:pt x="193096" y="220408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8"/>
                          <a:pt x="202621" y="220408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447"/>
                        </a:cubicBezTo>
                        <a:cubicBezTo>
                          <a:pt x="262057" y="143542"/>
                          <a:pt x="272915" y="143542"/>
                          <a:pt x="279583" y="147447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119"/>
                        </a:cubicBezTo>
                        <a:cubicBezTo>
                          <a:pt x="322445" y="194024"/>
                          <a:pt x="311587" y="194024"/>
                          <a:pt x="304919" y="1901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0" name="Google Shape;1350;p38"/>
                  <p:cNvSpPr/>
                  <p:nvPr/>
                </p:nvSpPr>
                <p:spPr>
                  <a:xfrm>
                    <a:off x="3849512" y="5137210"/>
                    <a:ext cx="114454" cy="46315"/>
                  </a:xfrm>
                  <a:custGeom>
                    <a:rect b="b" l="l" r="r" t="t"/>
                    <a:pathLst>
                      <a:path extrusionOk="0" h="46315" w="114454">
                        <a:moveTo>
                          <a:pt x="109615" y="46315"/>
                        </a:moveTo>
                        <a:cubicBezTo>
                          <a:pt x="106852" y="42696"/>
                          <a:pt x="102852" y="39267"/>
                          <a:pt x="97708" y="36314"/>
                        </a:cubicBezTo>
                        <a:cubicBezTo>
                          <a:pt x="75325" y="23455"/>
                          <a:pt x="39130" y="23455"/>
                          <a:pt x="16746" y="36314"/>
                        </a:cubicBezTo>
                        <a:cubicBezTo>
                          <a:pt x="11602" y="39267"/>
                          <a:pt x="7602" y="42696"/>
                          <a:pt x="4840" y="46315"/>
                        </a:cubicBezTo>
                        <a:cubicBezTo>
                          <a:pt x="-4400" y="34218"/>
                          <a:pt x="-399" y="19550"/>
                          <a:pt x="16746" y="9644"/>
                        </a:cubicBezTo>
                        <a:cubicBezTo>
                          <a:pt x="39130" y="-3215"/>
                          <a:pt x="75325" y="-3215"/>
                          <a:pt x="97708" y="9644"/>
                        </a:cubicBezTo>
                        <a:cubicBezTo>
                          <a:pt x="114853" y="19550"/>
                          <a:pt x="118854" y="34218"/>
                          <a:pt x="109615" y="46315"/>
                        </a:cubicBezTo>
                        <a:close/>
                      </a:path>
                    </a:pathLst>
                  </a:custGeom>
                  <a:solidFill>
                    <a:srgbClr val="53535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38"/>
                  <p:cNvSpPr/>
                  <p:nvPr/>
                </p:nvSpPr>
                <p:spPr>
                  <a:xfrm>
                    <a:off x="3854351" y="5163880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645"/>
                        </a:moveTo>
                        <a:cubicBezTo>
                          <a:pt x="102013" y="23265"/>
                          <a:pt x="98012" y="26694"/>
                          <a:pt x="92869" y="29742"/>
                        </a:cubicBezTo>
                        <a:cubicBezTo>
                          <a:pt x="70485" y="42696"/>
                          <a:pt x="34290" y="42696"/>
                          <a:pt x="11906" y="29742"/>
                        </a:cubicBezTo>
                        <a:cubicBezTo>
                          <a:pt x="6763" y="26789"/>
                          <a:pt x="2762" y="23360"/>
                          <a:pt x="0" y="19645"/>
                        </a:cubicBezTo>
                        <a:cubicBezTo>
                          <a:pt x="2762" y="16026"/>
                          <a:pt x="6763" y="12597"/>
                          <a:pt x="11906" y="9644"/>
                        </a:cubicBezTo>
                        <a:cubicBezTo>
                          <a:pt x="34290" y="-3215"/>
                          <a:pt x="70485" y="-3215"/>
                          <a:pt x="92869" y="9644"/>
                        </a:cubicBezTo>
                        <a:cubicBezTo>
                          <a:pt x="98012" y="12597"/>
                          <a:pt x="102013" y="16026"/>
                          <a:pt x="104775" y="19645"/>
                        </a:cubicBezTo>
                        <a:close/>
                      </a:path>
                    </a:pathLst>
                  </a:custGeom>
                  <a:solidFill>
                    <a:srgbClr val="3030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2" name="Google Shape;1352;p38"/>
                <p:cNvGrpSpPr/>
                <p:nvPr/>
              </p:nvGrpSpPr>
              <p:grpSpPr>
                <a:xfrm>
                  <a:off x="3727359" y="4965879"/>
                  <a:ext cx="358830" cy="305800"/>
                  <a:chOff x="3727359" y="4965879"/>
                  <a:chExt cx="358830" cy="305800"/>
                </a:xfrm>
              </p:grpSpPr>
              <p:sp>
                <p:nvSpPr>
                  <p:cNvPr id="1353" name="Google Shape;1353;p38"/>
                  <p:cNvSpPr/>
                  <p:nvPr/>
                </p:nvSpPr>
                <p:spPr>
                  <a:xfrm>
                    <a:off x="3727478" y="5069416"/>
                    <a:ext cx="358711" cy="202263"/>
                  </a:xfrm>
                  <a:custGeom>
                    <a:rect b="b" l="l" r="r" t="t"/>
                    <a:pathLst>
                      <a:path extrusionOk="0" h="202263" w="358711">
                        <a:moveTo>
                          <a:pt x="358616" y="0"/>
                        </a:moveTo>
                        <a:lnTo>
                          <a:pt x="358616" y="98393"/>
                        </a:lnTo>
                        <a:cubicBezTo>
                          <a:pt x="358616" y="125063"/>
                          <a:pt x="340995" y="151733"/>
                          <a:pt x="306038" y="171831"/>
                        </a:cubicBezTo>
                        <a:cubicBezTo>
                          <a:pt x="236125" y="212408"/>
                          <a:pt x="122492" y="212408"/>
                          <a:pt x="52388" y="171831"/>
                        </a:cubicBezTo>
                        <a:cubicBezTo>
                          <a:pt x="17336" y="151733"/>
                          <a:pt x="0" y="125063"/>
                          <a:pt x="0" y="98393"/>
                        </a:cubicBezTo>
                        <a:lnTo>
                          <a:pt x="0" y="0"/>
                        </a:lnTo>
                        <a:lnTo>
                          <a:pt x="35871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4" name="Google Shape;1354;p38"/>
                  <p:cNvSpPr/>
                  <p:nvPr/>
                </p:nvSpPr>
                <p:spPr>
                  <a:xfrm>
                    <a:off x="3727383" y="5082179"/>
                    <a:ext cx="358711" cy="110633"/>
                  </a:xfrm>
                  <a:custGeom>
                    <a:rect b="b" l="l" r="r" t="t"/>
                    <a:pathLst>
                      <a:path extrusionOk="0" h="110633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824"/>
                          <a:pt x="122587" y="113824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5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5" name="Google Shape;1355;p38"/>
                  <p:cNvSpPr/>
                  <p:nvPr/>
                </p:nvSpPr>
                <p:spPr>
                  <a:xfrm>
                    <a:off x="3727383" y="5099324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959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6" name="Google Shape;1356;p38"/>
                  <p:cNvSpPr/>
                  <p:nvPr/>
                </p:nvSpPr>
                <p:spPr>
                  <a:xfrm>
                    <a:off x="3727383" y="511656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7" name="Google Shape;1357;p38"/>
                  <p:cNvSpPr/>
                  <p:nvPr/>
                </p:nvSpPr>
                <p:spPr>
                  <a:xfrm>
                    <a:off x="3727383" y="5133709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9"/>
                          <a:pt x="122587" y="113729"/>
                          <a:pt x="52483" y="73057"/>
                        </a:cubicBezTo>
                        <a:cubicBezTo>
                          <a:pt x="18288" y="53340"/>
                          <a:pt x="762" y="27622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1"/>
                        </a:cubicBezTo>
                        <a:cubicBezTo>
                          <a:pt x="122491" y="120777"/>
                          <a:pt x="236125" y="120777"/>
                          <a:pt x="306038" y="80201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95"/>
                        </a:lnTo>
                        <a:lnTo>
                          <a:pt x="35861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8" name="Google Shape;1358;p38"/>
                  <p:cNvSpPr/>
                  <p:nvPr/>
                </p:nvSpPr>
                <p:spPr>
                  <a:xfrm>
                    <a:off x="3727383" y="5150855"/>
                    <a:ext cx="358711" cy="110632"/>
                  </a:xfrm>
                  <a:custGeom>
                    <a:rect b="b" l="l" r="r" t="t"/>
                    <a:pathLst>
                      <a:path extrusionOk="0" h="110632" w="358711">
                        <a:moveTo>
                          <a:pt x="358711" y="0"/>
                        </a:moveTo>
                        <a:cubicBezTo>
                          <a:pt x="358711" y="26479"/>
                          <a:pt x="341090" y="52864"/>
                          <a:pt x="306133" y="73057"/>
                        </a:cubicBezTo>
                        <a:cubicBezTo>
                          <a:pt x="236220" y="113728"/>
                          <a:pt x="122587" y="113728"/>
                          <a:pt x="52483" y="73057"/>
                        </a:cubicBezTo>
                        <a:cubicBezTo>
                          <a:pt x="18288" y="53340"/>
                          <a:pt x="762" y="27527"/>
                          <a:pt x="0" y="1714"/>
                        </a:cubicBezTo>
                        <a:lnTo>
                          <a:pt x="0" y="6763"/>
                        </a:lnTo>
                        <a:cubicBezTo>
                          <a:pt x="0" y="33433"/>
                          <a:pt x="17335" y="60103"/>
                          <a:pt x="52388" y="80200"/>
                        </a:cubicBezTo>
                        <a:cubicBezTo>
                          <a:pt x="122491" y="120777"/>
                          <a:pt x="236125" y="120777"/>
                          <a:pt x="306038" y="80200"/>
                        </a:cubicBezTo>
                        <a:cubicBezTo>
                          <a:pt x="341090" y="60103"/>
                          <a:pt x="358616" y="33433"/>
                          <a:pt x="358616" y="6763"/>
                        </a:cubicBezTo>
                        <a:lnTo>
                          <a:pt x="358616" y="0"/>
                        </a:lnTo>
                        <a:lnTo>
                          <a:pt x="35861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49800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9" name="Google Shape;1359;p38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0" name="Google Shape;1360;p38"/>
                  <p:cNvSpPr/>
                  <p:nvPr/>
                </p:nvSpPr>
                <p:spPr>
                  <a:xfrm>
                    <a:off x="3741504" y="4974118"/>
                    <a:ext cx="330446" cy="190785"/>
                  </a:xfrm>
                  <a:custGeom>
                    <a:rect b="b" l="l" r="r" t="t"/>
                    <a:pathLst>
                      <a:path extrusionOk="0" h="190785" w="330446">
                        <a:moveTo>
                          <a:pt x="48363" y="162639"/>
                        </a:moveTo>
                        <a:cubicBezTo>
                          <a:pt x="112943" y="200168"/>
                          <a:pt x="217622" y="200168"/>
                          <a:pt x="282012" y="162639"/>
                        </a:cubicBezTo>
                        <a:cubicBezTo>
                          <a:pt x="346591" y="125492"/>
                          <a:pt x="346591" y="65008"/>
                          <a:pt x="282012" y="27861"/>
                        </a:cubicBezTo>
                        <a:cubicBezTo>
                          <a:pt x="217622" y="-9287"/>
                          <a:pt x="112943" y="-9287"/>
                          <a:pt x="48363" y="27861"/>
                        </a:cubicBezTo>
                        <a:cubicBezTo>
                          <a:pt x="-16121" y="65008"/>
                          <a:pt x="-16121" y="125492"/>
                          <a:pt x="48363" y="16263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1" name="Google Shape;1361;p38"/>
                  <p:cNvSpPr/>
                  <p:nvPr/>
                </p:nvSpPr>
                <p:spPr>
                  <a:xfrm>
                    <a:off x="3752172" y="4980190"/>
                    <a:ext cx="309014" cy="178474"/>
                  </a:xfrm>
                  <a:custGeom>
                    <a:rect b="b" l="l" r="r" t="t"/>
                    <a:pathLst>
                      <a:path extrusionOk="0" h="178474" w="309014">
                        <a:moveTo>
                          <a:pt x="45220" y="152186"/>
                        </a:moveTo>
                        <a:cubicBezTo>
                          <a:pt x="105609" y="187238"/>
                          <a:pt x="203526" y="187238"/>
                          <a:pt x="263723" y="152186"/>
                        </a:cubicBezTo>
                        <a:cubicBezTo>
                          <a:pt x="324112" y="117419"/>
                          <a:pt x="324112" y="60841"/>
                          <a:pt x="263723" y="26075"/>
                        </a:cubicBezTo>
                        <a:cubicBezTo>
                          <a:pt x="203526" y="-8692"/>
                          <a:pt x="105609" y="-8692"/>
                          <a:pt x="45220" y="26075"/>
                        </a:cubicBezTo>
                        <a:cubicBezTo>
                          <a:pt x="-15073" y="60841"/>
                          <a:pt x="-15073" y="117324"/>
                          <a:pt x="45220" y="15218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2" name="Google Shape;1362;p38"/>
                  <p:cNvSpPr/>
                  <p:nvPr/>
                </p:nvSpPr>
                <p:spPr>
                  <a:xfrm>
                    <a:off x="3760768" y="4985524"/>
                    <a:ext cx="291917" cy="168568"/>
                  </a:xfrm>
                  <a:custGeom>
                    <a:rect b="b" l="l" r="r" t="t"/>
                    <a:pathLst>
                      <a:path extrusionOk="0" h="168568" w="291917">
                        <a:moveTo>
                          <a:pt x="42720" y="143708"/>
                        </a:moveTo>
                        <a:cubicBezTo>
                          <a:pt x="99774" y="176855"/>
                          <a:pt x="192262" y="176855"/>
                          <a:pt x="249126" y="143708"/>
                        </a:cubicBezTo>
                        <a:cubicBezTo>
                          <a:pt x="306181" y="110847"/>
                          <a:pt x="306181" y="57507"/>
                          <a:pt x="249126" y="24646"/>
                        </a:cubicBezTo>
                        <a:cubicBezTo>
                          <a:pt x="192262" y="-8215"/>
                          <a:pt x="99774" y="-8215"/>
                          <a:pt x="42720" y="24646"/>
                        </a:cubicBezTo>
                        <a:cubicBezTo>
                          <a:pt x="-14240" y="57507"/>
                          <a:pt x="-14240" y="110847"/>
                          <a:pt x="42720" y="14370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3" name="Google Shape;1363;p38"/>
                  <p:cNvSpPr/>
                  <p:nvPr/>
                </p:nvSpPr>
                <p:spPr>
                  <a:xfrm>
                    <a:off x="3769793" y="4990263"/>
                    <a:ext cx="273962" cy="158257"/>
                  </a:xfrm>
                  <a:custGeom>
                    <a:rect b="b" l="l" r="r" t="t"/>
                    <a:pathLst>
                      <a:path extrusionOk="0" h="158257" w="273962">
                        <a:moveTo>
                          <a:pt x="40076" y="134969"/>
                        </a:moveTo>
                        <a:cubicBezTo>
                          <a:pt x="93607" y="166021"/>
                          <a:pt x="180475" y="166021"/>
                          <a:pt x="233815" y="134969"/>
                        </a:cubicBezTo>
                        <a:cubicBezTo>
                          <a:pt x="287346" y="104108"/>
                          <a:pt x="287346" y="54007"/>
                          <a:pt x="233815" y="23146"/>
                        </a:cubicBezTo>
                        <a:cubicBezTo>
                          <a:pt x="180475" y="-7715"/>
                          <a:pt x="93607" y="-7715"/>
                          <a:pt x="40076" y="23146"/>
                        </a:cubicBezTo>
                        <a:cubicBezTo>
                          <a:pt x="-13359" y="53912"/>
                          <a:pt x="-13359" y="104108"/>
                          <a:pt x="40076" y="13496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4" name="Google Shape;1364;p38"/>
                  <p:cNvSpPr/>
                  <p:nvPr/>
                </p:nvSpPr>
                <p:spPr>
                  <a:xfrm>
                    <a:off x="3777342" y="4995073"/>
                    <a:ext cx="258770" cy="149471"/>
                  </a:xfrm>
                  <a:custGeom>
                    <a:rect b="b" l="l" r="r" t="t"/>
                    <a:pathLst>
                      <a:path extrusionOk="0" h="149471" w="258770">
                        <a:moveTo>
                          <a:pt x="37862" y="127397"/>
                        </a:moveTo>
                        <a:cubicBezTo>
                          <a:pt x="88440" y="156829"/>
                          <a:pt x="170450" y="156829"/>
                          <a:pt x="220837" y="127397"/>
                        </a:cubicBezTo>
                        <a:cubicBezTo>
                          <a:pt x="271415" y="98251"/>
                          <a:pt x="271415" y="50911"/>
                          <a:pt x="220837" y="21860"/>
                        </a:cubicBezTo>
                        <a:cubicBezTo>
                          <a:pt x="170450" y="-7287"/>
                          <a:pt x="88440" y="-7287"/>
                          <a:pt x="37862" y="21860"/>
                        </a:cubicBezTo>
                        <a:cubicBezTo>
                          <a:pt x="-12621" y="51007"/>
                          <a:pt x="-12621" y="98346"/>
                          <a:pt x="37862" y="127397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5" name="Google Shape;1365;p38"/>
                  <p:cNvSpPr/>
                  <p:nvPr/>
                </p:nvSpPr>
                <p:spPr>
                  <a:xfrm>
                    <a:off x="3784890" y="4999026"/>
                    <a:ext cx="243673" cy="140731"/>
                  </a:xfrm>
                  <a:custGeom>
                    <a:rect b="b" l="l" r="r" t="t"/>
                    <a:pathLst>
                      <a:path extrusionOk="0" h="140731" w="243673">
                        <a:moveTo>
                          <a:pt x="35647" y="120015"/>
                        </a:moveTo>
                        <a:cubicBezTo>
                          <a:pt x="83272" y="147638"/>
                          <a:pt x="160520" y="147638"/>
                          <a:pt x="207955" y="120015"/>
                        </a:cubicBezTo>
                        <a:cubicBezTo>
                          <a:pt x="255580" y="92583"/>
                          <a:pt x="255580" y="48006"/>
                          <a:pt x="207955" y="20574"/>
                        </a:cubicBezTo>
                        <a:cubicBezTo>
                          <a:pt x="160520" y="-6858"/>
                          <a:pt x="83272" y="-6858"/>
                          <a:pt x="35647" y="20574"/>
                        </a:cubicBezTo>
                        <a:cubicBezTo>
                          <a:pt x="-11882" y="48006"/>
                          <a:pt x="-11882" y="92583"/>
                          <a:pt x="35647" y="120015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6" name="Google Shape;1366;p38"/>
                  <p:cNvSpPr/>
                  <p:nvPr/>
                </p:nvSpPr>
                <p:spPr>
                  <a:xfrm>
                    <a:off x="3791677" y="5003217"/>
                    <a:ext cx="230219" cy="132921"/>
                  </a:xfrm>
                  <a:custGeom>
                    <a:rect b="b" l="l" r="r" t="t"/>
                    <a:pathLst>
                      <a:path extrusionOk="0" h="132921" w="230219">
                        <a:moveTo>
                          <a:pt x="33719" y="113348"/>
                        </a:moveTo>
                        <a:cubicBezTo>
                          <a:pt x="78677" y="139446"/>
                          <a:pt x="151638" y="139446"/>
                          <a:pt x="196501" y="113348"/>
                        </a:cubicBezTo>
                        <a:cubicBezTo>
                          <a:pt x="241459" y="87440"/>
                          <a:pt x="241459" y="45339"/>
                          <a:pt x="196501" y="19431"/>
                        </a:cubicBezTo>
                        <a:cubicBezTo>
                          <a:pt x="151638" y="-6477"/>
                          <a:pt x="78677" y="-6477"/>
                          <a:pt x="33719" y="19431"/>
                        </a:cubicBezTo>
                        <a:cubicBezTo>
                          <a:pt x="-11240" y="45339"/>
                          <a:pt x="-11240" y="87440"/>
                          <a:pt x="33719" y="113348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7" name="Google Shape;1367;p38"/>
                  <p:cNvSpPr/>
                  <p:nvPr/>
                </p:nvSpPr>
                <p:spPr>
                  <a:xfrm>
                    <a:off x="3798702" y="5007098"/>
                    <a:ext cx="216074" cy="124753"/>
                  </a:xfrm>
                  <a:custGeom>
                    <a:rect b="b" l="l" r="r" t="t"/>
                    <a:pathLst>
                      <a:path extrusionOk="0" h="124753" w="216074">
                        <a:moveTo>
                          <a:pt x="31647" y="106323"/>
                        </a:moveTo>
                        <a:cubicBezTo>
                          <a:pt x="73843" y="130897"/>
                          <a:pt x="142327" y="130897"/>
                          <a:pt x="184428" y="106323"/>
                        </a:cubicBezTo>
                        <a:cubicBezTo>
                          <a:pt x="226624" y="82034"/>
                          <a:pt x="226624" y="42505"/>
                          <a:pt x="184428" y="18216"/>
                        </a:cubicBezTo>
                        <a:cubicBezTo>
                          <a:pt x="142327" y="-6072"/>
                          <a:pt x="73843" y="-6072"/>
                          <a:pt x="31647" y="18216"/>
                        </a:cubicBezTo>
                        <a:cubicBezTo>
                          <a:pt x="-10549" y="42505"/>
                          <a:pt x="-10549" y="82034"/>
                          <a:pt x="31647" y="106323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8" name="Google Shape;1368;p38"/>
                  <p:cNvSpPr/>
                  <p:nvPr/>
                </p:nvSpPr>
                <p:spPr>
                  <a:xfrm>
                    <a:off x="3804679" y="5010765"/>
                    <a:ext cx="204097" cy="117824"/>
                  </a:xfrm>
                  <a:custGeom>
                    <a:rect b="b" l="l" r="r" t="t"/>
                    <a:pathLst>
                      <a:path extrusionOk="0" h="117824" w="204097">
                        <a:moveTo>
                          <a:pt x="29861" y="100465"/>
                        </a:moveTo>
                        <a:cubicBezTo>
                          <a:pt x="69771" y="123611"/>
                          <a:pt x="134445" y="123611"/>
                          <a:pt x="174165" y="100465"/>
                        </a:cubicBezTo>
                        <a:cubicBezTo>
                          <a:pt x="214075" y="77510"/>
                          <a:pt x="214075" y="40172"/>
                          <a:pt x="174165" y="17216"/>
                        </a:cubicBezTo>
                        <a:cubicBezTo>
                          <a:pt x="134445" y="-5739"/>
                          <a:pt x="69771" y="-5739"/>
                          <a:pt x="29861" y="17216"/>
                        </a:cubicBezTo>
                        <a:cubicBezTo>
                          <a:pt x="-9954" y="40172"/>
                          <a:pt x="-9954" y="77510"/>
                          <a:pt x="29861" y="10046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9" name="Google Shape;1369;p38"/>
                  <p:cNvSpPr/>
                  <p:nvPr/>
                </p:nvSpPr>
                <p:spPr>
                  <a:xfrm>
                    <a:off x="3810155" y="5013695"/>
                    <a:ext cx="193167" cy="111489"/>
                  </a:xfrm>
                  <a:custGeom>
                    <a:rect b="b" l="l" r="r" t="t"/>
                    <a:pathLst>
                      <a:path extrusionOk="0" h="111489" w="193167">
                        <a:moveTo>
                          <a:pt x="28289" y="95059"/>
                        </a:moveTo>
                        <a:cubicBezTo>
                          <a:pt x="66008" y="116967"/>
                          <a:pt x="127254" y="116967"/>
                          <a:pt x="164878" y="95059"/>
                        </a:cubicBezTo>
                        <a:cubicBezTo>
                          <a:pt x="202597" y="73342"/>
                          <a:pt x="202597" y="38005"/>
                          <a:pt x="164878" y="16288"/>
                        </a:cubicBezTo>
                        <a:cubicBezTo>
                          <a:pt x="127254" y="-5429"/>
                          <a:pt x="66103" y="-5429"/>
                          <a:pt x="28289" y="16288"/>
                        </a:cubicBezTo>
                        <a:cubicBezTo>
                          <a:pt x="-9430" y="38005"/>
                          <a:pt x="-9430" y="73342"/>
                          <a:pt x="28289" y="95059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0" name="Google Shape;1370;p38"/>
                  <p:cNvSpPr/>
                  <p:nvPr/>
                </p:nvSpPr>
                <p:spPr>
                  <a:xfrm>
                    <a:off x="3815537" y="5017004"/>
                    <a:ext cx="182403" cy="105251"/>
                  </a:xfrm>
                  <a:custGeom>
                    <a:rect b="b" l="l" r="r" t="t"/>
                    <a:pathLst>
                      <a:path extrusionOk="0" h="105251" w="182403">
                        <a:moveTo>
                          <a:pt x="26718" y="89749"/>
                        </a:moveTo>
                        <a:cubicBezTo>
                          <a:pt x="62341" y="110419"/>
                          <a:pt x="120158" y="110419"/>
                          <a:pt x="155686" y="89749"/>
                        </a:cubicBezTo>
                        <a:cubicBezTo>
                          <a:pt x="191310" y="69271"/>
                          <a:pt x="191310" y="35838"/>
                          <a:pt x="155686" y="15359"/>
                        </a:cubicBezTo>
                        <a:cubicBezTo>
                          <a:pt x="120158" y="-5120"/>
                          <a:pt x="62341" y="-5120"/>
                          <a:pt x="26718" y="15359"/>
                        </a:cubicBezTo>
                        <a:cubicBezTo>
                          <a:pt x="-8906" y="35933"/>
                          <a:pt x="-8906" y="69271"/>
                          <a:pt x="26718" y="8974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1" name="Google Shape;1371;p38"/>
                  <p:cNvSpPr/>
                  <p:nvPr/>
                </p:nvSpPr>
                <p:spPr>
                  <a:xfrm>
                    <a:off x="3820824" y="5019862"/>
                    <a:ext cx="171807" cy="99250"/>
                  </a:xfrm>
                  <a:custGeom>
                    <a:rect b="b" l="l" r="r" t="t"/>
                    <a:pathLst>
                      <a:path extrusionOk="0" h="99250" w="171807">
                        <a:moveTo>
                          <a:pt x="25146" y="84606"/>
                        </a:moveTo>
                        <a:cubicBezTo>
                          <a:pt x="58769" y="104132"/>
                          <a:pt x="113157" y="104132"/>
                          <a:pt x="146590" y="84606"/>
                        </a:cubicBezTo>
                        <a:cubicBezTo>
                          <a:pt x="180213" y="65270"/>
                          <a:pt x="180213" y="33838"/>
                          <a:pt x="146590" y="14502"/>
                        </a:cubicBezTo>
                        <a:cubicBezTo>
                          <a:pt x="113157" y="-4834"/>
                          <a:pt x="58674" y="-4834"/>
                          <a:pt x="25146" y="14502"/>
                        </a:cubicBezTo>
                        <a:cubicBezTo>
                          <a:pt x="-8382" y="33838"/>
                          <a:pt x="-8382" y="65270"/>
                          <a:pt x="25146" y="84606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2" name="Google Shape;1372;p38"/>
                  <p:cNvSpPr/>
                  <p:nvPr/>
                </p:nvSpPr>
                <p:spPr>
                  <a:xfrm>
                    <a:off x="3825681" y="5022743"/>
                    <a:ext cx="162282" cy="93702"/>
                  </a:xfrm>
                  <a:custGeom>
                    <a:rect b="b" l="l" r="r" t="t"/>
                    <a:pathLst>
                      <a:path extrusionOk="0" h="93702" w="162282">
                        <a:moveTo>
                          <a:pt x="23717" y="79915"/>
                        </a:moveTo>
                        <a:cubicBezTo>
                          <a:pt x="55435" y="98298"/>
                          <a:pt x="106870" y="98298"/>
                          <a:pt x="138493" y="79915"/>
                        </a:cubicBezTo>
                        <a:cubicBezTo>
                          <a:pt x="170212" y="61627"/>
                          <a:pt x="170212" y="32004"/>
                          <a:pt x="138493" y="13716"/>
                        </a:cubicBezTo>
                        <a:cubicBezTo>
                          <a:pt x="106870" y="-4572"/>
                          <a:pt x="55435" y="-4572"/>
                          <a:pt x="23717" y="13716"/>
                        </a:cubicBezTo>
                        <a:cubicBezTo>
                          <a:pt x="-7906" y="32004"/>
                          <a:pt x="-7906" y="61627"/>
                          <a:pt x="23717" y="79915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3" name="Google Shape;1373;p38"/>
                  <p:cNvSpPr/>
                  <p:nvPr/>
                </p:nvSpPr>
                <p:spPr>
                  <a:xfrm>
                    <a:off x="3830539" y="5025505"/>
                    <a:ext cx="152304" cy="87892"/>
                  </a:xfrm>
                  <a:custGeom>
                    <a:rect b="b" l="l" r="r" t="t"/>
                    <a:pathLst>
                      <a:path extrusionOk="0" h="87892" w="152304">
                        <a:moveTo>
                          <a:pt x="22288" y="74962"/>
                        </a:moveTo>
                        <a:cubicBezTo>
                          <a:pt x="52102" y="92202"/>
                          <a:pt x="100298" y="92202"/>
                          <a:pt x="130016" y="74962"/>
                        </a:cubicBezTo>
                        <a:cubicBezTo>
                          <a:pt x="159734" y="57817"/>
                          <a:pt x="159734" y="30004"/>
                          <a:pt x="130016" y="12859"/>
                        </a:cubicBezTo>
                        <a:cubicBezTo>
                          <a:pt x="100298" y="-4286"/>
                          <a:pt x="52102" y="-4286"/>
                          <a:pt x="22288" y="12859"/>
                        </a:cubicBezTo>
                        <a:cubicBezTo>
                          <a:pt x="-7429" y="30004"/>
                          <a:pt x="-7429" y="57817"/>
                          <a:pt x="22288" y="74962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4" name="Google Shape;1374;p38"/>
                  <p:cNvSpPr/>
                  <p:nvPr/>
                </p:nvSpPr>
                <p:spPr>
                  <a:xfrm>
                    <a:off x="3834801" y="5028125"/>
                    <a:ext cx="143875" cy="83034"/>
                  </a:xfrm>
                  <a:custGeom>
                    <a:rect b="b" l="l" r="r" t="t"/>
                    <a:pathLst>
                      <a:path extrusionOk="0" h="83034" w="143875">
                        <a:moveTo>
                          <a:pt x="21074" y="70819"/>
                        </a:moveTo>
                        <a:cubicBezTo>
                          <a:pt x="49173" y="87106"/>
                          <a:pt x="94798" y="87106"/>
                          <a:pt x="122801" y="70819"/>
                        </a:cubicBezTo>
                        <a:cubicBezTo>
                          <a:pt x="150900" y="54626"/>
                          <a:pt x="150900" y="28337"/>
                          <a:pt x="122801" y="12144"/>
                        </a:cubicBezTo>
                        <a:cubicBezTo>
                          <a:pt x="94798" y="-4048"/>
                          <a:pt x="49173" y="-4048"/>
                          <a:pt x="21074" y="12144"/>
                        </a:cubicBezTo>
                        <a:cubicBezTo>
                          <a:pt x="-7025" y="28337"/>
                          <a:pt x="-7025" y="54626"/>
                          <a:pt x="21074" y="70819"/>
                        </a:cubicBezTo>
                        <a:close/>
                      </a:path>
                    </a:pathLst>
                  </a:custGeom>
                  <a:solidFill>
                    <a:srgbClr val="E31B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5" name="Google Shape;1375;p38"/>
                  <p:cNvSpPr/>
                  <p:nvPr/>
                </p:nvSpPr>
                <p:spPr>
                  <a:xfrm>
                    <a:off x="3841921" y="5032387"/>
                    <a:ext cx="129635" cy="74794"/>
                  </a:xfrm>
                  <a:custGeom>
                    <a:rect b="b" l="l" r="r" t="t"/>
                    <a:pathLst>
                      <a:path extrusionOk="0" h="74794" w="129635">
                        <a:moveTo>
                          <a:pt x="19002" y="63794"/>
                        </a:moveTo>
                        <a:cubicBezTo>
                          <a:pt x="44339" y="78462"/>
                          <a:pt x="85392" y="78462"/>
                          <a:pt x="110633" y="63794"/>
                        </a:cubicBezTo>
                        <a:cubicBezTo>
                          <a:pt x="135969" y="49220"/>
                          <a:pt x="135969" y="25503"/>
                          <a:pt x="110633" y="10930"/>
                        </a:cubicBezTo>
                        <a:cubicBezTo>
                          <a:pt x="85392" y="-3643"/>
                          <a:pt x="44339" y="-3643"/>
                          <a:pt x="19002" y="10930"/>
                        </a:cubicBezTo>
                        <a:cubicBezTo>
                          <a:pt x="-6334" y="25503"/>
                          <a:pt x="-6334" y="49220"/>
                          <a:pt x="19002" y="63794"/>
                        </a:cubicBezTo>
                        <a:close/>
                      </a:path>
                    </a:pathLst>
                  </a:custGeom>
                  <a:solidFill>
                    <a:srgbClr val="9C251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6" name="Google Shape;1376;p38"/>
                  <p:cNvSpPr/>
                  <p:nvPr/>
                </p:nvSpPr>
                <p:spPr>
                  <a:xfrm>
                    <a:off x="3727359" y="4965879"/>
                    <a:ext cx="358735" cy="207097"/>
                  </a:xfrm>
                  <a:custGeom>
                    <a:rect b="b" l="l" r="r" t="t"/>
                    <a:pathLst>
                      <a:path extrusionOk="0" h="207097" w="358735">
                        <a:moveTo>
                          <a:pt x="52507" y="176594"/>
                        </a:moveTo>
                        <a:cubicBezTo>
                          <a:pt x="122611" y="217265"/>
                          <a:pt x="236244" y="217265"/>
                          <a:pt x="306157" y="176594"/>
                        </a:cubicBezTo>
                        <a:cubicBezTo>
                          <a:pt x="376262" y="136207"/>
                          <a:pt x="376262" y="70580"/>
                          <a:pt x="306157" y="30289"/>
                        </a:cubicBezTo>
                        <a:cubicBezTo>
                          <a:pt x="236244" y="-10096"/>
                          <a:pt x="122611" y="-10096"/>
                          <a:pt x="52507" y="30289"/>
                        </a:cubicBezTo>
                        <a:cubicBezTo>
                          <a:pt x="-17502" y="70580"/>
                          <a:pt x="-17502" y="136207"/>
                          <a:pt x="52507" y="176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77" name="Google Shape;1377;p38"/>
                <p:cNvGrpSpPr/>
                <p:nvPr/>
              </p:nvGrpSpPr>
              <p:grpSpPr>
                <a:xfrm>
                  <a:off x="3703857" y="4939685"/>
                  <a:ext cx="405669" cy="247649"/>
                  <a:chOff x="3703857" y="4939685"/>
                  <a:chExt cx="405669" cy="247649"/>
                </a:xfrm>
              </p:grpSpPr>
              <p:sp>
                <p:nvSpPr>
                  <p:cNvPr id="1378" name="Google Shape;1378;p38"/>
                  <p:cNvSpPr/>
                  <p:nvPr/>
                </p:nvSpPr>
                <p:spPr>
                  <a:xfrm>
                    <a:off x="3703857" y="4953115"/>
                    <a:ext cx="405574" cy="234219"/>
                  </a:xfrm>
                  <a:custGeom>
                    <a:rect b="b" l="l" r="r" t="t"/>
                    <a:pathLst>
                      <a:path extrusionOk="0" h="234219" w="405574">
                        <a:moveTo>
                          <a:pt x="404336" y="103727"/>
                        </a:moveTo>
                        <a:cubicBezTo>
                          <a:pt x="399288" y="78296"/>
                          <a:pt x="379952" y="53721"/>
                          <a:pt x="346234" y="34290"/>
                        </a:cubicBezTo>
                        <a:cubicBezTo>
                          <a:pt x="266986" y="-11430"/>
                          <a:pt x="138589" y="-11430"/>
                          <a:pt x="59436" y="34290"/>
                        </a:cubicBezTo>
                        <a:cubicBezTo>
                          <a:pt x="25527" y="53912"/>
                          <a:pt x="6096" y="78677"/>
                          <a:pt x="1238" y="104299"/>
                        </a:cubicBezTo>
                        <a:lnTo>
                          <a:pt x="0" y="103823"/>
                        </a:lnTo>
                        <a:lnTo>
                          <a:pt x="0" y="117824"/>
                        </a:lnTo>
                        <a:lnTo>
                          <a:pt x="0" y="117824"/>
                        </a:lnTo>
                        <a:cubicBezTo>
                          <a:pt x="381" y="147542"/>
                          <a:pt x="20098" y="177165"/>
                          <a:pt x="59341" y="199930"/>
                        </a:cubicBezTo>
                        <a:cubicBezTo>
                          <a:pt x="138589" y="245650"/>
                          <a:pt x="266986" y="245650"/>
                          <a:pt x="346138" y="199930"/>
                        </a:cubicBezTo>
                        <a:cubicBezTo>
                          <a:pt x="385763" y="177070"/>
                          <a:pt x="405574" y="147066"/>
                          <a:pt x="405574" y="117157"/>
                        </a:cubicBezTo>
                        <a:lnTo>
                          <a:pt x="405574" y="103823"/>
                        </a:lnTo>
                        <a:lnTo>
                          <a:pt x="404241" y="103823"/>
                        </a:lnTo>
                        <a:close/>
                        <a:moveTo>
                          <a:pt x="76200" y="43910"/>
                        </a:moveTo>
                        <a:cubicBezTo>
                          <a:pt x="82963" y="40005"/>
                          <a:pt x="93821" y="40005"/>
                          <a:pt x="100584" y="43910"/>
                        </a:cubicBezTo>
                        <a:lnTo>
                          <a:pt x="150209" y="72581"/>
                        </a:lnTo>
                        <a:cubicBezTo>
                          <a:pt x="156972" y="76486"/>
                          <a:pt x="156972" y="82772"/>
                          <a:pt x="150209" y="86582"/>
                        </a:cubicBezTo>
                        <a:cubicBezTo>
                          <a:pt x="143446" y="90488"/>
                          <a:pt x="132588" y="90488"/>
                          <a:pt x="125921" y="86582"/>
                        </a:cubicBezTo>
                        <a:lnTo>
                          <a:pt x="76295" y="57912"/>
                        </a:lnTo>
                        <a:cubicBezTo>
                          <a:pt x="69532" y="54007"/>
                          <a:pt x="69532" y="47720"/>
                          <a:pt x="76295" y="43910"/>
                        </a:cubicBezTo>
                        <a:close/>
                        <a:moveTo>
                          <a:pt x="40957" y="126873"/>
                        </a:moveTo>
                        <a:cubicBezTo>
                          <a:pt x="31432" y="126873"/>
                          <a:pt x="23717" y="122396"/>
                          <a:pt x="23717" y="116967"/>
                        </a:cubicBezTo>
                        <a:cubicBezTo>
                          <a:pt x="23717" y="111538"/>
                          <a:pt x="31432" y="107061"/>
                          <a:pt x="40957" y="107061"/>
                        </a:cubicBezTo>
                        <a:lnTo>
                          <a:pt x="111062" y="107061"/>
                        </a:lnTo>
                        <a:cubicBezTo>
                          <a:pt x="120587" y="107061"/>
                          <a:pt x="128302" y="111538"/>
                          <a:pt x="128302" y="116967"/>
                        </a:cubicBezTo>
                        <a:cubicBezTo>
                          <a:pt x="128302" y="122396"/>
                          <a:pt x="120587" y="126873"/>
                          <a:pt x="111062" y="126873"/>
                        </a:cubicBezTo>
                        <a:lnTo>
                          <a:pt x="40957" y="126873"/>
                        </a:lnTo>
                        <a:close/>
                        <a:moveTo>
                          <a:pt x="150114" y="161354"/>
                        </a:moveTo>
                        <a:lnTo>
                          <a:pt x="100489" y="190024"/>
                        </a:lnTo>
                        <a:cubicBezTo>
                          <a:pt x="93726" y="193929"/>
                          <a:pt x="82867" y="193929"/>
                          <a:pt x="76105" y="190024"/>
                        </a:cubicBezTo>
                        <a:cubicBezTo>
                          <a:pt x="69342" y="186119"/>
                          <a:pt x="69342" y="179832"/>
                          <a:pt x="76105" y="176022"/>
                        </a:cubicBezTo>
                        <a:lnTo>
                          <a:pt x="125730" y="147352"/>
                        </a:lnTo>
                        <a:cubicBezTo>
                          <a:pt x="132493" y="143447"/>
                          <a:pt x="143351" y="143447"/>
                          <a:pt x="150019" y="147352"/>
                        </a:cubicBezTo>
                        <a:cubicBezTo>
                          <a:pt x="156781" y="151257"/>
                          <a:pt x="156781" y="157544"/>
                          <a:pt x="150019" y="161354"/>
                        </a:cubicBezTo>
                        <a:close/>
                        <a:moveTo>
                          <a:pt x="185547" y="23431"/>
                        </a:moveTo>
                        <a:cubicBezTo>
                          <a:pt x="185547" y="17907"/>
                          <a:pt x="193262" y="13525"/>
                          <a:pt x="202787" y="13525"/>
                        </a:cubicBezTo>
                        <a:cubicBezTo>
                          <a:pt x="212312" y="13525"/>
                          <a:pt x="220027" y="18002"/>
                          <a:pt x="220027" y="23431"/>
                        </a:cubicBezTo>
                        <a:lnTo>
                          <a:pt x="220027" y="63913"/>
                        </a:lnTo>
                        <a:cubicBezTo>
                          <a:pt x="220027" y="69437"/>
                          <a:pt x="212312" y="73819"/>
                          <a:pt x="202787" y="73819"/>
                        </a:cubicBezTo>
                        <a:cubicBezTo>
                          <a:pt x="193262" y="73819"/>
                          <a:pt x="185547" y="69342"/>
                          <a:pt x="185547" y="63913"/>
                        </a:cubicBezTo>
                        <a:lnTo>
                          <a:pt x="185547" y="23431"/>
                        </a:lnTo>
                        <a:close/>
                        <a:moveTo>
                          <a:pt x="202787" y="220218"/>
                        </a:moveTo>
                        <a:cubicBezTo>
                          <a:pt x="193262" y="220218"/>
                          <a:pt x="185547" y="215741"/>
                          <a:pt x="185547" y="210312"/>
                        </a:cubicBezTo>
                        <a:lnTo>
                          <a:pt x="185547" y="169831"/>
                        </a:lnTo>
                        <a:cubicBezTo>
                          <a:pt x="185547" y="164306"/>
                          <a:pt x="193262" y="159925"/>
                          <a:pt x="202787" y="159925"/>
                        </a:cubicBezTo>
                        <a:cubicBezTo>
                          <a:pt x="212312" y="159925"/>
                          <a:pt x="220027" y="164402"/>
                          <a:pt x="220027" y="169831"/>
                        </a:cubicBezTo>
                        <a:lnTo>
                          <a:pt x="220027" y="210312"/>
                        </a:lnTo>
                        <a:cubicBezTo>
                          <a:pt x="220027" y="215837"/>
                          <a:pt x="212312" y="220218"/>
                          <a:pt x="202787" y="220218"/>
                        </a:cubicBezTo>
                        <a:close/>
                        <a:moveTo>
                          <a:pt x="255460" y="72390"/>
                        </a:moveTo>
                        <a:lnTo>
                          <a:pt x="305086" y="43720"/>
                        </a:lnTo>
                        <a:cubicBezTo>
                          <a:pt x="311848" y="39815"/>
                          <a:pt x="322707" y="39815"/>
                          <a:pt x="329374" y="43720"/>
                        </a:cubicBezTo>
                        <a:cubicBezTo>
                          <a:pt x="336137" y="47625"/>
                          <a:pt x="336137" y="53912"/>
                          <a:pt x="329374" y="57722"/>
                        </a:cubicBezTo>
                        <a:lnTo>
                          <a:pt x="279749" y="86392"/>
                        </a:lnTo>
                        <a:cubicBezTo>
                          <a:pt x="272987" y="90297"/>
                          <a:pt x="262128" y="90297"/>
                          <a:pt x="255460" y="86392"/>
                        </a:cubicBezTo>
                        <a:cubicBezTo>
                          <a:pt x="248698" y="82487"/>
                          <a:pt x="248698" y="76200"/>
                          <a:pt x="255460" y="72390"/>
                        </a:cubicBezTo>
                        <a:close/>
                        <a:moveTo>
                          <a:pt x="329374" y="189929"/>
                        </a:moveTo>
                        <a:cubicBezTo>
                          <a:pt x="322612" y="193834"/>
                          <a:pt x="311753" y="193834"/>
                          <a:pt x="305086" y="189929"/>
                        </a:cubicBezTo>
                        <a:lnTo>
                          <a:pt x="255460" y="161258"/>
                        </a:lnTo>
                        <a:cubicBezTo>
                          <a:pt x="248698" y="157353"/>
                          <a:pt x="248698" y="151066"/>
                          <a:pt x="255460" y="147256"/>
                        </a:cubicBezTo>
                        <a:cubicBezTo>
                          <a:pt x="262223" y="143351"/>
                          <a:pt x="273082" y="143351"/>
                          <a:pt x="279749" y="147256"/>
                        </a:cubicBezTo>
                        <a:lnTo>
                          <a:pt x="329374" y="175927"/>
                        </a:lnTo>
                        <a:cubicBezTo>
                          <a:pt x="336137" y="179832"/>
                          <a:pt x="336137" y="186119"/>
                          <a:pt x="329374" y="189929"/>
                        </a:cubicBezTo>
                        <a:close/>
                        <a:moveTo>
                          <a:pt x="364617" y="126778"/>
                        </a:moveTo>
                        <a:lnTo>
                          <a:pt x="294418" y="126778"/>
                        </a:lnTo>
                        <a:cubicBezTo>
                          <a:pt x="284893" y="126778"/>
                          <a:pt x="277177" y="122301"/>
                          <a:pt x="277177" y="116872"/>
                        </a:cubicBezTo>
                        <a:cubicBezTo>
                          <a:pt x="277177" y="111442"/>
                          <a:pt x="284893" y="106966"/>
                          <a:pt x="294418" y="106966"/>
                        </a:cubicBezTo>
                        <a:lnTo>
                          <a:pt x="364617" y="106966"/>
                        </a:lnTo>
                        <a:cubicBezTo>
                          <a:pt x="374142" y="106966"/>
                          <a:pt x="381857" y="111442"/>
                          <a:pt x="381857" y="116872"/>
                        </a:cubicBezTo>
                        <a:cubicBezTo>
                          <a:pt x="381857" y="122301"/>
                          <a:pt x="374142" y="126778"/>
                          <a:pt x="364617" y="12677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9" name="Google Shape;1379;p38"/>
                  <p:cNvSpPr/>
                  <p:nvPr/>
                </p:nvSpPr>
                <p:spPr>
                  <a:xfrm>
                    <a:off x="3703928" y="4939685"/>
                    <a:ext cx="405598" cy="234219"/>
                  </a:xfrm>
                  <a:custGeom>
                    <a:rect b="b" l="l" r="r" t="t"/>
                    <a:pathLst>
                      <a:path extrusionOk="0" h="234219" w="405598">
                        <a:moveTo>
                          <a:pt x="346162" y="34290"/>
                        </a:moveTo>
                        <a:cubicBezTo>
                          <a:pt x="266914" y="-11430"/>
                          <a:pt x="138517" y="-11430"/>
                          <a:pt x="59365" y="34290"/>
                        </a:cubicBezTo>
                        <a:cubicBezTo>
                          <a:pt x="-19788" y="80010"/>
                          <a:pt x="-19788" y="154115"/>
                          <a:pt x="59365" y="199930"/>
                        </a:cubicBezTo>
                        <a:cubicBezTo>
                          <a:pt x="138613" y="245650"/>
                          <a:pt x="267009" y="245650"/>
                          <a:pt x="346162" y="199930"/>
                        </a:cubicBezTo>
                        <a:cubicBezTo>
                          <a:pt x="425410" y="154210"/>
                          <a:pt x="425410" y="80105"/>
                          <a:pt x="346162" y="34290"/>
                        </a:cubicBezTo>
                        <a:close/>
                        <a:moveTo>
                          <a:pt x="76129" y="58007"/>
                        </a:moveTo>
                        <a:cubicBezTo>
                          <a:pt x="69366" y="54102"/>
                          <a:pt x="69366" y="47815"/>
                          <a:pt x="76129" y="44006"/>
                        </a:cubicBezTo>
                        <a:cubicBezTo>
                          <a:pt x="82891" y="40100"/>
                          <a:pt x="93750" y="40100"/>
                          <a:pt x="100513" y="44006"/>
                        </a:cubicBezTo>
                        <a:lnTo>
                          <a:pt x="150138" y="72676"/>
                        </a:lnTo>
                        <a:cubicBezTo>
                          <a:pt x="156900" y="76581"/>
                          <a:pt x="156900" y="82868"/>
                          <a:pt x="150138" y="86773"/>
                        </a:cubicBezTo>
                        <a:cubicBezTo>
                          <a:pt x="143375" y="90678"/>
                          <a:pt x="132516" y="90678"/>
                          <a:pt x="125849" y="86773"/>
                        </a:cubicBezTo>
                        <a:lnTo>
                          <a:pt x="76224" y="58103"/>
                        </a:lnTo>
                        <a:close/>
                        <a:moveTo>
                          <a:pt x="110990" y="126968"/>
                        </a:moveTo>
                        <a:lnTo>
                          <a:pt x="40886" y="126968"/>
                        </a:lnTo>
                        <a:cubicBezTo>
                          <a:pt x="31361" y="126968"/>
                          <a:pt x="23646" y="122491"/>
                          <a:pt x="23646" y="117062"/>
                        </a:cubicBezTo>
                        <a:cubicBezTo>
                          <a:pt x="23646" y="111633"/>
                          <a:pt x="31361" y="107156"/>
                          <a:pt x="40886" y="107156"/>
                        </a:cubicBezTo>
                        <a:lnTo>
                          <a:pt x="110990" y="107156"/>
                        </a:lnTo>
                        <a:cubicBezTo>
                          <a:pt x="120515" y="107156"/>
                          <a:pt x="128230" y="111633"/>
                          <a:pt x="128230" y="117062"/>
                        </a:cubicBezTo>
                        <a:cubicBezTo>
                          <a:pt x="128230" y="122491"/>
                          <a:pt x="120515" y="126968"/>
                          <a:pt x="110990" y="126968"/>
                        </a:cubicBezTo>
                        <a:close/>
                        <a:moveTo>
                          <a:pt x="202716" y="74009"/>
                        </a:moveTo>
                        <a:cubicBezTo>
                          <a:pt x="193191" y="74009"/>
                          <a:pt x="185475" y="69532"/>
                          <a:pt x="185475" y="64103"/>
                        </a:cubicBezTo>
                        <a:lnTo>
                          <a:pt x="185475" y="23622"/>
                        </a:lnTo>
                        <a:cubicBezTo>
                          <a:pt x="185475" y="18098"/>
                          <a:pt x="193191" y="13716"/>
                          <a:pt x="202716" y="13716"/>
                        </a:cubicBezTo>
                        <a:cubicBezTo>
                          <a:pt x="212241" y="13716"/>
                          <a:pt x="219956" y="18193"/>
                          <a:pt x="219956" y="23622"/>
                        </a:cubicBezTo>
                        <a:lnTo>
                          <a:pt x="219956" y="64103"/>
                        </a:lnTo>
                        <a:cubicBezTo>
                          <a:pt x="219956" y="69628"/>
                          <a:pt x="212241" y="74009"/>
                          <a:pt x="202716" y="74009"/>
                        </a:cubicBezTo>
                        <a:close/>
                        <a:moveTo>
                          <a:pt x="100417" y="190119"/>
                        </a:moveTo>
                        <a:cubicBezTo>
                          <a:pt x="93655" y="194024"/>
                          <a:pt x="82796" y="194024"/>
                          <a:pt x="76033" y="190119"/>
                        </a:cubicBezTo>
                        <a:cubicBezTo>
                          <a:pt x="69271" y="186214"/>
                          <a:pt x="69271" y="179927"/>
                          <a:pt x="76033" y="176117"/>
                        </a:cubicBezTo>
                        <a:lnTo>
                          <a:pt x="125658" y="147447"/>
                        </a:lnTo>
                        <a:cubicBezTo>
                          <a:pt x="132421" y="143542"/>
                          <a:pt x="143280" y="143542"/>
                          <a:pt x="149947" y="147447"/>
                        </a:cubicBezTo>
                        <a:cubicBezTo>
                          <a:pt x="156710" y="151352"/>
                          <a:pt x="156710" y="157639"/>
                          <a:pt x="149947" y="161544"/>
                        </a:cubicBezTo>
                        <a:lnTo>
                          <a:pt x="100322" y="190214"/>
                        </a:lnTo>
                        <a:close/>
                        <a:moveTo>
                          <a:pt x="279678" y="86582"/>
                        </a:moveTo>
                        <a:cubicBezTo>
                          <a:pt x="272915" y="90488"/>
                          <a:pt x="262057" y="90488"/>
                          <a:pt x="255389" y="86582"/>
                        </a:cubicBezTo>
                        <a:cubicBezTo>
                          <a:pt x="248626" y="82677"/>
                          <a:pt x="248626" y="76390"/>
                          <a:pt x="255389" y="72485"/>
                        </a:cubicBezTo>
                        <a:lnTo>
                          <a:pt x="305014" y="43815"/>
                        </a:lnTo>
                        <a:cubicBezTo>
                          <a:pt x="311777" y="39910"/>
                          <a:pt x="322635" y="39910"/>
                          <a:pt x="329303" y="43815"/>
                        </a:cubicBezTo>
                        <a:cubicBezTo>
                          <a:pt x="336066" y="47720"/>
                          <a:pt x="336066" y="54007"/>
                          <a:pt x="329303" y="57817"/>
                        </a:cubicBezTo>
                        <a:lnTo>
                          <a:pt x="279678" y="86487"/>
                        </a:lnTo>
                        <a:close/>
                        <a:moveTo>
                          <a:pt x="294346" y="107061"/>
                        </a:moveTo>
                        <a:lnTo>
                          <a:pt x="364546" y="107061"/>
                        </a:lnTo>
                        <a:cubicBezTo>
                          <a:pt x="374071" y="107061"/>
                          <a:pt x="381786" y="111538"/>
                          <a:pt x="381786" y="116967"/>
                        </a:cubicBezTo>
                        <a:cubicBezTo>
                          <a:pt x="381786" y="122396"/>
                          <a:pt x="374071" y="126873"/>
                          <a:pt x="364546" y="126873"/>
                        </a:cubicBezTo>
                        <a:lnTo>
                          <a:pt x="294346" y="126873"/>
                        </a:lnTo>
                        <a:cubicBezTo>
                          <a:pt x="284821" y="126873"/>
                          <a:pt x="277106" y="122396"/>
                          <a:pt x="277106" y="116967"/>
                        </a:cubicBezTo>
                        <a:cubicBezTo>
                          <a:pt x="277106" y="111538"/>
                          <a:pt x="284821" y="107061"/>
                          <a:pt x="294346" y="107061"/>
                        </a:cubicBezTo>
                        <a:close/>
                        <a:moveTo>
                          <a:pt x="202621" y="220409"/>
                        </a:moveTo>
                        <a:cubicBezTo>
                          <a:pt x="193096" y="220409"/>
                          <a:pt x="185380" y="215932"/>
                          <a:pt x="185380" y="210503"/>
                        </a:cubicBezTo>
                        <a:lnTo>
                          <a:pt x="185380" y="170021"/>
                        </a:lnTo>
                        <a:cubicBezTo>
                          <a:pt x="185380" y="164497"/>
                          <a:pt x="193096" y="160115"/>
                          <a:pt x="202621" y="160115"/>
                        </a:cubicBezTo>
                        <a:cubicBezTo>
                          <a:pt x="212146" y="160115"/>
                          <a:pt x="219861" y="164592"/>
                          <a:pt x="219861" y="170021"/>
                        </a:cubicBezTo>
                        <a:lnTo>
                          <a:pt x="219861" y="210503"/>
                        </a:lnTo>
                        <a:cubicBezTo>
                          <a:pt x="219861" y="216027"/>
                          <a:pt x="212146" y="220409"/>
                          <a:pt x="202621" y="220409"/>
                        </a:cubicBezTo>
                        <a:close/>
                        <a:moveTo>
                          <a:pt x="304919" y="190119"/>
                        </a:moveTo>
                        <a:lnTo>
                          <a:pt x="255294" y="161449"/>
                        </a:lnTo>
                        <a:cubicBezTo>
                          <a:pt x="248531" y="157544"/>
                          <a:pt x="248531" y="151257"/>
                          <a:pt x="255294" y="147352"/>
                        </a:cubicBezTo>
                        <a:cubicBezTo>
                          <a:pt x="262057" y="143447"/>
                          <a:pt x="272915" y="143447"/>
                          <a:pt x="279583" y="147352"/>
                        </a:cubicBezTo>
                        <a:lnTo>
                          <a:pt x="329208" y="176022"/>
                        </a:lnTo>
                        <a:cubicBezTo>
                          <a:pt x="335971" y="179927"/>
                          <a:pt x="335971" y="186214"/>
                          <a:pt x="329208" y="190024"/>
                        </a:cubicBezTo>
                        <a:cubicBezTo>
                          <a:pt x="322445" y="193929"/>
                          <a:pt x="311587" y="193929"/>
                          <a:pt x="304919" y="19002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0" name="Google Shape;1380;p38"/>
                  <p:cNvSpPr/>
                  <p:nvPr/>
                </p:nvSpPr>
                <p:spPr>
                  <a:xfrm>
                    <a:off x="3849512" y="5023791"/>
                    <a:ext cx="114454" cy="46386"/>
                  </a:xfrm>
                  <a:custGeom>
                    <a:rect b="b" l="l" r="r" t="t"/>
                    <a:pathLst>
                      <a:path extrusionOk="0" h="46386" w="114454">
                        <a:moveTo>
                          <a:pt x="109615" y="46387"/>
                        </a:moveTo>
                        <a:cubicBezTo>
                          <a:pt x="106852" y="42767"/>
                          <a:pt x="102852" y="39338"/>
                          <a:pt x="97708" y="36385"/>
                        </a:cubicBezTo>
                        <a:cubicBezTo>
                          <a:pt x="75325" y="23432"/>
                          <a:pt x="39130" y="23432"/>
                          <a:pt x="16746" y="36385"/>
                        </a:cubicBezTo>
                        <a:cubicBezTo>
                          <a:pt x="11602" y="39338"/>
                          <a:pt x="7602" y="42767"/>
                          <a:pt x="4840" y="46387"/>
                        </a:cubicBezTo>
                        <a:cubicBezTo>
                          <a:pt x="-4400" y="34290"/>
                          <a:pt x="-399" y="19622"/>
                          <a:pt x="16746" y="9716"/>
                        </a:cubicBezTo>
                        <a:cubicBezTo>
                          <a:pt x="39130" y="-3239"/>
                          <a:pt x="75325" y="-3239"/>
                          <a:pt x="97708" y="9716"/>
                        </a:cubicBezTo>
                        <a:cubicBezTo>
                          <a:pt x="114853" y="19622"/>
                          <a:pt x="118854" y="34290"/>
                          <a:pt x="109615" y="4638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1" name="Google Shape;1381;p38"/>
                  <p:cNvSpPr/>
                  <p:nvPr/>
                </p:nvSpPr>
                <p:spPr>
                  <a:xfrm>
                    <a:off x="3854351" y="5050461"/>
                    <a:ext cx="104775" cy="39457"/>
                  </a:xfrm>
                  <a:custGeom>
                    <a:rect b="b" l="l" r="r" t="t"/>
                    <a:pathLst>
                      <a:path extrusionOk="0" h="39457" w="104775">
                        <a:moveTo>
                          <a:pt x="104775" y="19717"/>
                        </a:moveTo>
                        <a:cubicBezTo>
                          <a:pt x="102013" y="23336"/>
                          <a:pt x="98012" y="26765"/>
                          <a:pt x="92869" y="29813"/>
                        </a:cubicBezTo>
                        <a:cubicBezTo>
                          <a:pt x="70485" y="42672"/>
                          <a:pt x="34290" y="42672"/>
                          <a:pt x="11906" y="29813"/>
                        </a:cubicBezTo>
                        <a:cubicBezTo>
                          <a:pt x="6763" y="26861"/>
                          <a:pt x="2762" y="23431"/>
                          <a:pt x="0" y="19717"/>
                        </a:cubicBezTo>
                        <a:cubicBezTo>
                          <a:pt x="2762" y="16097"/>
                          <a:pt x="6763" y="12668"/>
                          <a:pt x="11906" y="9715"/>
                        </a:cubicBezTo>
                        <a:cubicBezTo>
                          <a:pt x="34290" y="-3238"/>
                          <a:pt x="70485" y="-3238"/>
                          <a:pt x="92869" y="9715"/>
                        </a:cubicBezTo>
                        <a:cubicBezTo>
                          <a:pt x="98012" y="12668"/>
                          <a:pt x="102013" y="16097"/>
                          <a:pt x="104775" y="197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382" name="Google Shape;1382;p38"/>
            <p:cNvGrpSpPr/>
            <p:nvPr/>
          </p:nvGrpSpPr>
          <p:grpSpPr>
            <a:xfrm>
              <a:off x="6719934" y="4528768"/>
              <a:ext cx="639842" cy="559831"/>
              <a:chOff x="4037470" y="4779094"/>
              <a:chExt cx="422171" cy="369379"/>
            </a:xfrm>
          </p:grpSpPr>
          <p:sp>
            <p:nvSpPr>
              <p:cNvPr id="1383" name="Google Shape;1383;p38"/>
              <p:cNvSpPr/>
              <p:nvPr/>
            </p:nvSpPr>
            <p:spPr>
              <a:xfrm>
                <a:off x="4037470" y="4904728"/>
                <a:ext cx="422171" cy="243745"/>
              </a:xfrm>
              <a:custGeom>
                <a:rect b="b" l="l" r="r" t="t"/>
                <a:pathLst>
                  <a:path extrusionOk="0" h="243745" w="422171">
                    <a:moveTo>
                      <a:pt x="360378" y="208026"/>
                    </a:moveTo>
                    <a:cubicBezTo>
                      <a:pt x="277892" y="255651"/>
                      <a:pt x="144256" y="255651"/>
                      <a:pt x="61865" y="208026"/>
                    </a:cubicBezTo>
                    <a:cubicBezTo>
                      <a:pt x="-20622" y="160401"/>
                      <a:pt x="-20622" y="83249"/>
                      <a:pt x="61865" y="35719"/>
                    </a:cubicBezTo>
                    <a:cubicBezTo>
                      <a:pt x="144256" y="-11906"/>
                      <a:pt x="277987" y="-11906"/>
                      <a:pt x="360378" y="35719"/>
                    </a:cubicBezTo>
                    <a:cubicBezTo>
                      <a:pt x="442770" y="83344"/>
                      <a:pt x="442770" y="160496"/>
                      <a:pt x="360378" y="208026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4" name="Google Shape;1384;p38"/>
              <p:cNvGrpSpPr/>
              <p:nvPr/>
            </p:nvGrpSpPr>
            <p:grpSpPr>
              <a:xfrm>
                <a:off x="4045709" y="4892537"/>
                <a:ext cx="405669" cy="247649"/>
                <a:chOff x="4045709" y="4892537"/>
                <a:chExt cx="405669" cy="247649"/>
              </a:xfrm>
            </p:grpSpPr>
            <p:sp>
              <p:nvSpPr>
                <p:cNvPr id="1385" name="Google Shape;1385;p38"/>
                <p:cNvSpPr/>
                <p:nvPr/>
              </p:nvSpPr>
              <p:spPr>
                <a:xfrm>
                  <a:off x="4045709" y="4905871"/>
                  <a:ext cx="405669" cy="234315"/>
                </a:xfrm>
                <a:custGeom>
                  <a:rect b="b" l="l" r="r" t="t"/>
                  <a:pathLst>
                    <a:path extrusionOk="0" h="234315" w="405669">
                      <a:moveTo>
                        <a:pt x="404336" y="103727"/>
                      </a:moveTo>
                      <a:cubicBezTo>
                        <a:pt x="399288" y="78391"/>
                        <a:pt x="379952" y="53721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1"/>
                        <a:pt x="6096" y="78676"/>
                        <a:pt x="1238" y="104299"/>
                      </a:cubicBezTo>
                      <a:lnTo>
                        <a:pt x="0" y="103823"/>
                      </a:lnTo>
                      <a:lnTo>
                        <a:pt x="0" y="117919"/>
                      </a:lnTo>
                      <a:lnTo>
                        <a:pt x="0" y="117919"/>
                      </a:lnTo>
                      <a:cubicBezTo>
                        <a:pt x="381" y="147638"/>
                        <a:pt x="20098" y="177260"/>
                        <a:pt x="59436" y="200025"/>
                      </a:cubicBezTo>
                      <a:cubicBezTo>
                        <a:pt x="138589" y="245745"/>
                        <a:pt x="267081" y="245745"/>
                        <a:pt x="346234" y="200025"/>
                      </a:cubicBezTo>
                      <a:cubicBezTo>
                        <a:pt x="385858" y="177165"/>
                        <a:pt x="405670" y="147161"/>
                        <a:pt x="405670" y="117253"/>
                      </a:cubicBezTo>
                      <a:lnTo>
                        <a:pt x="405670" y="103918"/>
                      </a:lnTo>
                      <a:lnTo>
                        <a:pt x="404336" y="103918"/>
                      </a:lnTo>
                      <a:close/>
                      <a:moveTo>
                        <a:pt x="76200" y="43910"/>
                      </a:moveTo>
                      <a:cubicBezTo>
                        <a:pt x="82963" y="40005"/>
                        <a:pt x="93821" y="40005"/>
                        <a:pt x="100584" y="43910"/>
                      </a:cubicBezTo>
                      <a:lnTo>
                        <a:pt x="150209" y="72581"/>
                      </a:lnTo>
                      <a:cubicBezTo>
                        <a:pt x="156877" y="76486"/>
                        <a:pt x="156877" y="82772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ubicBezTo>
                        <a:pt x="69533" y="54102"/>
                        <a:pt x="69533" y="47816"/>
                        <a:pt x="76200" y="44006"/>
                      </a:cubicBezTo>
                      <a:close/>
                      <a:moveTo>
                        <a:pt x="40958" y="126968"/>
                      </a:moveTo>
                      <a:cubicBezTo>
                        <a:pt x="31433" y="126968"/>
                        <a:pt x="23717" y="122492"/>
                        <a:pt x="23717" y="117062"/>
                      </a:cubicBezTo>
                      <a:cubicBezTo>
                        <a:pt x="23717" y="111633"/>
                        <a:pt x="31433" y="107156"/>
                        <a:pt x="40958" y="107156"/>
                      </a:cubicBezTo>
                      <a:lnTo>
                        <a:pt x="111062" y="107156"/>
                      </a:lnTo>
                      <a:cubicBezTo>
                        <a:pt x="120587" y="107156"/>
                        <a:pt x="128302" y="111633"/>
                        <a:pt x="128302" y="117062"/>
                      </a:cubicBezTo>
                      <a:cubicBezTo>
                        <a:pt x="128302" y="122492"/>
                        <a:pt x="120587" y="126968"/>
                        <a:pt x="111062" y="126968"/>
                      </a:cubicBezTo>
                      <a:lnTo>
                        <a:pt x="40958" y="126968"/>
                      </a:lnTo>
                      <a:close/>
                      <a:moveTo>
                        <a:pt x="150114" y="161449"/>
                      </a:moveTo>
                      <a:lnTo>
                        <a:pt x="100489" y="190119"/>
                      </a:lnTo>
                      <a:cubicBezTo>
                        <a:pt x="93821" y="194024"/>
                        <a:pt x="82868" y="194024"/>
                        <a:pt x="76105" y="190119"/>
                      </a:cubicBezTo>
                      <a:cubicBezTo>
                        <a:pt x="69437" y="186214"/>
                        <a:pt x="69437" y="179927"/>
                        <a:pt x="76105" y="176117"/>
                      </a:cubicBezTo>
                      <a:lnTo>
                        <a:pt x="125730" y="147447"/>
                      </a:lnTo>
                      <a:cubicBezTo>
                        <a:pt x="132493" y="143542"/>
                        <a:pt x="143351" y="143542"/>
                        <a:pt x="150114" y="147447"/>
                      </a:cubicBezTo>
                      <a:cubicBezTo>
                        <a:pt x="156877" y="151352"/>
                        <a:pt x="156781" y="157639"/>
                        <a:pt x="150114" y="161544"/>
                      </a:cubicBezTo>
                      <a:close/>
                      <a:moveTo>
                        <a:pt x="185547" y="23527"/>
                      </a:moveTo>
                      <a:cubicBezTo>
                        <a:pt x="185547" y="18002"/>
                        <a:pt x="193262" y="13621"/>
                        <a:pt x="202787" y="13621"/>
                      </a:cubicBezTo>
                      <a:cubicBezTo>
                        <a:pt x="212312" y="13621"/>
                        <a:pt x="220028" y="18098"/>
                        <a:pt x="219932" y="23527"/>
                      </a:cubicBezTo>
                      <a:lnTo>
                        <a:pt x="219932" y="64008"/>
                      </a:lnTo>
                      <a:cubicBezTo>
                        <a:pt x="219932" y="69533"/>
                        <a:pt x="212217" y="73914"/>
                        <a:pt x="202787" y="73914"/>
                      </a:cubicBezTo>
                      <a:cubicBezTo>
                        <a:pt x="193358" y="73914"/>
                        <a:pt x="185547" y="69437"/>
                        <a:pt x="185547" y="64008"/>
                      </a:cubicBezTo>
                      <a:lnTo>
                        <a:pt x="185547" y="23527"/>
                      </a:lnTo>
                      <a:close/>
                      <a:moveTo>
                        <a:pt x="202787" y="220313"/>
                      </a:moveTo>
                      <a:cubicBezTo>
                        <a:pt x="193262" y="220313"/>
                        <a:pt x="185547" y="215836"/>
                        <a:pt x="185547" y="210407"/>
                      </a:cubicBezTo>
                      <a:lnTo>
                        <a:pt x="185547" y="169926"/>
                      </a:lnTo>
                      <a:cubicBezTo>
                        <a:pt x="185547" y="164401"/>
                        <a:pt x="193262" y="160020"/>
                        <a:pt x="202787" y="160020"/>
                      </a:cubicBezTo>
                      <a:cubicBezTo>
                        <a:pt x="212312" y="160020"/>
                        <a:pt x="220028" y="164497"/>
                        <a:pt x="220028" y="169926"/>
                      </a:cubicBezTo>
                      <a:lnTo>
                        <a:pt x="220028" y="210407"/>
                      </a:lnTo>
                      <a:cubicBezTo>
                        <a:pt x="220028" y="215836"/>
                        <a:pt x="212312" y="220313"/>
                        <a:pt x="202787" y="220313"/>
                      </a:cubicBezTo>
                      <a:close/>
                      <a:moveTo>
                        <a:pt x="255461" y="72485"/>
                      </a:moveTo>
                      <a:lnTo>
                        <a:pt x="305086" y="43815"/>
                      </a:lnTo>
                      <a:cubicBezTo>
                        <a:pt x="311848" y="39910"/>
                        <a:pt x="322707" y="39910"/>
                        <a:pt x="329375" y="43815"/>
                      </a:cubicBezTo>
                      <a:cubicBezTo>
                        <a:pt x="336137" y="47720"/>
                        <a:pt x="336137" y="54007"/>
                        <a:pt x="329375" y="57817"/>
                      </a:cubicBezTo>
                      <a:lnTo>
                        <a:pt x="279749" y="86487"/>
                      </a:lnTo>
                      <a:cubicBezTo>
                        <a:pt x="272987" y="90392"/>
                        <a:pt x="262128" y="90392"/>
                        <a:pt x="255365" y="86487"/>
                      </a:cubicBezTo>
                      <a:cubicBezTo>
                        <a:pt x="248698" y="82582"/>
                        <a:pt x="248698" y="76295"/>
                        <a:pt x="255365" y="72390"/>
                      </a:cubicBezTo>
                      <a:close/>
                      <a:moveTo>
                        <a:pt x="329375" y="190024"/>
                      </a:moveTo>
                      <a:cubicBezTo>
                        <a:pt x="322707" y="193929"/>
                        <a:pt x="311753" y="193929"/>
                        <a:pt x="305086" y="190024"/>
                      </a:cubicBezTo>
                      <a:lnTo>
                        <a:pt x="255461" y="161354"/>
                      </a:lnTo>
                      <a:cubicBezTo>
                        <a:pt x="248698" y="157448"/>
                        <a:pt x="248698" y="151162"/>
                        <a:pt x="255461" y="147257"/>
                      </a:cubicBezTo>
                      <a:cubicBezTo>
                        <a:pt x="262128" y="143351"/>
                        <a:pt x="273082" y="143351"/>
                        <a:pt x="279749" y="147257"/>
                      </a:cubicBezTo>
                      <a:lnTo>
                        <a:pt x="329375" y="175927"/>
                      </a:lnTo>
                      <a:cubicBezTo>
                        <a:pt x="336137" y="179832"/>
                        <a:pt x="336137" y="186118"/>
                        <a:pt x="329375" y="189929"/>
                      </a:cubicBezTo>
                      <a:close/>
                      <a:moveTo>
                        <a:pt x="364617" y="126873"/>
                      </a:moveTo>
                      <a:lnTo>
                        <a:pt x="294418" y="126873"/>
                      </a:lnTo>
                      <a:cubicBezTo>
                        <a:pt x="284893" y="126873"/>
                        <a:pt x="277178" y="122396"/>
                        <a:pt x="277178" y="116967"/>
                      </a:cubicBezTo>
                      <a:cubicBezTo>
                        <a:pt x="277178" y="111538"/>
                        <a:pt x="284893" y="107061"/>
                        <a:pt x="294418" y="107061"/>
                      </a:cubicBezTo>
                      <a:lnTo>
                        <a:pt x="364617" y="107061"/>
                      </a:lnTo>
                      <a:cubicBezTo>
                        <a:pt x="374142" y="107061"/>
                        <a:pt x="381857" y="111538"/>
                        <a:pt x="381857" y="116967"/>
                      </a:cubicBezTo>
                      <a:cubicBezTo>
                        <a:pt x="381857" y="122396"/>
                        <a:pt x="374142" y="126873"/>
                        <a:pt x="364617" y="126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38"/>
                <p:cNvSpPr/>
                <p:nvPr/>
              </p:nvSpPr>
              <p:spPr>
                <a:xfrm>
                  <a:off x="4045709" y="4892537"/>
                  <a:ext cx="405598" cy="234219"/>
                </a:xfrm>
                <a:custGeom>
                  <a:rect b="b" l="l" r="r" t="t"/>
                  <a:pathLst>
                    <a:path extrusionOk="0" h="234219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930"/>
                      </a:cubicBezTo>
                      <a:cubicBezTo>
                        <a:pt x="138589" y="245650"/>
                        <a:pt x="267081" y="245650"/>
                        <a:pt x="346234" y="199930"/>
                      </a:cubicBezTo>
                      <a:cubicBezTo>
                        <a:pt x="425386" y="154210"/>
                        <a:pt x="425386" y="80105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2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677"/>
                      </a:moveTo>
                      <a:cubicBezTo>
                        <a:pt x="273082" y="90583"/>
                        <a:pt x="262223" y="90583"/>
                        <a:pt x="255461" y="86677"/>
                      </a:cubicBezTo>
                      <a:cubicBezTo>
                        <a:pt x="248793" y="82772"/>
                        <a:pt x="248793" y="76486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156"/>
                      </a:moveTo>
                      <a:lnTo>
                        <a:pt x="364712" y="107156"/>
                      </a:lnTo>
                      <a:cubicBezTo>
                        <a:pt x="374237" y="107156"/>
                        <a:pt x="381953" y="111633"/>
                        <a:pt x="381953" y="117062"/>
                      </a:cubicBezTo>
                      <a:cubicBezTo>
                        <a:pt x="381953" y="122492"/>
                        <a:pt x="374237" y="126968"/>
                        <a:pt x="364712" y="126968"/>
                      </a:cubicBezTo>
                      <a:lnTo>
                        <a:pt x="294513" y="126968"/>
                      </a:lnTo>
                      <a:cubicBezTo>
                        <a:pt x="284988" y="126968"/>
                        <a:pt x="277273" y="122492"/>
                        <a:pt x="277273" y="117062"/>
                      </a:cubicBezTo>
                      <a:cubicBezTo>
                        <a:pt x="277273" y="111633"/>
                        <a:pt x="284988" y="107156"/>
                        <a:pt x="294513" y="107156"/>
                      </a:cubicBezTo>
                      <a:close/>
                      <a:moveTo>
                        <a:pt x="202883" y="220504"/>
                      </a:moveTo>
                      <a:cubicBezTo>
                        <a:pt x="193358" y="220504"/>
                        <a:pt x="185642" y="216027"/>
                        <a:pt x="185642" y="210598"/>
                      </a:cubicBezTo>
                      <a:lnTo>
                        <a:pt x="185642" y="170117"/>
                      </a:lnTo>
                      <a:cubicBezTo>
                        <a:pt x="185642" y="164592"/>
                        <a:pt x="193358" y="160210"/>
                        <a:pt x="202883" y="160210"/>
                      </a:cubicBezTo>
                      <a:cubicBezTo>
                        <a:pt x="212408" y="160210"/>
                        <a:pt x="220123" y="164687"/>
                        <a:pt x="220123" y="170117"/>
                      </a:cubicBezTo>
                      <a:lnTo>
                        <a:pt x="220123" y="210598"/>
                      </a:lnTo>
                      <a:cubicBezTo>
                        <a:pt x="220123" y="216122"/>
                        <a:pt x="212408" y="220504"/>
                        <a:pt x="202883" y="220504"/>
                      </a:cubicBezTo>
                      <a:close/>
                      <a:moveTo>
                        <a:pt x="305181" y="190214"/>
                      </a:moveTo>
                      <a:lnTo>
                        <a:pt x="255556" y="161544"/>
                      </a:lnTo>
                      <a:cubicBezTo>
                        <a:pt x="248793" y="157639"/>
                        <a:pt x="248793" y="151352"/>
                        <a:pt x="255556" y="147542"/>
                      </a:cubicBezTo>
                      <a:cubicBezTo>
                        <a:pt x="262223" y="143637"/>
                        <a:pt x="273177" y="143637"/>
                        <a:pt x="279844" y="147542"/>
                      </a:cubicBezTo>
                      <a:lnTo>
                        <a:pt x="329470" y="176212"/>
                      </a:lnTo>
                      <a:cubicBezTo>
                        <a:pt x="336233" y="180118"/>
                        <a:pt x="336233" y="186404"/>
                        <a:pt x="329470" y="190214"/>
                      </a:cubicBezTo>
                      <a:cubicBezTo>
                        <a:pt x="322802" y="194119"/>
                        <a:pt x="311848" y="194119"/>
                        <a:pt x="305181" y="190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38"/>
                <p:cNvSpPr/>
                <p:nvPr/>
              </p:nvSpPr>
              <p:spPr>
                <a:xfrm>
                  <a:off x="4191364" y="4976547"/>
                  <a:ext cx="114454" cy="46386"/>
                </a:xfrm>
                <a:custGeom>
                  <a:rect b="b" l="l" r="r" t="t"/>
                  <a:pathLst>
                    <a:path extrusionOk="0" h="46386" w="114454">
                      <a:moveTo>
                        <a:pt x="109615" y="46387"/>
                      </a:moveTo>
                      <a:cubicBezTo>
                        <a:pt x="106852" y="42767"/>
                        <a:pt x="102852" y="39338"/>
                        <a:pt x="97709" y="36290"/>
                      </a:cubicBezTo>
                      <a:cubicBezTo>
                        <a:pt x="75325" y="23336"/>
                        <a:pt x="39130" y="23336"/>
                        <a:pt x="16746" y="36290"/>
                      </a:cubicBezTo>
                      <a:cubicBezTo>
                        <a:pt x="11602" y="39243"/>
                        <a:pt x="7602" y="42672"/>
                        <a:pt x="4840" y="46387"/>
                      </a:cubicBezTo>
                      <a:cubicBezTo>
                        <a:pt x="-4400" y="34290"/>
                        <a:pt x="-399" y="19621"/>
                        <a:pt x="16746" y="9716"/>
                      </a:cubicBezTo>
                      <a:cubicBezTo>
                        <a:pt x="39130" y="-3239"/>
                        <a:pt x="75325" y="-3239"/>
                        <a:pt x="97709" y="9716"/>
                      </a:cubicBezTo>
                      <a:cubicBezTo>
                        <a:pt x="114853" y="19621"/>
                        <a:pt x="118854" y="34290"/>
                        <a:pt x="109615" y="46387"/>
                      </a:cubicBezTo>
                      <a:close/>
                    </a:path>
                  </a:pathLst>
                </a:custGeom>
                <a:solidFill>
                  <a:srgbClr val="53535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38"/>
                <p:cNvSpPr/>
                <p:nvPr/>
              </p:nvSpPr>
              <p:spPr>
                <a:xfrm>
                  <a:off x="4196204" y="5003122"/>
                  <a:ext cx="104775" cy="39528"/>
                </a:xfrm>
                <a:custGeom>
                  <a:rect b="b" l="l" r="r" t="t"/>
                  <a:pathLst>
                    <a:path extrusionOk="0" h="39528" w="104775">
                      <a:moveTo>
                        <a:pt x="104775" y="19812"/>
                      </a:moveTo>
                      <a:cubicBezTo>
                        <a:pt x="102013" y="23431"/>
                        <a:pt x="98012" y="26861"/>
                        <a:pt x="92869" y="29813"/>
                      </a:cubicBezTo>
                      <a:cubicBezTo>
                        <a:pt x="70485" y="42767"/>
                        <a:pt x="34290" y="42767"/>
                        <a:pt x="11906" y="29813"/>
                      </a:cubicBezTo>
                      <a:cubicBezTo>
                        <a:pt x="6763" y="26861"/>
                        <a:pt x="2762" y="23431"/>
                        <a:pt x="0" y="19812"/>
                      </a:cubicBezTo>
                      <a:cubicBezTo>
                        <a:pt x="2762" y="16192"/>
                        <a:pt x="6763" y="12763"/>
                        <a:pt x="11906" y="9715"/>
                      </a:cubicBezTo>
                      <a:cubicBezTo>
                        <a:pt x="34290" y="-3238"/>
                        <a:pt x="70485" y="-3238"/>
                        <a:pt x="92869" y="9715"/>
                      </a:cubicBezTo>
                      <a:cubicBezTo>
                        <a:pt x="98012" y="12668"/>
                        <a:pt x="102013" y="16097"/>
                        <a:pt x="104775" y="19812"/>
                      </a:cubicBezTo>
                      <a:close/>
                    </a:path>
                  </a:pathLst>
                </a:custGeom>
                <a:solidFill>
                  <a:srgbClr val="3030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89" name="Google Shape;1389;p38"/>
              <p:cNvGrpSpPr/>
              <p:nvPr/>
            </p:nvGrpSpPr>
            <p:grpSpPr>
              <a:xfrm>
                <a:off x="4069212" y="4805192"/>
                <a:ext cx="358735" cy="305895"/>
                <a:chOff x="4069212" y="4805192"/>
                <a:chExt cx="358735" cy="305895"/>
              </a:xfrm>
            </p:grpSpPr>
            <p:sp>
              <p:nvSpPr>
                <p:cNvPr id="1390" name="Google Shape;1390;p38"/>
                <p:cNvSpPr/>
                <p:nvPr/>
              </p:nvSpPr>
              <p:spPr>
                <a:xfrm>
                  <a:off x="4069235" y="4908824"/>
                  <a:ext cx="358711" cy="202263"/>
                </a:xfrm>
                <a:custGeom>
                  <a:rect b="b" l="l" r="r" t="t"/>
                  <a:pathLst>
                    <a:path extrusionOk="0" h="202263" w="358711">
                      <a:moveTo>
                        <a:pt x="358712" y="0"/>
                      </a:moveTo>
                      <a:lnTo>
                        <a:pt x="358712" y="98393"/>
                      </a:lnTo>
                      <a:cubicBezTo>
                        <a:pt x="358712" y="125063"/>
                        <a:pt x="341090" y="151733"/>
                        <a:pt x="306038" y="171831"/>
                      </a:cubicBezTo>
                      <a:cubicBezTo>
                        <a:pt x="236125" y="212407"/>
                        <a:pt x="122492" y="212407"/>
                        <a:pt x="52388" y="171831"/>
                      </a:cubicBezTo>
                      <a:cubicBezTo>
                        <a:pt x="17336" y="151733"/>
                        <a:pt x="0" y="125063"/>
                        <a:pt x="0" y="98393"/>
                      </a:cubicBezTo>
                      <a:lnTo>
                        <a:pt x="0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38"/>
                <p:cNvSpPr/>
                <p:nvPr/>
              </p:nvSpPr>
              <p:spPr>
                <a:xfrm>
                  <a:off x="4069235" y="4921492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38"/>
                <p:cNvSpPr/>
                <p:nvPr/>
              </p:nvSpPr>
              <p:spPr>
                <a:xfrm>
                  <a:off x="4069235" y="493873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38"/>
                <p:cNvSpPr/>
                <p:nvPr/>
              </p:nvSpPr>
              <p:spPr>
                <a:xfrm>
                  <a:off x="4069235" y="495587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527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38"/>
                <p:cNvSpPr/>
                <p:nvPr/>
              </p:nvSpPr>
              <p:spPr>
                <a:xfrm>
                  <a:off x="4069235" y="4973118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824"/>
                        <a:pt x="122587" y="113824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0"/>
                      </a:cubicBezTo>
                      <a:cubicBezTo>
                        <a:pt x="122492" y="120777"/>
                        <a:pt x="236125" y="120777"/>
                        <a:pt x="306038" y="80200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0"/>
                      </a:lnTo>
                      <a:lnTo>
                        <a:pt x="3587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38"/>
                <p:cNvSpPr/>
                <p:nvPr/>
              </p:nvSpPr>
              <p:spPr>
                <a:xfrm>
                  <a:off x="4069235" y="4990263"/>
                  <a:ext cx="358711" cy="110632"/>
                </a:xfrm>
                <a:custGeom>
                  <a:rect b="b" l="l" r="r" t="t"/>
                  <a:pathLst>
                    <a:path extrusionOk="0" h="110632" w="358711">
                      <a:moveTo>
                        <a:pt x="358712" y="0"/>
                      </a:moveTo>
                      <a:cubicBezTo>
                        <a:pt x="358712" y="26479"/>
                        <a:pt x="341090" y="52864"/>
                        <a:pt x="306134" y="73057"/>
                      </a:cubicBezTo>
                      <a:cubicBezTo>
                        <a:pt x="236220" y="113729"/>
                        <a:pt x="122587" y="113729"/>
                        <a:pt x="52483" y="73057"/>
                      </a:cubicBezTo>
                      <a:cubicBezTo>
                        <a:pt x="18288" y="53340"/>
                        <a:pt x="762" y="27622"/>
                        <a:pt x="0" y="1714"/>
                      </a:cubicBezTo>
                      <a:lnTo>
                        <a:pt x="0" y="6763"/>
                      </a:lnTo>
                      <a:cubicBezTo>
                        <a:pt x="0" y="33433"/>
                        <a:pt x="17336" y="60103"/>
                        <a:pt x="52388" y="80201"/>
                      </a:cubicBezTo>
                      <a:cubicBezTo>
                        <a:pt x="122492" y="120777"/>
                        <a:pt x="236125" y="120777"/>
                        <a:pt x="306038" y="80201"/>
                      </a:cubicBezTo>
                      <a:cubicBezTo>
                        <a:pt x="341090" y="60103"/>
                        <a:pt x="358712" y="33433"/>
                        <a:pt x="358712" y="6763"/>
                      </a:cubicBezTo>
                      <a:lnTo>
                        <a:pt x="358712" y="95"/>
                      </a:lnTo>
                      <a:lnTo>
                        <a:pt x="358712" y="9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38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38"/>
                <p:cNvSpPr/>
                <p:nvPr/>
              </p:nvSpPr>
              <p:spPr>
                <a:xfrm>
                  <a:off x="4083356" y="4813360"/>
                  <a:ext cx="330445" cy="190857"/>
                </a:xfrm>
                <a:custGeom>
                  <a:rect b="b" l="l" r="r" t="t"/>
                  <a:pathLst>
                    <a:path extrusionOk="0" h="190857" w="330445">
                      <a:moveTo>
                        <a:pt x="48363" y="162711"/>
                      </a:moveTo>
                      <a:cubicBezTo>
                        <a:pt x="112943" y="200239"/>
                        <a:pt x="217623" y="200239"/>
                        <a:pt x="282011" y="162711"/>
                      </a:cubicBezTo>
                      <a:cubicBezTo>
                        <a:pt x="346591" y="125563"/>
                        <a:pt x="346591" y="65080"/>
                        <a:pt x="282011" y="27932"/>
                      </a:cubicBezTo>
                      <a:cubicBezTo>
                        <a:pt x="217623" y="-9311"/>
                        <a:pt x="112943" y="-9311"/>
                        <a:pt x="48363" y="27932"/>
                      </a:cubicBezTo>
                      <a:cubicBezTo>
                        <a:pt x="-16121" y="65080"/>
                        <a:pt x="-16121" y="125563"/>
                        <a:pt x="48363" y="16271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38"/>
                <p:cNvSpPr/>
                <p:nvPr/>
              </p:nvSpPr>
              <p:spPr>
                <a:xfrm>
                  <a:off x="4094024" y="4819504"/>
                  <a:ext cx="309014" cy="178474"/>
                </a:xfrm>
                <a:custGeom>
                  <a:rect b="b" l="l" r="r" t="t"/>
                  <a:pathLst>
                    <a:path extrusionOk="0" h="178474" w="309014">
                      <a:moveTo>
                        <a:pt x="45220" y="152186"/>
                      </a:moveTo>
                      <a:cubicBezTo>
                        <a:pt x="105609" y="187238"/>
                        <a:pt x="203526" y="187238"/>
                        <a:pt x="263724" y="152186"/>
                      </a:cubicBezTo>
                      <a:cubicBezTo>
                        <a:pt x="324112" y="117419"/>
                        <a:pt x="324112" y="60841"/>
                        <a:pt x="263724" y="26075"/>
                      </a:cubicBezTo>
                      <a:cubicBezTo>
                        <a:pt x="203526" y="-8692"/>
                        <a:pt x="105609" y="-8692"/>
                        <a:pt x="45220" y="26075"/>
                      </a:cubicBezTo>
                      <a:cubicBezTo>
                        <a:pt x="-15073" y="60841"/>
                        <a:pt x="-15073" y="117419"/>
                        <a:pt x="45220" y="15218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38"/>
                <p:cNvSpPr/>
                <p:nvPr/>
              </p:nvSpPr>
              <p:spPr>
                <a:xfrm>
                  <a:off x="4102621" y="4824933"/>
                  <a:ext cx="291917" cy="168568"/>
                </a:xfrm>
                <a:custGeom>
                  <a:rect b="b" l="l" r="r" t="t"/>
                  <a:pathLst>
                    <a:path extrusionOk="0" h="168568" w="291917">
                      <a:moveTo>
                        <a:pt x="42719" y="143709"/>
                      </a:moveTo>
                      <a:cubicBezTo>
                        <a:pt x="99774" y="176855"/>
                        <a:pt x="192262" y="176855"/>
                        <a:pt x="249126" y="143709"/>
                      </a:cubicBezTo>
                      <a:cubicBezTo>
                        <a:pt x="306181" y="110847"/>
                        <a:pt x="306181" y="57507"/>
                        <a:pt x="249126" y="24646"/>
                      </a:cubicBezTo>
                      <a:cubicBezTo>
                        <a:pt x="192262" y="-8215"/>
                        <a:pt x="99774" y="-8215"/>
                        <a:pt x="42719" y="24646"/>
                      </a:cubicBezTo>
                      <a:cubicBezTo>
                        <a:pt x="-14240" y="57507"/>
                        <a:pt x="-14240" y="110847"/>
                        <a:pt x="42719" y="14370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38"/>
                <p:cNvSpPr/>
                <p:nvPr/>
              </p:nvSpPr>
              <p:spPr>
                <a:xfrm>
                  <a:off x="4111550" y="4829672"/>
                  <a:ext cx="273962" cy="158329"/>
                </a:xfrm>
                <a:custGeom>
                  <a:rect b="b" l="l" r="r" t="t"/>
                  <a:pathLst>
                    <a:path extrusionOk="0" h="158329" w="273962">
                      <a:moveTo>
                        <a:pt x="40076" y="134969"/>
                      </a:moveTo>
                      <a:cubicBezTo>
                        <a:pt x="93607" y="166116"/>
                        <a:pt x="180475" y="166116"/>
                        <a:pt x="233815" y="134969"/>
                      </a:cubicBezTo>
                      <a:cubicBezTo>
                        <a:pt x="287346" y="104108"/>
                        <a:pt x="287346" y="54007"/>
                        <a:pt x="233815" y="23146"/>
                      </a:cubicBezTo>
                      <a:cubicBezTo>
                        <a:pt x="180475" y="-7715"/>
                        <a:pt x="93607" y="-7715"/>
                        <a:pt x="40076" y="23146"/>
                      </a:cubicBezTo>
                      <a:cubicBezTo>
                        <a:pt x="-13359" y="54007"/>
                        <a:pt x="-13359" y="104108"/>
                        <a:pt x="40076" y="134969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38"/>
                <p:cNvSpPr/>
                <p:nvPr/>
              </p:nvSpPr>
              <p:spPr>
                <a:xfrm>
                  <a:off x="4119194" y="4834386"/>
                  <a:ext cx="258770" cy="149399"/>
                </a:xfrm>
                <a:custGeom>
                  <a:rect b="b" l="l" r="r" t="t"/>
                  <a:pathLst>
                    <a:path extrusionOk="0" h="149399" w="258770">
                      <a:moveTo>
                        <a:pt x="37862" y="127397"/>
                      </a:moveTo>
                      <a:cubicBezTo>
                        <a:pt x="88440" y="156734"/>
                        <a:pt x="170450" y="156734"/>
                        <a:pt x="220837" y="127397"/>
                      </a:cubicBezTo>
                      <a:cubicBezTo>
                        <a:pt x="271415" y="98251"/>
                        <a:pt x="271415" y="50911"/>
                        <a:pt x="220837" y="21860"/>
                      </a:cubicBezTo>
                      <a:cubicBezTo>
                        <a:pt x="170450" y="-7287"/>
                        <a:pt x="88440" y="-7287"/>
                        <a:pt x="37862" y="21860"/>
                      </a:cubicBezTo>
                      <a:cubicBezTo>
                        <a:pt x="-12621" y="51006"/>
                        <a:pt x="-12621" y="98346"/>
                        <a:pt x="37862" y="12739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38"/>
                <p:cNvSpPr/>
                <p:nvPr/>
              </p:nvSpPr>
              <p:spPr>
                <a:xfrm>
                  <a:off x="4126743" y="4838434"/>
                  <a:ext cx="243673" cy="140803"/>
                </a:xfrm>
                <a:custGeom>
                  <a:rect b="b" l="l" r="r" t="t"/>
                  <a:pathLst>
                    <a:path extrusionOk="0" h="140803" w="243673">
                      <a:moveTo>
                        <a:pt x="35647" y="120015"/>
                      </a:moveTo>
                      <a:cubicBezTo>
                        <a:pt x="83272" y="147733"/>
                        <a:pt x="160520" y="147733"/>
                        <a:pt x="207954" y="120015"/>
                      </a:cubicBezTo>
                      <a:cubicBezTo>
                        <a:pt x="255579" y="92583"/>
                        <a:pt x="255579" y="48006"/>
                        <a:pt x="207954" y="20574"/>
                      </a:cubicBezTo>
                      <a:cubicBezTo>
                        <a:pt x="160520" y="-6858"/>
                        <a:pt x="83272" y="-6858"/>
                        <a:pt x="35647" y="20574"/>
                      </a:cubicBezTo>
                      <a:cubicBezTo>
                        <a:pt x="-11882" y="48006"/>
                        <a:pt x="-11882" y="92583"/>
                        <a:pt x="35647" y="120015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38"/>
                <p:cNvSpPr/>
                <p:nvPr/>
              </p:nvSpPr>
              <p:spPr>
                <a:xfrm>
                  <a:off x="4133505" y="4842626"/>
                  <a:ext cx="230147" cy="132921"/>
                </a:xfrm>
                <a:custGeom>
                  <a:rect b="b" l="l" r="r" t="t"/>
                  <a:pathLst>
                    <a:path extrusionOk="0" h="132921" w="230147">
                      <a:moveTo>
                        <a:pt x="33647" y="113347"/>
                      </a:moveTo>
                      <a:cubicBezTo>
                        <a:pt x="78605" y="139446"/>
                        <a:pt x="151567" y="139446"/>
                        <a:pt x="196429" y="113347"/>
                      </a:cubicBezTo>
                      <a:cubicBezTo>
                        <a:pt x="241387" y="87439"/>
                        <a:pt x="241387" y="45339"/>
                        <a:pt x="196429" y="19431"/>
                      </a:cubicBezTo>
                      <a:cubicBezTo>
                        <a:pt x="151567" y="-6477"/>
                        <a:pt x="78700" y="-6477"/>
                        <a:pt x="33647" y="19431"/>
                      </a:cubicBezTo>
                      <a:cubicBezTo>
                        <a:pt x="-11216" y="45339"/>
                        <a:pt x="-11216" y="87439"/>
                        <a:pt x="33647" y="113347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38"/>
                <p:cNvSpPr/>
                <p:nvPr/>
              </p:nvSpPr>
              <p:spPr>
                <a:xfrm>
                  <a:off x="4140459" y="4846507"/>
                  <a:ext cx="216074" cy="124682"/>
                </a:xfrm>
                <a:custGeom>
                  <a:rect b="b" l="l" r="r" t="t"/>
                  <a:pathLst>
                    <a:path extrusionOk="0" h="124682" w="216074">
                      <a:moveTo>
                        <a:pt x="31647" y="106323"/>
                      </a:moveTo>
                      <a:cubicBezTo>
                        <a:pt x="73843" y="130802"/>
                        <a:pt x="142327" y="130802"/>
                        <a:pt x="184428" y="106323"/>
                      </a:cubicBezTo>
                      <a:cubicBezTo>
                        <a:pt x="226623" y="82034"/>
                        <a:pt x="226623" y="42505"/>
                        <a:pt x="184428" y="18217"/>
                      </a:cubicBezTo>
                      <a:cubicBezTo>
                        <a:pt x="142327" y="-6072"/>
                        <a:pt x="73843" y="-6072"/>
                        <a:pt x="31647" y="18217"/>
                      </a:cubicBezTo>
                      <a:cubicBezTo>
                        <a:pt x="-10549" y="42505"/>
                        <a:pt x="-10549" y="82034"/>
                        <a:pt x="31647" y="106323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38"/>
                <p:cNvSpPr/>
                <p:nvPr/>
              </p:nvSpPr>
              <p:spPr>
                <a:xfrm>
                  <a:off x="4146531" y="4850174"/>
                  <a:ext cx="204096" cy="117824"/>
                </a:xfrm>
                <a:custGeom>
                  <a:rect b="b" l="l" r="r" t="t"/>
                  <a:pathLst>
                    <a:path extrusionOk="0" h="117824" w="204096">
                      <a:moveTo>
                        <a:pt x="29861" y="100465"/>
                      </a:moveTo>
                      <a:cubicBezTo>
                        <a:pt x="69771" y="123611"/>
                        <a:pt x="134445" y="123611"/>
                        <a:pt x="174165" y="100465"/>
                      </a:cubicBezTo>
                      <a:cubicBezTo>
                        <a:pt x="214074" y="77510"/>
                        <a:pt x="214074" y="40172"/>
                        <a:pt x="174165" y="17216"/>
                      </a:cubicBezTo>
                      <a:cubicBezTo>
                        <a:pt x="134445" y="-5739"/>
                        <a:pt x="69771" y="-5739"/>
                        <a:pt x="29861" y="17216"/>
                      </a:cubicBezTo>
                      <a:cubicBezTo>
                        <a:pt x="-9954" y="40172"/>
                        <a:pt x="-9954" y="77510"/>
                        <a:pt x="29861" y="10046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38"/>
                <p:cNvSpPr/>
                <p:nvPr/>
              </p:nvSpPr>
              <p:spPr>
                <a:xfrm>
                  <a:off x="4152008" y="4853103"/>
                  <a:ext cx="193166" cy="111490"/>
                </a:xfrm>
                <a:custGeom>
                  <a:rect b="b" l="l" r="r" t="t"/>
                  <a:pathLst>
                    <a:path extrusionOk="0" h="111490" w="193166">
                      <a:moveTo>
                        <a:pt x="28289" y="95060"/>
                      </a:moveTo>
                      <a:cubicBezTo>
                        <a:pt x="66008" y="116967"/>
                        <a:pt x="127254" y="116967"/>
                        <a:pt x="164878" y="95060"/>
                      </a:cubicBezTo>
                      <a:cubicBezTo>
                        <a:pt x="202597" y="73342"/>
                        <a:pt x="202597" y="38005"/>
                        <a:pt x="164878" y="16288"/>
                      </a:cubicBezTo>
                      <a:cubicBezTo>
                        <a:pt x="127254" y="-5429"/>
                        <a:pt x="66103" y="-5429"/>
                        <a:pt x="28289" y="16288"/>
                      </a:cubicBezTo>
                      <a:cubicBezTo>
                        <a:pt x="-9430" y="38005"/>
                        <a:pt x="-9430" y="73342"/>
                        <a:pt x="28289" y="95060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38"/>
                <p:cNvSpPr/>
                <p:nvPr/>
              </p:nvSpPr>
              <p:spPr>
                <a:xfrm>
                  <a:off x="4157294" y="4856341"/>
                  <a:ext cx="182475" cy="105322"/>
                </a:xfrm>
                <a:custGeom>
                  <a:rect b="b" l="l" r="r" t="t"/>
                  <a:pathLst>
                    <a:path extrusionOk="0" h="105322" w="182475">
                      <a:moveTo>
                        <a:pt x="26718" y="89821"/>
                      </a:moveTo>
                      <a:cubicBezTo>
                        <a:pt x="62341" y="110490"/>
                        <a:pt x="120158" y="110490"/>
                        <a:pt x="155686" y="89821"/>
                      </a:cubicBezTo>
                      <a:cubicBezTo>
                        <a:pt x="191405" y="69342"/>
                        <a:pt x="191405" y="35909"/>
                        <a:pt x="155686" y="15431"/>
                      </a:cubicBezTo>
                      <a:cubicBezTo>
                        <a:pt x="120158" y="-5144"/>
                        <a:pt x="62341" y="-5144"/>
                        <a:pt x="26718" y="15431"/>
                      </a:cubicBezTo>
                      <a:cubicBezTo>
                        <a:pt x="-8906" y="35909"/>
                        <a:pt x="-8906" y="69342"/>
                        <a:pt x="26718" y="89821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38"/>
                <p:cNvSpPr/>
                <p:nvPr/>
              </p:nvSpPr>
              <p:spPr>
                <a:xfrm>
                  <a:off x="4162676" y="4859175"/>
                  <a:ext cx="171831" cy="99250"/>
                </a:xfrm>
                <a:custGeom>
                  <a:rect b="b" l="l" r="r" t="t"/>
                  <a:pathLst>
                    <a:path extrusionOk="0" h="99250" w="171831">
                      <a:moveTo>
                        <a:pt x="25146" y="84606"/>
                      </a:moveTo>
                      <a:cubicBezTo>
                        <a:pt x="58769" y="104132"/>
                        <a:pt x="113157" y="104132"/>
                        <a:pt x="146685" y="84606"/>
                      </a:cubicBezTo>
                      <a:cubicBezTo>
                        <a:pt x="180213" y="65270"/>
                        <a:pt x="180213" y="33838"/>
                        <a:pt x="146685" y="14502"/>
                      </a:cubicBezTo>
                      <a:cubicBezTo>
                        <a:pt x="113252" y="-4834"/>
                        <a:pt x="58769" y="-4834"/>
                        <a:pt x="25146" y="14502"/>
                      </a:cubicBezTo>
                      <a:cubicBezTo>
                        <a:pt x="-8382" y="33838"/>
                        <a:pt x="-8382" y="65270"/>
                        <a:pt x="25146" y="84606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38"/>
                <p:cNvSpPr/>
                <p:nvPr/>
              </p:nvSpPr>
              <p:spPr>
                <a:xfrm>
                  <a:off x="4167438" y="4862152"/>
                  <a:ext cx="162282" cy="93702"/>
                </a:xfrm>
                <a:custGeom>
                  <a:rect b="b" l="l" r="r" t="t"/>
                  <a:pathLst>
                    <a:path extrusionOk="0" h="93702" w="162282">
                      <a:moveTo>
                        <a:pt x="23717" y="79915"/>
                      </a:moveTo>
                      <a:cubicBezTo>
                        <a:pt x="55435" y="98298"/>
                        <a:pt x="106870" y="98298"/>
                        <a:pt x="138493" y="79915"/>
                      </a:cubicBezTo>
                      <a:cubicBezTo>
                        <a:pt x="170212" y="61627"/>
                        <a:pt x="170212" y="31909"/>
                        <a:pt x="138493" y="13716"/>
                      </a:cubicBezTo>
                      <a:cubicBezTo>
                        <a:pt x="106870" y="-4572"/>
                        <a:pt x="55435" y="-4572"/>
                        <a:pt x="23717" y="13716"/>
                      </a:cubicBezTo>
                      <a:cubicBezTo>
                        <a:pt x="-7906" y="32004"/>
                        <a:pt x="-7906" y="61627"/>
                        <a:pt x="23717" y="79915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38"/>
                <p:cNvSpPr/>
                <p:nvPr/>
              </p:nvSpPr>
              <p:spPr>
                <a:xfrm>
                  <a:off x="4172391" y="4864819"/>
                  <a:ext cx="152376" cy="87963"/>
                </a:xfrm>
                <a:custGeom>
                  <a:rect b="b" l="l" r="r" t="t"/>
                  <a:pathLst>
                    <a:path extrusionOk="0" h="87963" w="152376">
                      <a:moveTo>
                        <a:pt x="22288" y="74962"/>
                      </a:moveTo>
                      <a:cubicBezTo>
                        <a:pt x="52102" y="92297"/>
                        <a:pt x="100298" y="92297"/>
                        <a:pt x="130016" y="74962"/>
                      </a:cubicBezTo>
                      <a:cubicBezTo>
                        <a:pt x="159829" y="57817"/>
                        <a:pt x="159829" y="30004"/>
                        <a:pt x="130016" y="12859"/>
                      </a:cubicBezTo>
                      <a:cubicBezTo>
                        <a:pt x="100298" y="-4286"/>
                        <a:pt x="52102" y="-4286"/>
                        <a:pt x="22288" y="12859"/>
                      </a:cubicBezTo>
                      <a:cubicBezTo>
                        <a:pt x="-7429" y="30004"/>
                        <a:pt x="-7429" y="57817"/>
                        <a:pt x="22288" y="74962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38"/>
                <p:cNvSpPr/>
                <p:nvPr/>
              </p:nvSpPr>
              <p:spPr>
                <a:xfrm>
                  <a:off x="4176654" y="4867438"/>
                  <a:ext cx="143875" cy="83034"/>
                </a:xfrm>
                <a:custGeom>
                  <a:rect b="b" l="l" r="r" t="t"/>
                  <a:pathLst>
                    <a:path extrusionOk="0" h="83034" w="143875">
                      <a:moveTo>
                        <a:pt x="21074" y="70819"/>
                      </a:moveTo>
                      <a:cubicBezTo>
                        <a:pt x="49173" y="87106"/>
                        <a:pt x="94798" y="87106"/>
                        <a:pt x="122801" y="70819"/>
                      </a:cubicBezTo>
                      <a:cubicBezTo>
                        <a:pt x="150900" y="54626"/>
                        <a:pt x="150900" y="28337"/>
                        <a:pt x="122801" y="12144"/>
                      </a:cubicBezTo>
                      <a:cubicBezTo>
                        <a:pt x="94798" y="-4048"/>
                        <a:pt x="49173" y="-4048"/>
                        <a:pt x="21074" y="12144"/>
                      </a:cubicBezTo>
                      <a:cubicBezTo>
                        <a:pt x="-7025" y="28337"/>
                        <a:pt x="-7025" y="54626"/>
                        <a:pt x="21074" y="70819"/>
                      </a:cubicBezTo>
                      <a:close/>
                    </a:path>
                  </a:pathLst>
                </a:custGeom>
                <a:solidFill>
                  <a:srgbClr val="24D2C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38"/>
                <p:cNvSpPr/>
                <p:nvPr/>
              </p:nvSpPr>
              <p:spPr>
                <a:xfrm>
                  <a:off x="4183678" y="4871796"/>
                  <a:ext cx="129635" cy="74866"/>
                </a:xfrm>
                <a:custGeom>
                  <a:rect b="b" l="l" r="r" t="t"/>
                  <a:pathLst>
                    <a:path extrusionOk="0" h="74866" w="129635">
                      <a:moveTo>
                        <a:pt x="19002" y="63794"/>
                      </a:moveTo>
                      <a:cubicBezTo>
                        <a:pt x="44339" y="78557"/>
                        <a:pt x="85392" y="78557"/>
                        <a:pt x="110633" y="63794"/>
                      </a:cubicBezTo>
                      <a:cubicBezTo>
                        <a:pt x="135969" y="49221"/>
                        <a:pt x="135969" y="25503"/>
                        <a:pt x="110633" y="10930"/>
                      </a:cubicBezTo>
                      <a:cubicBezTo>
                        <a:pt x="85392" y="-3643"/>
                        <a:pt x="44339" y="-3643"/>
                        <a:pt x="19002" y="10930"/>
                      </a:cubicBezTo>
                      <a:cubicBezTo>
                        <a:pt x="-6334" y="25503"/>
                        <a:pt x="-6334" y="49221"/>
                        <a:pt x="19002" y="63794"/>
                      </a:cubicBezTo>
                      <a:close/>
                    </a:path>
                  </a:pathLst>
                </a:custGeom>
                <a:solidFill>
                  <a:srgbClr val="0A80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38"/>
                <p:cNvSpPr/>
                <p:nvPr/>
              </p:nvSpPr>
              <p:spPr>
                <a:xfrm>
                  <a:off x="4069212" y="4805192"/>
                  <a:ext cx="358735" cy="207192"/>
                </a:xfrm>
                <a:custGeom>
                  <a:rect b="b" l="l" r="r" t="t"/>
                  <a:pathLst>
                    <a:path extrusionOk="0" h="207192" w="358735">
                      <a:moveTo>
                        <a:pt x="52507" y="176689"/>
                      </a:moveTo>
                      <a:cubicBezTo>
                        <a:pt x="122610" y="217361"/>
                        <a:pt x="236244" y="217361"/>
                        <a:pt x="306157" y="176689"/>
                      </a:cubicBezTo>
                      <a:cubicBezTo>
                        <a:pt x="376261" y="136303"/>
                        <a:pt x="376261" y="70675"/>
                        <a:pt x="306157" y="30289"/>
                      </a:cubicBezTo>
                      <a:cubicBezTo>
                        <a:pt x="236244" y="-10096"/>
                        <a:pt x="122610" y="-10096"/>
                        <a:pt x="52507" y="30289"/>
                      </a:cubicBezTo>
                      <a:cubicBezTo>
                        <a:pt x="-17502" y="70675"/>
                        <a:pt x="-17502" y="136303"/>
                        <a:pt x="52507" y="1766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14" name="Google Shape;1414;p38"/>
              <p:cNvGrpSpPr/>
              <p:nvPr/>
            </p:nvGrpSpPr>
            <p:grpSpPr>
              <a:xfrm>
                <a:off x="4045709" y="4779094"/>
                <a:ext cx="405669" cy="247363"/>
                <a:chOff x="4045709" y="4779094"/>
                <a:chExt cx="405669" cy="247363"/>
              </a:xfrm>
            </p:grpSpPr>
            <p:sp>
              <p:nvSpPr>
                <p:cNvPr id="1415" name="Google Shape;1415;p38"/>
                <p:cNvSpPr/>
                <p:nvPr/>
              </p:nvSpPr>
              <p:spPr>
                <a:xfrm>
                  <a:off x="4045709" y="4792333"/>
                  <a:ext cx="405669" cy="234124"/>
                </a:xfrm>
                <a:custGeom>
                  <a:rect b="b" l="l" r="r" t="t"/>
                  <a:pathLst>
                    <a:path extrusionOk="0" h="234124" w="405669">
                      <a:moveTo>
                        <a:pt x="404336" y="103823"/>
                      </a:moveTo>
                      <a:cubicBezTo>
                        <a:pt x="399288" y="78391"/>
                        <a:pt x="379952" y="53816"/>
                        <a:pt x="346234" y="34290"/>
                      </a:cubicBez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25527" y="53912"/>
                        <a:pt x="6096" y="78677"/>
                        <a:pt x="1238" y="104299"/>
                      </a:cubicBezTo>
                      <a:lnTo>
                        <a:pt x="0" y="103823"/>
                      </a:lnTo>
                      <a:lnTo>
                        <a:pt x="0" y="117824"/>
                      </a:lnTo>
                      <a:lnTo>
                        <a:pt x="0" y="117824"/>
                      </a:lnTo>
                      <a:cubicBezTo>
                        <a:pt x="381" y="147542"/>
                        <a:pt x="20098" y="177165"/>
                        <a:pt x="59436" y="199835"/>
                      </a:cubicBezTo>
                      <a:cubicBezTo>
                        <a:pt x="138589" y="245555"/>
                        <a:pt x="267081" y="245555"/>
                        <a:pt x="346234" y="199835"/>
                      </a:cubicBezTo>
                      <a:cubicBezTo>
                        <a:pt x="385858" y="176974"/>
                        <a:pt x="405670" y="147066"/>
                        <a:pt x="405670" y="117062"/>
                      </a:cubicBezTo>
                      <a:lnTo>
                        <a:pt x="405670" y="103727"/>
                      </a:lnTo>
                      <a:lnTo>
                        <a:pt x="404336" y="103727"/>
                      </a:lnTo>
                      <a:close/>
                      <a:moveTo>
                        <a:pt x="76200" y="44006"/>
                      </a:move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8"/>
                        <a:pt x="150209" y="86773"/>
                      </a:cubicBezTo>
                      <a:cubicBezTo>
                        <a:pt x="143446" y="90678"/>
                        <a:pt x="132588" y="90678"/>
                        <a:pt x="125825" y="86773"/>
                      </a:cubicBezTo>
                      <a:lnTo>
                        <a:pt x="76200" y="58103"/>
                      </a:lnTo>
                      <a:cubicBezTo>
                        <a:pt x="69533" y="54197"/>
                        <a:pt x="69533" y="47911"/>
                        <a:pt x="76200" y="44101"/>
                      </a:cubicBezTo>
                      <a:close/>
                      <a:moveTo>
                        <a:pt x="40958" y="127064"/>
                      </a:moveTo>
                      <a:cubicBezTo>
                        <a:pt x="31433" y="127064"/>
                        <a:pt x="23717" y="122587"/>
                        <a:pt x="23717" y="117157"/>
                      </a:cubicBezTo>
                      <a:cubicBezTo>
                        <a:pt x="23717" y="111728"/>
                        <a:pt x="31433" y="107252"/>
                        <a:pt x="40958" y="107252"/>
                      </a:cubicBezTo>
                      <a:lnTo>
                        <a:pt x="111062" y="107252"/>
                      </a:lnTo>
                      <a:cubicBezTo>
                        <a:pt x="120587" y="107252"/>
                        <a:pt x="128302" y="111728"/>
                        <a:pt x="128302" y="117157"/>
                      </a:cubicBezTo>
                      <a:cubicBezTo>
                        <a:pt x="128302" y="122587"/>
                        <a:pt x="120587" y="127064"/>
                        <a:pt x="111062" y="127064"/>
                      </a:cubicBezTo>
                      <a:lnTo>
                        <a:pt x="40958" y="127064"/>
                      </a:lnTo>
                      <a:close/>
                      <a:moveTo>
                        <a:pt x="150114" y="161544"/>
                      </a:moveTo>
                      <a:lnTo>
                        <a:pt x="100489" y="190214"/>
                      </a:lnTo>
                      <a:cubicBezTo>
                        <a:pt x="93821" y="194120"/>
                        <a:pt x="82868" y="194120"/>
                        <a:pt x="76105" y="190214"/>
                      </a:cubicBezTo>
                      <a:cubicBezTo>
                        <a:pt x="69437" y="186309"/>
                        <a:pt x="69437" y="180023"/>
                        <a:pt x="76105" y="176213"/>
                      </a:cubicBezTo>
                      <a:lnTo>
                        <a:pt x="125730" y="147542"/>
                      </a:lnTo>
                      <a:cubicBezTo>
                        <a:pt x="132493" y="143637"/>
                        <a:pt x="143351" y="143637"/>
                        <a:pt x="150114" y="147542"/>
                      </a:cubicBezTo>
                      <a:cubicBezTo>
                        <a:pt x="156877" y="151448"/>
                        <a:pt x="156781" y="157734"/>
                        <a:pt x="150114" y="161544"/>
                      </a:cubicBezTo>
                      <a:close/>
                      <a:moveTo>
                        <a:pt x="185547" y="23622"/>
                      </a:moveTo>
                      <a:cubicBezTo>
                        <a:pt x="185547" y="18098"/>
                        <a:pt x="193262" y="13716"/>
                        <a:pt x="202787" y="13716"/>
                      </a:cubicBezTo>
                      <a:cubicBezTo>
                        <a:pt x="212312" y="13716"/>
                        <a:pt x="220028" y="18193"/>
                        <a:pt x="219932" y="23622"/>
                      </a:cubicBezTo>
                      <a:lnTo>
                        <a:pt x="219932" y="64103"/>
                      </a:lnTo>
                      <a:cubicBezTo>
                        <a:pt x="219932" y="69532"/>
                        <a:pt x="212217" y="74009"/>
                        <a:pt x="202787" y="74009"/>
                      </a:cubicBezTo>
                      <a:cubicBezTo>
                        <a:pt x="193358" y="74009"/>
                        <a:pt x="185547" y="69532"/>
                        <a:pt x="185547" y="64103"/>
                      </a:cubicBezTo>
                      <a:lnTo>
                        <a:pt x="185547" y="23622"/>
                      </a:lnTo>
                      <a:close/>
                      <a:moveTo>
                        <a:pt x="202787" y="220409"/>
                      </a:moveTo>
                      <a:cubicBezTo>
                        <a:pt x="193262" y="220409"/>
                        <a:pt x="185547" y="215932"/>
                        <a:pt x="185547" y="210503"/>
                      </a:cubicBezTo>
                      <a:lnTo>
                        <a:pt x="185547" y="170021"/>
                      </a:lnTo>
                      <a:cubicBezTo>
                        <a:pt x="185547" y="164497"/>
                        <a:pt x="193262" y="160115"/>
                        <a:pt x="202787" y="160115"/>
                      </a:cubicBezTo>
                      <a:cubicBezTo>
                        <a:pt x="212312" y="160115"/>
                        <a:pt x="220028" y="164592"/>
                        <a:pt x="220028" y="170021"/>
                      </a:cubicBezTo>
                      <a:lnTo>
                        <a:pt x="220028" y="210503"/>
                      </a:lnTo>
                      <a:cubicBezTo>
                        <a:pt x="220028" y="216027"/>
                        <a:pt x="212312" y="220409"/>
                        <a:pt x="202787" y="220409"/>
                      </a:cubicBezTo>
                      <a:close/>
                      <a:moveTo>
                        <a:pt x="255461" y="72581"/>
                      </a:move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5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ubicBezTo>
                        <a:pt x="272987" y="90488"/>
                        <a:pt x="262128" y="90488"/>
                        <a:pt x="255365" y="86582"/>
                      </a:cubicBezTo>
                      <a:cubicBezTo>
                        <a:pt x="248698" y="82677"/>
                        <a:pt x="248698" y="76390"/>
                        <a:pt x="255365" y="72485"/>
                      </a:cubicBezTo>
                      <a:close/>
                      <a:moveTo>
                        <a:pt x="329375" y="190119"/>
                      </a:moveTo>
                      <a:cubicBezTo>
                        <a:pt x="322707" y="194024"/>
                        <a:pt x="311753" y="194024"/>
                        <a:pt x="305086" y="190119"/>
                      </a:cubicBezTo>
                      <a:lnTo>
                        <a:pt x="255461" y="161449"/>
                      </a:lnTo>
                      <a:cubicBezTo>
                        <a:pt x="248698" y="157544"/>
                        <a:pt x="248698" y="151257"/>
                        <a:pt x="255461" y="147447"/>
                      </a:cubicBezTo>
                      <a:cubicBezTo>
                        <a:pt x="262128" y="143542"/>
                        <a:pt x="273082" y="143542"/>
                        <a:pt x="279749" y="147447"/>
                      </a:cubicBezTo>
                      <a:lnTo>
                        <a:pt x="329375" y="176117"/>
                      </a:lnTo>
                      <a:cubicBezTo>
                        <a:pt x="336137" y="180023"/>
                        <a:pt x="336137" y="186309"/>
                        <a:pt x="329375" y="190119"/>
                      </a:cubicBezTo>
                      <a:close/>
                      <a:moveTo>
                        <a:pt x="364617" y="126968"/>
                      </a:moveTo>
                      <a:lnTo>
                        <a:pt x="294418" y="126968"/>
                      </a:lnTo>
                      <a:cubicBezTo>
                        <a:pt x="284893" y="126968"/>
                        <a:pt x="277178" y="122492"/>
                        <a:pt x="277178" y="117062"/>
                      </a:cubicBezTo>
                      <a:cubicBezTo>
                        <a:pt x="277178" y="111633"/>
                        <a:pt x="284893" y="107156"/>
                        <a:pt x="294418" y="107156"/>
                      </a:cubicBezTo>
                      <a:lnTo>
                        <a:pt x="364617" y="107156"/>
                      </a:lnTo>
                      <a:cubicBezTo>
                        <a:pt x="374142" y="107156"/>
                        <a:pt x="381857" y="111633"/>
                        <a:pt x="381857" y="117062"/>
                      </a:cubicBezTo>
                      <a:cubicBezTo>
                        <a:pt x="381857" y="122492"/>
                        <a:pt x="374142" y="126968"/>
                        <a:pt x="364617" y="1269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38"/>
                <p:cNvSpPr/>
                <p:nvPr/>
              </p:nvSpPr>
              <p:spPr>
                <a:xfrm>
                  <a:off x="4045709" y="4779094"/>
                  <a:ext cx="405598" cy="234124"/>
                </a:xfrm>
                <a:custGeom>
                  <a:rect b="b" l="l" r="r" t="t"/>
                  <a:pathLst>
                    <a:path extrusionOk="0" h="234124" w="405598">
                      <a:moveTo>
                        <a:pt x="346234" y="34290"/>
                      </a:moveTo>
                      <a:cubicBezTo>
                        <a:pt x="267081" y="-11430"/>
                        <a:pt x="138589" y="-11430"/>
                        <a:pt x="59436" y="34290"/>
                      </a:cubicBezTo>
                      <a:cubicBezTo>
                        <a:pt x="-19812" y="80010"/>
                        <a:pt x="-19812" y="154115"/>
                        <a:pt x="59436" y="199834"/>
                      </a:cubicBezTo>
                      <a:cubicBezTo>
                        <a:pt x="138589" y="245555"/>
                        <a:pt x="267081" y="245555"/>
                        <a:pt x="346234" y="199834"/>
                      </a:cubicBezTo>
                      <a:cubicBezTo>
                        <a:pt x="425386" y="154115"/>
                        <a:pt x="425386" y="80010"/>
                        <a:pt x="346234" y="34290"/>
                      </a:cubicBezTo>
                      <a:close/>
                      <a:moveTo>
                        <a:pt x="76200" y="58007"/>
                      </a:moveTo>
                      <a:cubicBezTo>
                        <a:pt x="69533" y="54102"/>
                        <a:pt x="69533" y="47816"/>
                        <a:pt x="76200" y="44006"/>
                      </a:cubicBezTo>
                      <a:cubicBezTo>
                        <a:pt x="82963" y="40100"/>
                        <a:pt x="93821" y="40100"/>
                        <a:pt x="100584" y="44006"/>
                      </a:cubicBezTo>
                      <a:lnTo>
                        <a:pt x="150209" y="72676"/>
                      </a:lnTo>
                      <a:cubicBezTo>
                        <a:pt x="156877" y="76581"/>
                        <a:pt x="156877" y="82867"/>
                        <a:pt x="150209" y="86677"/>
                      </a:cubicBezTo>
                      <a:cubicBezTo>
                        <a:pt x="143446" y="90583"/>
                        <a:pt x="132588" y="90583"/>
                        <a:pt x="125825" y="86677"/>
                      </a:cubicBezTo>
                      <a:lnTo>
                        <a:pt x="76200" y="58007"/>
                      </a:lnTo>
                      <a:close/>
                      <a:moveTo>
                        <a:pt x="111157" y="126968"/>
                      </a:moveTo>
                      <a:lnTo>
                        <a:pt x="41053" y="126968"/>
                      </a:lnTo>
                      <a:cubicBezTo>
                        <a:pt x="31528" y="126968"/>
                        <a:pt x="23812" y="122492"/>
                        <a:pt x="23812" y="117062"/>
                      </a:cubicBezTo>
                      <a:cubicBezTo>
                        <a:pt x="23812" y="111633"/>
                        <a:pt x="31528" y="107156"/>
                        <a:pt x="41053" y="107156"/>
                      </a:cubicBezTo>
                      <a:lnTo>
                        <a:pt x="111157" y="107156"/>
                      </a:lnTo>
                      <a:cubicBezTo>
                        <a:pt x="120682" y="107156"/>
                        <a:pt x="128397" y="111633"/>
                        <a:pt x="128397" y="117062"/>
                      </a:cubicBezTo>
                      <a:cubicBezTo>
                        <a:pt x="128397" y="122492"/>
                        <a:pt x="120682" y="126968"/>
                        <a:pt x="111157" y="126968"/>
                      </a:cubicBezTo>
                      <a:close/>
                      <a:moveTo>
                        <a:pt x="202883" y="74009"/>
                      </a:moveTo>
                      <a:cubicBezTo>
                        <a:pt x="193358" y="74009"/>
                        <a:pt x="185642" y="69533"/>
                        <a:pt x="185642" y="64103"/>
                      </a:cubicBezTo>
                      <a:lnTo>
                        <a:pt x="185642" y="23622"/>
                      </a:lnTo>
                      <a:cubicBezTo>
                        <a:pt x="185642" y="18098"/>
                        <a:pt x="193358" y="13716"/>
                        <a:pt x="202883" y="13716"/>
                      </a:cubicBezTo>
                      <a:cubicBezTo>
                        <a:pt x="212408" y="13716"/>
                        <a:pt x="220123" y="18193"/>
                        <a:pt x="220027" y="23622"/>
                      </a:cubicBezTo>
                      <a:lnTo>
                        <a:pt x="220027" y="64103"/>
                      </a:lnTo>
                      <a:cubicBezTo>
                        <a:pt x="220027" y="69628"/>
                        <a:pt x="212312" y="74009"/>
                        <a:pt x="202883" y="74009"/>
                      </a:cubicBezTo>
                      <a:close/>
                      <a:moveTo>
                        <a:pt x="100584" y="190119"/>
                      </a:moveTo>
                      <a:cubicBezTo>
                        <a:pt x="93917" y="194024"/>
                        <a:pt x="82963" y="194024"/>
                        <a:pt x="76200" y="190119"/>
                      </a:cubicBezTo>
                      <a:cubicBezTo>
                        <a:pt x="69533" y="186214"/>
                        <a:pt x="69533" y="179927"/>
                        <a:pt x="76200" y="176117"/>
                      </a:cubicBezTo>
                      <a:lnTo>
                        <a:pt x="125825" y="147447"/>
                      </a:lnTo>
                      <a:cubicBezTo>
                        <a:pt x="132588" y="143542"/>
                        <a:pt x="143446" y="143542"/>
                        <a:pt x="150209" y="147447"/>
                      </a:cubicBezTo>
                      <a:cubicBezTo>
                        <a:pt x="156972" y="151352"/>
                        <a:pt x="156877" y="157639"/>
                        <a:pt x="150209" y="161449"/>
                      </a:cubicBezTo>
                      <a:lnTo>
                        <a:pt x="100584" y="190119"/>
                      </a:lnTo>
                      <a:close/>
                      <a:moveTo>
                        <a:pt x="279844" y="86582"/>
                      </a:moveTo>
                      <a:cubicBezTo>
                        <a:pt x="273082" y="90488"/>
                        <a:pt x="262223" y="90488"/>
                        <a:pt x="255461" y="86582"/>
                      </a:cubicBezTo>
                      <a:cubicBezTo>
                        <a:pt x="248793" y="82677"/>
                        <a:pt x="248793" y="76391"/>
                        <a:pt x="255461" y="72581"/>
                      </a:cubicBezTo>
                      <a:lnTo>
                        <a:pt x="305086" y="43910"/>
                      </a:lnTo>
                      <a:cubicBezTo>
                        <a:pt x="311848" y="40005"/>
                        <a:pt x="322707" y="40005"/>
                        <a:pt x="329375" y="43910"/>
                      </a:cubicBezTo>
                      <a:cubicBezTo>
                        <a:pt x="336137" y="47816"/>
                        <a:pt x="336137" y="54102"/>
                        <a:pt x="329375" y="57912"/>
                      </a:cubicBezTo>
                      <a:lnTo>
                        <a:pt x="279749" y="86582"/>
                      </a:lnTo>
                      <a:close/>
                      <a:moveTo>
                        <a:pt x="294513" y="107061"/>
                      </a:moveTo>
                      <a:lnTo>
                        <a:pt x="364712" y="107061"/>
                      </a:lnTo>
                      <a:cubicBezTo>
                        <a:pt x="374237" y="107061"/>
                        <a:pt x="381953" y="111538"/>
                        <a:pt x="381953" y="116967"/>
                      </a:cubicBezTo>
                      <a:cubicBezTo>
                        <a:pt x="381953" y="122396"/>
                        <a:pt x="374237" y="126873"/>
                        <a:pt x="364712" y="126873"/>
                      </a:cubicBezTo>
                      <a:lnTo>
                        <a:pt x="294513" y="126873"/>
                      </a:lnTo>
                      <a:cubicBezTo>
                        <a:pt x="284988" y="126873"/>
                        <a:pt x="277273" y="122396"/>
                        <a:pt x="277273" y="116967"/>
                      </a:cubicBezTo>
                      <a:cubicBezTo>
                        <a:pt x="277273" y="111538"/>
                        <a:pt x="284988" y="107061"/>
                        <a:pt x="294513" y="107061"/>
                      </a:cubicBezTo>
                      <a:close/>
                      <a:moveTo>
                        <a:pt x="202883" y="220409"/>
                      </a:moveTo>
                      <a:cubicBezTo>
                        <a:pt x="193358" y="220409"/>
                        <a:pt x="185642" y="215932"/>
                        <a:pt x="185642" y="210502"/>
                      </a:cubicBezTo>
                      <a:lnTo>
                        <a:pt x="185642" y="170021"/>
                      </a:lnTo>
                      <a:cubicBezTo>
                        <a:pt x="185642" y="164497"/>
                        <a:pt x="193358" y="160115"/>
                        <a:pt x="202883" y="160115"/>
                      </a:cubicBezTo>
                      <a:cubicBezTo>
                        <a:pt x="212408" y="160115"/>
                        <a:pt x="220123" y="164592"/>
                        <a:pt x="220123" y="170021"/>
                      </a:cubicBezTo>
                      <a:lnTo>
                        <a:pt x="220123" y="210502"/>
                      </a:lnTo>
                      <a:cubicBezTo>
                        <a:pt x="220123" y="216027"/>
                        <a:pt x="212408" y="220409"/>
                        <a:pt x="202883" y="220409"/>
                      </a:cubicBezTo>
                      <a:close/>
                      <a:moveTo>
                        <a:pt x="305181" y="190119"/>
                      </a:moveTo>
                      <a:lnTo>
                        <a:pt x="255556" y="161449"/>
                      </a:lnTo>
                      <a:cubicBezTo>
                        <a:pt x="248793" y="157543"/>
                        <a:pt x="248793" y="151257"/>
                        <a:pt x="255556" y="147447"/>
                      </a:cubicBezTo>
                      <a:cubicBezTo>
                        <a:pt x="262223" y="143542"/>
                        <a:pt x="273177" y="143542"/>
                        <a:pt x="279844" y="147447"/>
                      </a:cubicBezTo>
                      <a:lnTo>
                        <a:pt x="329470" y="176117"/>
                      </a:lnTo>
                      <a:cubicBezTo>
                        <a:pt x="336233" y="180023"/>
                        <a:pt x="336233" y="186309"/>
                        <a:pt x="329470" y="190119"/>
                      </a:cubicBezTo>
                      <a:cubicBezTo>
                        <a:pt x="322802" y="194024"/>
                        <a:pt x="311848" y="194024"/>
                        <a:pt x="305181" y="1901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38"/>
                <p:cNvSpPr/>
                <p:nvPr/>
              </p:nvSpPr>
              <p:spPr>
                <a:xfrm>
                  <a:off x="4191364" y="4863176"/>
                  <a:ext cx="114454" cy="46315"/>
                </a:xfrm>
                <a:custGeom>
                  <a:rect b="b" l="l" r="r" t="t"/>
                  <a:pathLst>
                    <a:path extrusionOk="0" h="46315" w="114454">
                      <a:moveTo>
                        <a:pt x="109615" y="46315"/>
                      </a:moveTo>
                      <a:cubicBezTo>
                        <a:pt x="106852" y="42696"/>
                        <a:pt x="102852" y="39267"/>
                        <a:pt x="97709" y="36219"/>
                      </a:cubicBezTo>
                      <a:cubicBezTo>
                        <a:pt x="75325" y="23360"/>
                        <a:pt x="39130" y="23360"/>
                        <a:pt x="16746" y="36219"/>
                      </a:cubicBezTo>
                      <a:cubicBezTo>
                        <a:pt x="11602" y="39171"/>
                        <a:pt x="7602" y="42601"/>
                        <a:pt x="4840" y="46315"/>
                      </a:cubicBezTo>
                      <a:cubicBezTo>
                        <a:pt x="-4400" y="34218"/>
                        <a:pt x="-399" y="19550"/>
                        <a:pt x="16746" y="9644"/>
                      </a:cubicBezTo>
                      <a:cubicBezTo>
                        <a:pt x="39130" y="-3215"/>
                        <a:pt x="75325" y="-3215"/>
                        <a:pt x="97709" y="9644"/>
                      </a:cubicBezTo>
                      <a:cubicBezTo>
                        <a:pt x="114853" y="19550"/>
                        <a:pt x="118854" y="34218"/>
                        <a:pt x="109615" y="463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38"/>
                <p:cNvSpPr/>
                <p:nvPr/>
              </p:nvSpPr>
              <p:spPr>
                <a:xfrm>
                  <a:off x="4196204" y="4889751"/>
                  <a:ext cx="104775" cy="39481"/>
                </a:xfrm>
                <a:custGeom>
                  <a:rect b="b" l="l" r="r" t="t"/>
                  <a:pathLst>
                    <a:path extrusionOk="0" h="39481" w="104775">
                      <a:moveTo>
                        <a:pt x="104775" y="19740"/>
                      </a:moveTo>
                      <a:cubicBezTo>
                        <a:pt x="102013" y="23360"/>
                        <a:pt x="98012" y="26789"/>
                        <a:pt x="92869" y="29837"/>
                      </a:cubicBezTo>
                      <a:cubicBezTo>
                        <a:pt x="70485" y="42696"/>
                        <a:pt x="34290" y="42696"/>
                        <a:pt x="11906" y="29837"/>
                      </a:cubicBezTo>
                      <a:cubicBezTo>
                        <a:pt x="6763" y="26884"/>
                        <a:pt x="2762" y="23455"/>
                        <a:pt x="0" y="19740"/>
                      </a:cubicBezTo>
                      <a:cubicBezTo>
                        <a:pt x="2762" y="16121"/>
                        <a:pt x="6763" y="12692"/>
                        <a:pt x="11906" y="9644"/>
                      </a:cubicBezTo>
                      <a:cubicBezTo>
                        <a:pt x="34290" y="-3215"/>
                        <a:pt x="70485" y="-3215"/>
                        <a:pt x="92869" y="9644"/>
                      </a:cubicBezTo>
                      <a:cubicBezTo>
                        <a:pt x="98012" y="12597"/>
                        <a:pt x="102013" y="16026"/>
                        <a:pt x="104775" y="197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 Printing Technology Workshop by Slidesgo">
  <a:themeElements>
    <a:clrScheme name="Simple Light">
      <a:dk1>
        <a:srgbClr val="171A34"/>
      </a:dk1>
      <a:lt1>
        <a:srgbClr val="C1E7E4"/>
      </a:lt1>
      <a:dk2>
        <a:srgbClr val="FFFFFF"/>
      </a:dk2>
      <a:lt2>
        <a:srgbClr val="D1D3D4"/>
      </a:lt2>
      <a:accent1>
        <a:srgbClr val="A7A9AC"/>
      </a:accent1>
      <a:accent2>
        <a:srgbClr val="535359"/>
      </a:accent2>
      <a:accent3>
        <a:srgbClr val="FF8400"/>
      </a:accent3>
      <a:accent4>
        <a:srgbClr val="E31B25"/>
      </a:accent4>
      <a:accent5>
        <a:srgbClr val="24D2C1"/>
      </a:accent5>
      <a:accent6>
        <a:srgbClr val="16A89F"/>
      </a:accent6>
      <a:hlink>
        <a:srgbClr val="171A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