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lack Mango Bold" charset="1" panose="02020A03060303060403"/>
      <p:regular r:id="rId22"/>
    </p:embeddedFont>
    <p:embeddedFont>
      <p:font typeface="League Spartan" charset="1" panose="00000800000000000000"/>
      <p:regular r:id="rId23"/>
    </p:embeddedFont>
    <p:embeddedFont>
      <p:font typeface="Accordion Black" charset="1" panose="00000500000000000000"/>
      <p:regular r:id="rId24"/>
    </p:embeddedFont>
    <p:embeddedFont>
      <p:font typeface="Glacial Indifference Bold" charset="1" panose="00000800000000000000"/>
      <p:regular r:id="rId25"/>
    </p:embeddedFont>
    <p:embeddedFont>
      <p:font typeface="Glacial Indifference" charset="1" panose="00000000000000000000"/>
      <p:regular r:id="rId26"/>
    </p:embeddedFont>
    <p:embeddedFont>
      <p:font typeface="Helvetica World" charset="1" panose="020B0500040000020004"/>
      <p:regular r:id="rId27"/>
    </p:embeddedFont>
    <p:embeddedFont>
      <p:font typeface="Times New Roman Bold" charset="1" panose="02030802070405020303"/>
      <p:regular r:id="rId28"/>
    </p:embeddedFont>
    <p:embeddedFont>
      <p:font typeface="Mardoto Heavy" charset="1" panose="00000A00000000000000"/>
      <p:regular r:id="rId29"/>
    </p:embeddedFont>
    <p:embeddedFont>
      <p:font typeface="Arimo Bold" charset="1" panose="020B0704020202020204"/>
      <p:regular r:id="rId30"/>
    </p:embeddedFont>
    <p:embeddedFont>
      <p:font typeface="Canva Sans Bold" charset="1" panose="020B0803030501040103"/>
      <p:regular r:id="rId31"/>
    </p:embeddedFont>
    <p:embeddedFont>
      <p:font typeface="Canva Sans" charset="1" panose="020B0503030501040103"/>
      <p:regular r:id="rId32"/>
    </p:embeddedFont>
    <p:embeddedFont>
      <p:font typeface="Canva Sans Bold Italics" charset="1" panose="020B0803030501040103"/>
      <p:regular r:id="rId33"/>
    </p:embeddedFont>
    <p:embeddedFont>
      <p:font typeface="Canva Sans Italics" charset="1" panose="020B0503030501040103"/>
      <p:regular r:id="rId34"/>
    </p:embeddedFont>
    <p:embeddedFont>
      <p:font typeface="Comic Sans Bold Italics" charset="1" panose="0300090203030206020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jpeg" Type="http://schemas.openxmlformats.org/officeDocument/2006/relationships/image"/><Relationship Id="rId3" Target="../media/image41.jpe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jpeg" Type="http://schemas.openxmlformats.org/officeDocument/2006/relationships/image"/><Relationship Id="rId3" Target="../media/image45.jpeg" Type="http://schemas.openxmlformats.org/officeDocument/2006/relationships/image"/><Relationship Id="rId4" Target="../media/image46.jpe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jpeg" Type="http://schemas.openxmlformats.org/officeDocument/2006/relationships/image"/><Relationship Id="rId3" Target="../media/image50.jpe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jpeg" Type="http://schemas.openxmlformats.org/officeDocument/2006/relationships/image"/><Relationship Id="rId3" Target="../media/image52.jpe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jpeg" Type="http://schemas.openxmlformats.org/officeDocument/2006/relationships/image"/><Relationship Id="rId3" Target="../media/image56.jpe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jpeg" Type="http://schemas.openxmlformats.org/officeDocument/2006/relationships/image"/><Relationship Id="rId3" Target="../media/image58.jpe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pn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1.pn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png" Type="http://schemas.openxmlformats.org/officeDocument/2006/relationships/image"/><Relationship Id="rId6" Target="../media/image23.jpeg" Type="http://schemas.openxmlformats.org/officeDocument/2006/relationships/image"/><Relationship Id="rId7" Target="../media/image24.jpeg" Type="http://schemas.openxmlformats.org/officeDocument/2006/relationships/image"/><Relationship Id="rId8" Target="../media/image25.jpe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29.jpeg" Type="http://schemas.openxmlformats.org/officeDocument/2006/relationships/image"/><Relationship Id="rId4" Target="../media/image23.jpeg" Type="http://schemas.openxmlformats.org/officeDocument/2006/relationships/image"/><Relationship Id="rId5" Target="../media/image30.jpeg" Type="http://schemas.openxmlformats.org/officeDocument/2006/relationships/image"/><Relationship Id="rId6" Target="../media/image31.jpe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png" Type="http://schemas.openxmlformats.org/officeDocument/2006/relationships/image"/><Relationship Id="rId6" Target="../media/image34.jpeg" Type="http://schemas.openxmlformats.org/officeDocument/2006/relationships/image"/><Relationship Id="rId7" Target="../media/image35.jpe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Relationship Id="rId3" Target="../media/image37.jpeg" Type="http://schemas.openxmlformats.org/officeDocument/2006/relationships/image"/><Relationship Id="rId4" Target="../media/image38.jpeg" Type="http://schemas.openxmlformats.org/officeDocument/2006/relationships/image"/><Relationship Id="rId5" Target="../media/image39.jpe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46322" y="218667"/>
            <a:ext cx="2890470" cy="2383807"/>
          </a:xfrm>
          <a:custGeom>
            <a:avLst/>
            <a:gdLst/>
            <a:ahLst/>
            <a:cxnLst/>
            <a:rect r="r" b="b" t="t" l="l"/>
            <a:pathLst>
              <a:path h="2383807" w="2890470">
                <a:moveTo>
                  <a:pt x="0" y="0"/>
                </a:moveTo>
                <a:lnTo>
                  <a:pt x="2890471" y="0"/>
                </a:lnTo>
                <a:lnTo>
                  <a:pt x="2890471" y="2383808"/>
                </a:lnTo>
                <a:lnTo>
                  <a:pt x="0" y="2383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13408" y="-272722"/>
            <a:ext cx="7315200" cy="1856869"/>
          </a:xfrm>
          <a:custGeom>
            <a:avLst/>
            <a:gdLst/>
            <a:ahLst/>
            <a:cxnLst/>
            <a:rect r="r" b="b" t="t" l="l"/>
            <a:pathLst>
              <a:path h="1856869" w="7315200">
                <a:moveTo>
                  <a:pt x="0" y="0"/>
                </a:moveTo>
                <a:lnTo>
                  <a:pt x="7315200" y="0"/>
                </a:lnTo>
                <a:lnTo>
                  <a:pt x="7315200" y="1856869"/>
                </a:lnTo>
                <a:lnTo>
                  <a:pt x="0" y="1856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79797" y="2977211"/>
            <a:ext cx="13465719" cy="95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12458A"/>
                </a:solidFill>
                <a:latin typeface="Black Mango Bold"/>
                <a:ea typeface="Black Mango Bold"/>
                <a:cs typeface="Black Mango Bold"/>
                <a:sym typeface="Black Mango Bold"/>
              </a:rPr>
              <a:t>VISUAL PROGRAMMING(CS284)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725552" y="2602475"/>
            <a:ext cx="1606926" cy="1807381"/>
          </a:xfrm>
          <a:custGeom>
            <a:avLst/>
            <a:gdLst/>
            <a:ahLst/>
            <a:cxnLst/>
            <a:rect r="r" b="b" t="t" l="l"/>
            <a:pathLst>
              <a:path h="1807381" w="1606926">
                <a:moveTo>
                  <a:pt x="0" y="0"/>
                </a:moveTo>
                <a:lnTo>
                  <a:pt x="1606927" y="0"/>
                </a:lnTo>
                <a:lnTo>
                  <a:pt x="1606927" y="1807381"/>
                </a:lnTo>
                <a:lnTo>
                  <a:pt x="0" y="1807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87146" y="3118522"/>
            <a:ext cx="758371" cy="775286"/>
          </a:xfrm>
          <a:custGeom>
            <a:avLst/>
            <a:gdLst/>
            <a:ahLst/>
            <a:cxnLst/>
            <a:rect r="r" b="b" t="t" l="l"/>
            <a:pathLst>
              <a:path h="775286" w="758371">
                <a:moveTo>
                  <a:pt x="0" y="0"/>
                </a:moveTo>
                <a:lnTo>
                  <a:pt x="758371" y="0"/>
                </a:lnTo>
                <a:lnTo>
                  <a:pt x="758371" y="775286"/>
                </a:lnTo>
                <a:lnTo>
                  <a:pt x="0" y="775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45517" y="3222485"/>
            <a:ext cx="504434" cy="567360"/>
          </a:xfrm>
          <a:custGeom>
            <a:avLst/>
            <a:gdLst/>
            <a:ahLst/>
            <a:cxnLst/>
            <a:rect r="r" b="b" t="t" l="l"/>
            <a:pathLst>
              <a:path h="567360" w="504434">
                <a:moveTo>
                  <a:pt x="0" y="0"/>
                </a:moveTo>
                <a:lnTo>
                  <a:pt x="504434" y="0"/>
                </a:lnTo>
                <a:lnTo>
                  <a:pt x="504434" y="567360"/>
                </a:lnTo>
                <a:lnTo>
                  <a:pt x="0" y="5673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43561" y="4423350"/>
            <a:ext cx="13465719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1245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BSCS-A FALL 23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443687" y="5643690"/>
            <a:ext cx="6635484" cy="897964"/>
            <a:chOff x="0" y="0"/>
            <a:chExt cx="1847256" cy="2499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47256" cy="249985"/>
            </a:xfrm>
            <a:custGeom>
              <a:avLst/>
              <a:gdLst/>
              <a:ahLst/>
              <a:cxnLst/>
              <a:rect r="r" b="b" t="t" l="l"/>
              <a:pathLst>
                <a:path h="249985" w="1847256">
                  <a:moveTo>
                    <a:pt x="116675" y="0"/>
                  </a:moveTo>
                  <a:lnTo>
                    <a:pt x="1730581" y="0"/>
                  </a:lnTo>
                  <a:cubicBezTo>
                    <a:pt x="1795019" y="0"/>
                    <a:pt x="1847256" y="52237"/>
                    <a:pt x="1847256" y="116675"/>
                  </a:cubicBezTo>
                  <a:lnTo>
                    <a:pt x="1847256" y="133310"/>
                  </a:lnTo>
                  <a:cubicBezTo>
                    <a:pt x="1847256" y="164254"/>
                    <a:pt x="1834963" y="193931"/>
                    <a:pt x="1813083" y="215812"/>
                  </a:cubicBezTo>
                  <a:cubicBezTo>
                    <a:pt x="1791202" y="237692"/>
                    <a:pt x="1761525" y="249985"/>
                    <a:pt x="1730581" y="249985"/>
                  </a:cubicBezTo>
                  <a:lnTo>
                    <a:pt x="116675" y="249985"/>
                  </a:lnTo>
                  <a:cubicBezTo>
                    <a:pt x="85731" y="249985"/>
                    <a:pt x="56054" y="237692"/>
                    <a:pt x="34173" y="215812"/>
                  </a:cubicBezTo>
                  <a:cubicBezTo>
                    <a:pt x="12292" y="193931"/>
                    <a:pt x="0" y="164254"/>
                    <a:pt x="0" y="133310"/>
                  </a:cubicBezTo>
                  <a:lnTo>
                    <a:pt x="0" y="116675"/>
                  </a:lnTo>
                  <a:cubicBezTo>
                    <a:pt x="0" y="85731"/>
                    <a:pt x="12292" y="56054"/>
                    <a:pt x="34173" y="34173"/>
                  </a:cubicBezTo>
                  <a:cubicBezTo>
                    <a:pt x="56054" y="12292"/>
                    <a:pt x="85731" y="0"/>
                    <a:pt x="116675" y="0"/>
                  </a:cubicBezTo>
                  <a:close/>
                </a:path>
              </a:pathLst>
            </a:custGeom>
            <a:solidFill>
              <a:srgbClr val="1B598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847256" cy="335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Accordion Black"/>
                  <a:ea typeface="Accordion Black"/>
                  <a:cs typeface="Accordion Black"/>
                  <a:sym typeface="Accordion Black"/>
                </a:rPr>
                <a:t>INSTRUCTOR: MAM ATKA ALI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74887" y="6741679"/>
            <a:ext cx="13465719" cy="174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12458A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PRESENTATION :</a:t>
            </a:r>
            <a:r>
              <a:rPr lang="en-US" sz="5000">
                <a:solidFill>
                  <a:srgbClr val="12458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E-COMMERCE SHOPPING CART MANGEMENT SYSTEM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0" y="8795903"/>
            <a:ext cx="7315200" cy="1856869"/>
          </a:xfrm>
          <a:custGeom>
            <a:avLst/>
            <a:gdLst/>
            <a:ahLst/>
            <a:cxnLst/>
            <a:rect r="r" b="b" t="t" l="l"/>
            <a:pathLst>
              <a:path h="1856869" w="7315200">
                <a:moveTo>
                  <a:pt x="0" y="0"/>
                </a:moveTo>
                <a:lnTo>
                  <a:pt x="7315200" y="0"/>
                </a:lnTo>
                <a:lnTo>
                  <a:pt x="7315200" y="1856869"/>
                </a:lnTo>
                <a:lnTo>
                  <a:pt x="0" y="1856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5303544">
            <a:off x="-1379235" y="1572183"/>
            <a:ext cx="4502741" cy="1744984"/>
            <a:chOff x="0" y="0"/>
            <a:chExt cx="1048671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1B598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5303544">
            <a:off x="-1359544" y="1895326"/>
            <a:ext cx="4651511" cy="1802638"/>
            <a:chOff x="0" y="0"/>
            <a:chExt cx="1048671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5303544">
            <a:off x="-1466170" y="2060374"/>
            <a:ext cx="4676612" cy="1812366"/>
            <a:chOff x="0" y="0"/>
            <a:chExt cx="1048671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055B9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96455">
            <a:off x="15239270" y="6283971"/>
            <a:ext cx="4502741" cy="1744984"/>
            <a:chOff x="0" y="0"/>
            <a:chExt cx="1048671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1B598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96455">
            <a:off x="15070809" y="5903174"/>
            <a:ext cx="4651511" cy="1802638"/>
            <a:chOff x="0" y="0"/>
            <a:chExt cx="1048671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5496455">
            <a:off x="15116217" y="5635471"/>
            <a:ext cx="4676612" cy="1812366"/>
            <a:chOff x="0" y="0"/>
            <a:chExt cx="1048671" cy="406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055B9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07707" y="3142931"/>
            <a:ext cx="4252080" cy="5487007"/>
          </a:xfrm>
          <a:custGeom>
            <a:avLst/>
            <a:gdLst/>
            <a:ahLst/>
            <a:cxnLst/>
            <a:rect r="r" b="b" t="t" l="l"/>
            <a:pathLst>
              <a:path h="5487007" w="4252080">
                <a:moveTo>
                  <a:pt x="0" y="0"/>
                </a:moveTo>
                <a:lnTo>
                  <a:pt x="4252080" y="0"/>
                </a:lnTo>
                <a:lnTo>
                  <a:pt x="4252080" y="5487008"/>
                </a:lnTo>
                <a:lnTo>
                  <a:pt x="0" y="548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319679"/>
            <a:ext cx="8321475" cy="5757499"/>
          </a:xfrm>
          <a:custGeom>
            <a:avLst/>
            <a:gdLst/>
            <a:ahLst/>
            <a:cxnLst/>
            <a:rect r="r" b="b" t="t" l="l"/>
            <a:pathLst>
              <a:path h="5757499" w="8321475">
                <a:moveTo>
                  <a:pt x="0" y="0"/>
                </a:moveTo>
                <a:lnTo>
                  <a:pt x="8321475" y="0"/>
                </a:lnTo>
                <a:lnTo>
                  <a:pt x="8321475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789378" y="1422876"/>
            <a:ext cx="2289334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 Cart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5251" y="1447800"/>
            <a:ext cx="9664898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&amp; Logic of  Show Cart Button:</a:t>
            </a:r>
          </a:p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(that shows the added items of sections)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045986" y="99061"/>
            <a:ext cx="723428" cy="929639"/>
          </a:xfrm>
          <a:custGeom>
            <a:avLst/>
            <a:gdLst/>
            <a:ahLst/>
            <a:cxnLst/>
            <a:rect r="r" b="b" t="t" l="l"/>
            <a:pathLst>
              <a:path h="929639" w="723428">
                <a:moveTo>
                  <a:pt x="0" y="0"/>
                </a:moveTo>
                <a:lnTo>
                  <a:pt x="723428" y="0"/>
                </a:lnTo>
                <a:lnTo>
                  <a:pt x="723428" y="929639"/>
                </a:lnTo>
                <a:lnTo>
                  <a:pt x="0" y="9296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0417" y="951261"/>
            <a:ext cx="1679312" cy="1682371"/>
          </a:xfrm>
          <a:custGeom>
            <a:avLst/>
            <a:gdLst/>
            <a:ahLst/>
            <a:cxnLst/>
            <a:rect r="r" b="b" t="t" l="l"/>
            <a:pathLst>
              <a:path h="1682371" w="1679312">
                <a:moveTo>
                  <a:pt x="0" y="0"/>
                </a:moveTo>
                <a:lnTo>
                  <a:pt x="1679312" y="0"/>
                </a:lnTo>
                <a:lnTo>
                  <a:pt x="1679312" y="1682371"/>
                </a:lnTo>
                <a:lnTo>
                  <a:pt x="0" y="1682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03629" y="7307244"/>
            <a:ext cx="6588123" cy="2693929"/>
          </a:xfrm>
          <a:custGeom>
            <a:avLst/>
            <a:gdLst/>
            <a:ahLst/>
            <a:cxnLst/>
            <a:rect r="r" b="b" t="t" l="l"/>
            <a:pathLst>
              <a:path h="2693929" w="6588123">
                <a:moveTo>
                  <a:pt x="0" y="0"/>
                </a:moveTo>
                <a:lnTo>
                  <a:pt x="6588123" y="0"/>
                </a:lnTo>
                <a:lnTo>
                  <a:pt x="6588123" y="2693929"/>
                </a:lnTo>
                <a:lnTo>
                  <a:pt x="0" y="2693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97690" y="1173867"/>
            <a:ext cx="7373581" cy="3305995"/>
          </a:xfrm>
          <a:custGeom>
            <a:avLst/>
            <a:gdLst/>
            <a:ahLst/>
            <a:cxnLst/>
            <a:rect r="r" b="b" t="t" l="l"/>
            <a:pathLst>
              <a:path h="3305995" w="7373581">
                <a:moveTo>
                  <a:pt x="0" y="0"/>
                </a:moveTo>
                <a:lnTo>
                  <a:pt x="7373581" y="0"/>
                </a:lnTo>
                <a:lnTo>
                  <a:pt x="7373581" y="3305995"/>
                </a:lnTo>
                <a:lnTo>
                  <a:pt x="0" y="33059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9602" y="1173867"/>
            <a:ext cx="6540365" cy="2984660"/>
          </a:xfrm>
          <a:custGeom>
            <a:avLst/>
            <a:gdLst/>
            <a:ahLst/>
            <a:cxnLst/>
            <a:rect r="r" b="b" t="t" l="l"/>
            <a:pathLst>
              <a:path h="2984660" w="6540365">
                <a:moveTo>
                  <a:pt x="0" y="0"/>
                </a:moveTo>
                <a:lnTo>
                  <a:pt x="6540365" y="0"/>
                </a:lnTo>
                <a:lnTo>
                  <a:pt x="6540365" y="2984660"/>
                </a:lnTo>
                <a:lnTo>
                  <a:pt x="0" y="2984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9602" y="464821"/>
            <a:ext cx="4516517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Cart of Sweet Section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97690" y="360334"/>
            <a:ext cx="4975146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Cart of different Sections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77465" y="6009008"/>
            <a:ext cx="1925003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Bill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898432" y="6823590"/>
            <a:ext cx="3942727" cy="4114800"/>
          </a:xfrm>
          <a:custGeom>
            <a:avLst/>
            <a:gdLst/>
            <a:ahLst/>
            <a:cxnLst/>
            <a:rect r="r" b="b" t="t" l="l"/>
            <a:pathLst>
              <a:path h="4114800" w="3942727">
                <a:moveTo>
                  <a:pt x="0" y="0"/>
                </a:moveTo>
                <a:lnTo>
                  <a:pt x="3942727" y="0"/>
                </a:lnTo>
                <a:lnTo>
                  <a:pt x="39427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71271" y="-1028700"/>
            <a:ext cx="3942727" cy="4114800"/>
          </a:xfrm>
          <a:custGeom>
            <a:avLst/>
            <a:gdLst/>
            <a:ahLst/>
            <a:cxnLst/>
            <a:rect r="r" b="b" t="t" l="l"/>
            <a:pathLst>
              <a:path h="4114800" w="3942727">
                <a:moveTo>
                  <a:pt x="0" y="0"/>
                </a:moveTo>
                <a:lnTo>
                  <a:pt x="3942727" y="0"/>
                </a:lnTo>
                <a:lnTo>
                  <a:pt x="39427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70333" y="502084"/>
            <a:ext cx="7839489" cy="4001595"/>
          </a:xfrm>
          <a:custGeom>
            <a:avLst/>
            <a:gdLst/>
            <a:ahLst/>
            <a:cxnLst/>
            <a:rect r="r" b="b" t="t" l="l"/>
            <a:pathLst>
              <a:path h="4001595" w="7839489">
                <a:moveTo>
                  <a:pt x="0" y="0"/>
                </a:moveTo>
                <a:lnTo>
                  <a:pt x="7839489" y="0"/>
                </a:lnTo>
                <a:lnTo>
                  <a:pt x="7839489" y="4001595"/>
                </a:lnTo>
                <a:lnTo>
                  <a:pt x="0" y="400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70333" y="5095398"/>
            <a:ext cx="8201109" cy="4162902"/>
          </a:xfrm>
          <a:custGeom>
            <a:avLst/>
            <a:gdLst/>
            <a:ahLst/>
            <a:cxnLst/>
            <a:rect r="r" b="b" t="t" l="l"/>
            <a:pathLst>
              <a:path h="4162902" w="8201109">
                <a:moveTo>
                  <a:pt x="0" y="0"/>
                </a:moveTo>
                <a:lnTo>
                  <a:pt x="8201109" y="0"/>
                </a:lnTo>
                <a:lnTo>
                  <a:pt x="8201109" y="4162902"/>
                </a:lnTo>
                <a:lnTo>
                  <a:pt x="0" y="4162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5433" y="5922925"/>
            <a:ext cx="680902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Updating total bill and cart: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Adding the quantity of item and showing the update in total bill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0755" y="1474816"/>
            <a:ext cx="680902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BUTTON: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First , added items and calculated total bill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30755" y="7703465"/>
            <a:ext cx="2566246" cy="2552248"/>
          </a:xfrm>
          <a:custGeom>
            <a:avLst/>
            <a:gdLst/>
            <a:ahLst/>
            <a:cxnLst/>
            <a:rect r="r" b="b" t="t" l="l"/>
            <a:pathLst>
              <a:path h="2552248" w="2566246">
                <a:moveTo>
                  <a:pt x="0" y="0"/>
                </a:moveTo>
                <a:lnTo>
                  <a:pt x="2566247" y="0"/>
                </a:lnTo>
                <a:lnTo>
                  <a:pt x="2566247" y="2552249"/>
                </a:lnTo>
                <a:lnTo>
                  <a:pt x="0" y="2552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-153825"/>
            <a:ext cx="2566246" cy="2552248"/>
          </a:xfrm>
          <a:custGeom>
            <a:avLst/>
            <a:gdLst/>
            <a:ahLst/>
            <a:cxnLst/>
            <a:rect r="r" b="b" t="t" l="l"/>
            <a:pathLst>
              <a:path h="2552248" w="2566246">
                <a:moveTo>
                  <a:pt x="0" y="0"/>
                </a:moveTo>
                <a:lnTo>
                  <a:pt x="2566246" y="0"/>
                </a:lnTo>
                <a:lnTo>
                  <a:pt x="2566246" y="2552249"/>
                </a:lnTo>
                <a:lnTo>
                  <a:pt x="0" y="2552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47584" y="561905"/>
            <a:ext cx="11323203" cy="5893117"/>
          </a:xfrm>
          <a:custGeom>
            <a:avLst/>
            <a:gdLst/>
            <a:ahLst/>
            <a:cxnLst/>
            <a:rect r="r" b="b" t="t" l="l"/>
            <a:pathLst>
              <a:path h="5893117" w="11323203">
                <a:moveTo>
                  <a:pt x="0" y="0"/>
                </a:moveTo>
                <a:lnTo>
                  <a:pt x="11323203" y="0"/>
                </a:lnTo>
                <a:lnTo>
                  <a:pt x="11323203" y="5893117"/>
                </a:lnTo>
                <a:lnTo>
                  <a:pt x="0" y="5893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47584" y="7701216"/>
            <a:ext cx="10962500" cy="1557084"/>
          </a:xfrm>
          <a:custGeom>
            <a:avLst/>
            <a:gdLst/>
            <a:ahLst/>
            <a:cxnLst/>
            <a:rect r="r" b="b" t="t" l="l"/>
            <a:pathLst>
              <a:path h="1557084" w="10962500">
                <a:moveTo>
                  <a:pt x="0" y="0"/>
                </a:moveTo>
                <a:lnTo>
                  <a:pt x="10962500" y="0"/>
                </a:lnTo>
                <a:lnTo>
                  <a:pt x="10962500" y="1557084"/>
                </a:lnTo>
                <a:lnTo>
                  <a:pt x="0" y="1557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0482" y="2566918"/>
            <a:ext cx="4022583" cy="546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&amp; Logic of  ADD Cart Button:</a:t>
            </a:r>
          </a:p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(that adds the items from the different sections into the cart)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16866" y="561905"/>
            <a:ext cx="1970284" cy="1529657"/>
          </a:xfrm>
          <a:custGeom>
            <a:avLst/>
            <a:gdLst/>
            <a:ahLst/>
            <a:cxnLst/>
            <a:rect r="r" b="b" t="t" l="l"/>
            <a:pathLst>
              <a:path h="1529657" w="1970284">
                <a:moveTo>
                  <a:pt x="0" y="0"/>
                </a:moveTo>
                <a:lnTo>
                  <a:pt x="1970284" y="0"/>
                </a:lnTo>
                <a:lnTo>
                  <a:pt x="1970284" y="1529657"/>
                </a:lnTo>
                <a:lnTo>
                  <a:pt x="0" y="1529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930" y="8210409"/>
            <a:ext cx="1881686" cy="1751679"/>
          </a:xfrm>
          <a:custGeom>
            <a:avLst/>
            <a:gdLst/>
            <a:ahLst/>
            <a:cxnLst/>
            <a:rect r="r" b="b" t="t" l="l"/>
            <a:pathLst>
              <a:path h="1751679" w="1881686">
                <a:moveTo>
                  <a:pt x="0" y="0"/>
                </a:moveTo>
                <a:lnTo>
                  <a:pt x="1881686" y="0"/>
                </a:lnTo>
                <a:lnTo>
                  <a:pt x="1881686" y="1751679"/>
                </a:lnTo>
                <a:lnTo>
                  <a:pt x="0" y="17516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46053" y="677623"/>
            <a:ext cx="7832188" cy="3980142"/>
          </a:xfrm>
          <a:custGeom>
            <a:avLst/>
            <a:gdLst/>
            <a:ahLst/>
            <a:cxnLst/>
            <a:rect r="r" b="b" t="t" l="l"/>
            <a:pathLst>
              <a:path h="3980142" w="7832188">
                <a:moveTo>
                  <a:pt x="0" y="0"/>
                </a:moveTo>
                <a:lnTo>
                  <a:pt x="7832189" y="0"/>
                </a:lnTo>
                <a:lnTo>
                  <a:pt x="7832189" y="3980142"/>
                </a:lnTo>
                <a:lnTo>
                  <a:pt x="0" y="398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12960" y="5143500"/>
            <a:ext cx="8105775" cy="4114800"/>
          </a:xfrm>
          <a:custGeom>
            <a:avLst/>
            <a:gdLst/>
            <a:ahLst/>
            <a:cxnLst/>
            <a:rect r="r" b="b" t="t" l="l"/>
            <a:pathLst>
              <a:path h="4114800" w="8105775">
                <a:moveTo>
                  <a:pt x="0" y="0"/>
                </a:moveTo>
                <a:lnTo>
                  <a:pt x="8105775" y="0"/>
                </a:lnTo>
                <a:lnTo>
                  <a:pt x="8105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0755" y="1474816"/>
            <a:ext cx="680902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REMOVE BUTTON: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First , added items and calculated total bill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5433" y="5922925"/>
            <a:ext cx="680902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Updating total bill and cart: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Removing the quantity of item and showing the update in total bill.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7734752"/>
            <a:ext cx="2566246" cy="2552248"/>
          </a:xfrm>
          <a:custGeom>
            <a:avLst/>
            <a:gdLst/>
            <a:ahLst/>
            <a:cxnLst/>
            <a:rect r="r" b="b" t="t" l="l"/>
            <a:pathLst>
              <a:path h="2552248" w="2566246">
                <a:moveTo>
                  <a:pt x="0" y="0"/>
                </a:moveTo>
                <a:lnTo>
                  <a:pt x="2566246" y="0"/>
                </a:lnTo>
                <a:lnTo>
                  <a:pt x="2566246" y="2552248"/>
                </a:lnTo>
                <a:lnTo>
                  <a:pt x="0" y="2552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18735" y="-153825"/>
            <a:ext cx="2566246" cy="2552248"/>
          </a:xfrm>
          <a:custGeom>
            <a:avLst/>
            <a:gdLst/>
            <a:ahLst/>
            <a:cxnLst/>
            <a:rect r="r" b="b" t="t" l="l"/>
            <a:pathLst>
              <a:path h="2552248" w="2566246">
                <a:moveTo>
                  <a:pt x="0" y="0"/>
                </a:moveTo>
                <a:lnTo>
                  <a:pt x="2566246" y="0"/>
                </a:lnTo>
                <a:lnTo>
                  <a:pt x="2566246" y="2552249"/>
                </a:lnTo>
                <a:lnTo>
                  <a:pt x="0" y="2552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7459" y="866316"/>
            <a:ext cx="9655028" cy="4888622"/>
          </a:xfrm>
          <a:custGeom>
            <a:avLst/>
            <a:gdLst/>
            <a:ahLst/>
            <a:cxnLst/>
            <a:rect r="r" b="b" t="t" l="l"/>
            <a:pathLst>
              <a:path h="4888622" w="9655028">
                <a:moveTo>
                  <a:pt x="0" y="0"/>
                </a:moveTo>
                <a:lnTo>
                  <a:pt x="9655028" y="0"/>
                </a:lnTo>
                <a:lnTo>
                  <a:pt x="9655028" y="4888622"/>
                </a:lnTo>
                <a:lnTo>
                  <a:pt x="0" y="4888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44073" y="6532108"/>
            <a:ext cx="10718016" cy="1536021"/>
          </a:xfrm>
          <a:custGeom>
            <a:avLst/>
            <a:gdLst/>
            <a:ahLst/>
            <a:cxnLst/>
            <a:rect r="r" b="b" t="t" l="l"/>
            <a:pathLst>
              <a:path h="1536021" w="10718016">
                <a:moveTo>
                  <a:pt x="0" y="0"/>
                </a:moveTo>
                <a:lnTo>
                  <a:pt x="10718016" y="0"/>
                </a:lnTo>
                <a:lnTo>
                  <a:pt x="10718016" y="1536021"/>
                </a:lnTo>
                <a:lnTo>
                  <a:pt x="0" y="1536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60767" y="2030730"/>
            <a:ext cx="4022583" cy="6149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&amp; Logic of REMOVE Cart Button:</a:t>
            </a:r>
          </a:p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(that removes the items from the different sections into the cart and update the bill.)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918406" y="133046"/>
            <a:ext cx="1970284" cy="1529657"/>
          </a:xfrm>
          <a:custGeom>
            <a:avLst/>
            <a:gdLst/>
            <a:ahLst/>
            <a:cxnLst/>
            <a:rect r="r" b="b" t="t" l="l"/>
            <a:pathLst>
              <a:path h="1529657" w="1970284">
                <a:moveTo>
                  <a:pt x="0" y="0"/>
                </a:moveTo>
                <a:lnTo>
                  <a:pt x="1970284" y="0"/>
                </a:lnTo>
                <a:lnTo>
                  <a:pt x="1970284" y="1529657"/>
                </a:lnTo>
                <a:lnTo>
                  <a:pt x="0" y="1529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18406" y="8382461"/>
            <a:ext cx="1881686" cy="1751679"/>
          </a:xfrm>
          <a:custGeom>
            <a:avLst/>
            <a:gdLst/>
            <a:ahLst/>
            <a:cxnLst/>
            <a:rect r="r" b="b" t="t" l="l"/>
            <a:pathLst>
              <a:path h="1751679" w="1881686">
                <a:moveTo>
                  <a:pt x="0" y="0"/>
                </a:moveTo>
                <a:lnTo>
                  <a:pt x="1881686" y="0"/>
                </a:lnTo>
                <a:lnTo>
                  <a:pt x="1881686" y="1751678"/>
                </a:lnTo>
                <a:lnTo>
                  <a:pt x="0" y="17516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5470" y="4083116"/>
            <a:ext cx="5454396" cy="150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353"/>
              </a:lnSpc>
              <a:spcBef>
                <a:spcPct val="0"/>
              </a:spcBef>
            </a:pPr>
            <a:r>
              <a:rPr lang="en-US" sz="882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96600" y="4083116"/>
            <a:ext cx="4688690" cy="150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53"/>
              </a:lnSpc>
              <a:spcBef>
                <a:spcPct val="0"/>
              </a:spcBef>
            </a:pPr>
            <a:r>
              <a:rPr lang="en-US" sz="8824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</a:p>
        </p:txBody>
      </p:sp>
      <p:sp>
        <p:nvSpPr>
          <p:cNvPr name="AutoShape 4" id="4"/>
          <p:cNvSpPr/>
          <p:nvPr/>
        </p:nvSpPr>
        <p:spPr>
          <a:xfrm>
            <a:off x="5859937" y="5573485"/>
            <a:ext cx="7508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88297" y="869177"/>
            <a:ext cx="3311407" cy="2730959"/>
          </a:xfrm>
          <a:custGeom>
            <a:avLst/>
            <a:gdLst/>
            <a:ahLst/>
            <a:cxnLst/>
            <a:rect r="r" b="b" t="t" l="l"/>
            <a:pathLst>
              <a:path h="2730959" w="3311407">
                <a:moveTo>
                  <a:pt x="0" y="0"/>
                </a:moveTo>
                <a:lnTo>
                  <a:pt x="3311406" y="0"/>
                </a:lnTo>
                <a:lnTo>
                  <a:pt x="3311406" y="2730959"/>
                </a:lnTo>
                <a:lnTo>
                  <a:pt x="0" y="2730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13408" y="-272722"/>
            <a:ext cx="7315200" cy="1856869"/>
          </a:xfrm>
          <a:custGeom>
            <a:avLst/>
            <a:gdLst/>
            <a:ahLst/>
            <a:cxnLst/>
            <a:rect r="r" b="b" t="t" l="l"/>
            <a:pathLst>
              <a:path h="1856869" w="7315200">
                <a:moveTo>
                  <a:pt x="0" y="0"/>
                </a:moveTo>
                <a:lnTo>
                  <a:pt x="7315200" y="0"/>
                </a:lnTo>
                <a:lnTo>
                  <a:pt x="7315200" y="1856869"/>
                </a:lnTo>
                <a:lnTo>
                  <a:pt x="0" y="18568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45517" y="3222485"/>
            <a:ext cx="504434" cy="567360"/>
          </a:xfrm>
          <a:custGeom>
            <a:avLst/>
            <a:gdLst/>
            <a:ahLst/>
            <a:cxnLst/>
            <a:rect r="r" b="b" t="t" l="l"/>
            <a:pathLst>
              <a:path h="567360" w="504434">
                <a:moveTo>
                  <a:pt x="0" y="0"/>
                </a:moveTo>
                <a:lnTo>
                  <a:pt x="504434" y="0"/>
                </a:lnTo>
                <a:lnTo>
                  <a:pt x="504434" y="567360"/>
                </a:lnTo>
                <a:lnTo>
                  <a:pt x="0" y="567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5876860" y="4524765"/>
            <a:ext cx="4252774" cy="8109941"/>
          </a:xfrm>
          <a:custGeom>
            <a:avLst/>
            <a:gdLst/>
            <a:ahLst/>
            <a:cxnLst/>
            <a:rect r="r" b="b" t="t" l="l"/>
            <a:pathLst>
              <a:path h="8109941" w="4252774">
                <a:moveTo>
                  <a:pt x="0" y="0"/>
                </a:moveTo>
                <a:lnTo>
                  <a:pt x="4252773" y="0"/>
                </a:lnTo>
                <a:lnTo>
                  <a:pt x="4252773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64376" t="-10648" r="-242807" b="-7223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8563" y="3850214"/>
            <a:ext cx="13392445" cy="540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1"/>
              </a:lnSpc>
            </a:pPr>
          </a:p>
          <a:p>
            <a:pPr algn="l" marL="665667" indent="-332834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004AA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Add and remove products from the cart. </a:t>
            </a:r>
          </a:p>
          <a:p>
            <a:pPr algn="l" marL="665667" indent="-332834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004AA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View Cart.</a:t>
            </a:r>
          </a:p>
          <a:p>
            <a:pPr algn="l" marL="665667" indent="-332834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004AA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Item Quantity Management</a:t>
            </a:r>
          </a:p>
          <a:p>
            <a:pPr algn="l" marL="665667" indent="-332834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004AA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Calculate the total cost of items in the cart. </a:t>
            </a:r>
          </a:p>
          <a:p>
            <a:pPr algn="l" marL="665667" indent="-332834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004AA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Apply discounts and sales tax. </a:t>
            </a:r>
          </a:p>
          <a:p>
            <a:pPr algn="l" marL="665667" indent="-332834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004AA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Product Recommendations</a:t>
            </a:r>
          </a:p>
          <a:p>
            <a:pPr algn="l" marL="665667" indent="-332834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004AA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Cart Expiration</a:t>
            </a:r>
          </a:p>
          <a:p>
            <a:pPr algn="l" marL="665667" indent="-332834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004AA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Checkout Process</a:t>
            </a:r>
          </a:p>
          <a:p>
            <a:pPr algn="ctr">
              <a:lnSpc>
                <a:spcPts val="5291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871779" y="3483488"/>
            <a:ext cx="4591686" cy="4591686"/>
          </a:xfrm>
          <a:custGeom>
            <a:avLst/>
            <a:gdLst/>
            <a:ahLst/>
            <a:cxnLst/>
            <a:rect r="r" b="b" t="t" l="l"/>
            <a:pathLst>
              <a:path h="4591686" w="4591686">
                <a:moveTo>
                  <a:pt x="0" y="0"/>
                </a:moveTo>
                <a:lnTo>
                  <a:pt x="4591686" y="0"/>
                </a:lnTo>
                <a:lnTo>
                  <a:pt x="4591686" y="4591685"/>
                </a:lnTo>
                <a:lnTo>
                  <a:pt x="0" y="45916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3007334" y="3048013"/>
            <a:ext cx="13465719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1140" y="550937"/>
            <a:ext cx="13465719" cy="174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PRESENTATION :</a:t>
            </a:r>
            <a:r>
              <a:rPr lang="en-US" sz="500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E-COMMERCE SHOPPING CART MANGEMENT SYSTEM</a:t>
            </a:r>
          </a:p>
        </p:txBody>
      </p:sp>
      <p:grpSp>
        <p:nvGrpSpPr>
          <p:cNvPr name="Group 10" id="10"/>
          <p:cNvGrpSpPr/>
          <p:nvPr/>
        </p:nvGrpSpPr>
        <p:grpSpPr>
          <a:xfrm rot="5303544">
            <a:off x="-1633093" y="936335"/>
            <a:ext cx="4502741" cy="1744984"/>
            <a:chOff x="0" y="0"/>
            <a:chExt cx="1048671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1B598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5303544">
            <a:off x="-1613403" y="1259478"/>
            <a:ext cx="4651511" cy="1802638"/>
            <a:chOff x="0" y="0"/>
            <a:chExt cx="1048671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5303544">
            <a:off x="-1720029" y="1424526"/>
            <a:ext cx="4676612" cy="1812366"/>
            <a:chOff x="0" y="0"/>
            <a:chExt cx="1048671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055B9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13408" y="-272722"/>
            <a:ext cx="7315200" cy="1856869"/>
          </a:xfrm>
          <a:custGeom>
            <a:avLst/>
            <a:gdLst/>
            <a:ahLst/>
            <a:cxnLst/>
            <a:rect r="r" b="b" t="t" l="l"/>
            <a:pathLst>
              <a:path h="1856869" w="7315200">
                <a:moveTo>
                  <a:pt x="0" y="0"/>
                </a:moveTo>
                <a:lnTo>
                  <a:pt x="7315200" y="0"/>
                </a:lnTo>
                <a:lnTo>
                  <a:pt x="7315200" y="1856869"/>
                </a:lnTo>
                <a:lnTo>
                  <a:pt x="0" y="18568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876860" y="4524765"/>
            <a:ext cx="4252774" cy="8109941"/>
          </a:xfrm>
          <a:custGeom>
            <a:avLst/>
            <a:gdLst/>
            <a:ahLst/>
            <a:cxnLst/>
            <a:rect r="r" b="b" t="t" l="l"/>
            <a:pathLst>
              <a:path h="8109941" w="4252774">
                <a:moveTo>
                  <a:pt x="0" y="0"/>
                </a:moveTo>
                <a:lnTo>
                  <a:pt x="4252773" y="0"/>
                </a:lnTo>
                <a:lnTo>
                  <a:pt x="4252773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64376" t="-10648" r="-242807" b="-72239"/>
            </a:stretch>
          </a:blipFill>
        </p:spPr>
      </p:sp>
      <p:grpSp>
        <p:nvGrpSpPr>
          <p:cNvPr name="Group 5" id="5"/>
          <p:cNvGrpSpPr/>
          <p:nvPr/>
        </p:nvGrpSpPr>
        <p:grpSpPr>
          <a:xfrm rot="5303544">
            <a:off x="-1633093" y="936335"/>
            <a:ext cx="4502741" cy="1744984"/>
            <a:chOff x="0" y="0"/>
            <a:chExt cx="104867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1B598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303544">
            <a:off x="-1613403" y="1259478"/>
            <a:ext cx="4651511" cy="1802638"/>
            <a:chOff x="0" y="0"/>
            <a:chExt cx="104867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303544">
            <a:off x="-1720029" y="1424526"/>
            <a:ext cx="4676612" cy="1812366"/>
            <a:chOff x="0" y="0"/>
            <a:chExt cx="1048671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055B9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217853" y="3331194"/>
            <a:ext cx="1812306" cy="1812306"/>
          </a:xfrm>
          <a:custGeom>
            <a:avLst/>
            <a:gdLst/>
            <a:ahLst/>
            <a:cxnLst/>
            <a:rect r="r" b="b" t="t" l="l"/>
            <a:pathLst>
              <a:path h="1812306" w="1812306">
                <a:moveTo>
                  <a:pt x="0" y="0"/>
                </a:moveTo>
                <a:lnTo>
                  <a:pt x="1812305" y="0"/>
                </a:lnTo>
                <a:lnTo>
                  <a:pt x="1812305" y="1812306"/>
                </a:lnTo>
                <a:lnTo>
                  <a:pt x="0" y="1812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297299" y="2168784"/>
            <a:ext cx="13465719" cy="781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b="true" sz="4100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 &amp; CONTRIBUTION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95360" y="430423"/>
            <a:ext cx="13465719" cy="146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PRESENTATION :</a:t>
            </a:r>
            <a:r>
              <a:rPr lang="en-US" sz="420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E-COMMERCE SHOPPING CART MANGEMENT SYSTEM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413408" y="3222485"/>
            <a:ext cx="1921015" cy="1921015"/>
          </a:xfrm>
          <a:custGeom>
            <a:avLst/>
            <a:gdLst/>
            <a:ahLst/>
            <a:cxnLst/>
            <a:rect r="r" b="b" t="t" l="l"/>
            <a:pathLst>
              <a:path h="1921015" w="1921015">
                <a:moveTo>
                  <a:pt x="0" y="0"/>
                </a:moveTo>
                <a:lnTo>
                  <a:pt x="1921015" y="0"/>
                </a:lnTo>
                <a:lnTo>
                  <a:pt x="1921015" y="1921015"/>
                </a:lnTo>
                <a:lnTo>
                  <a:pt x="0" y="19210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65138" y="3380170"/>
            <a:ext cx="1763330" cy="1763330"/>
          </a:xfrm>
          <a:custGeom>
            <a:avLst/>
            <a:gdLst/>
            <a:ahLst/>
            <a:cxnLst/>
            <a:rect r="r" b="b" t="t" l="l"/>
            <a:pathLst>
              <a:path h="1763330" w="1763330">
                <a:moveTo>
                  <a:pt x="0" y="0"/>
                </a:moveTo>
                <a:lnTo>
                  <a:pt x="1763330" y="0"/>
                </a:lnTo>
                <a:lnTo>
                  <a:pt x="1763330" y="1763330"/>
                </a:lnTo>
                <a:lnTo>
                  <a:pt x="0" y="1763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19590" y="5283617"/>
            <a:ext cx="3854426" cy="490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4"/>
              </a:lnSpc>
            </a:pPr>
            <a:r>
              <a:rPr lang="en-US" b="true" sz="2824">
                <a:solidFill>
                  <a:srgbClr val="224C8D"/>
                </a:solidFill>
                <a:latin typeface="Mardoto Heavy"/>
                <a:ea typeface="Mardoto Heavy"/>
                <a:cs typeface="Mardoto Heavy"/>
                <a:sym typeface="Mardoto Heavy"/>
              </a:rPr>
              <a:t>Faseeh-233683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82940" y="5174654"/>
            <a:ext cx="3882132" cy="55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b="true" sz="3183">
                <a:solidFill>
                  <a:srgbClr val="224C8D"/>
                </a:solidFill>
                <a:latin typeface="Mardoto Heavy"/>
                <a:ea typeface="Mardoto Heavy"/>
                <a:cs typeface="Mardoto Heavy"/>
                <a:sym typeface="Mardoto Heavy"/>
              </a:rPr>
              <a:t>Dua-233609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33634" y="5076825"/>
            <a:ext cx="3729429" cy="531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2"/>
              </a:lnSpc>
            </a:pPr>
            <a:r>
              <a:rPr lang="en-US" b="true" sz="3058">
                <a:solidFill>
                  <a:srgbClr val="224C8D"/>
                </a:solidFill>
                <a:latin typeface="Mardoto Heavy"/>
                <a:ea typeface="Mardoto Heavy"/>
                <a:cs typeface="Mardoto Heavy"/>
                <a:sym typeface="Mardoto Heavy"/>
              </a:rPr>
              <a:t>Fatima-233519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71990" y="6297713"/>
            <a:ext cx="3854426" cy="297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05" indent="-304953" lvl="1">
              <a:lnSpc>
                <a:spcPts val="3954"/>
              </a:lnSpc>
              <a:buFont typeface="Arial"/>
              <a:buChar char="•"/>
            </a:pPr>
            <a:r>
              <a:rPr lang="en-US" b="true" sz="2824">
                <a:solidFill>
                  <a:srgbClr val="224C8D"/>
                </a:solidFill>
                <a:latin typeface="Arimo Bold"/>
                <a:ea typeface="Arimo Bold"/>
                <a:cs typeface="Arimo Bold"/>
                <a:sym typeface="Arimo Bold"/>
              </a:rPr>
              <a:t>User Interface.</a:t>
            </a:r>
          </a:p>
          <a:p>
            <a:pPr algn="l" marL="609905" indent="-304953" lvl="1">
              <a:lnSpc>
                <a:spcPts val="3954"/>
              </a:lnSpc>
              <a:buFont typeface="Arial"/>
              <a:buChar char="•"/>
            </a:pPr>
            <a:r>
              <a:rPr lang="en-US" b="true" sz="2824">
                <a:solidFill>
                  <a:srgbClr val="224C8D"/>
                </a:solidFill>
                <a:latin typeface="Arimo Bold"/>
                <a:ea typeface="Arimo Bold"/>
                <a:cs typeface="Arimo Bold"/>
                <a:sym typeface="Arimo Bold"/>
              </a:rPr>
              <a:t>Addition and Removal of Selected Products.</a:t>
            </a:r>
          </a:p>
          <a:p>
            <a:pPr algn="l" marL="609905" indent="-304953" lvl="1">
              <a:lnSpc>
                <a:spcPts val="3954"/>
              </a:lnSpc>
              <a:buFont typeface="Arial"/>
              <a:buChar char="•"/>
            </a:pPr>
            <a:r>
              <a:rPr lang="en-US" b="true" sz="2824">
                <a:solidFill>
                  <a:srgbClr val="224C8D"/>
                </a:solidFill>
                <a:latin typeface="Arimo Bold"/>
                <a:ea typeface="Arimo Bold"/>
                <a:cs typeface="Arimo Bold"/>
                <a:sym typeface="Arimo Bold"/>
              </a:rPr>
              <a:t>Vegetable Section Functionality.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84210" y="6208206"/>
            <a:ext cx="3854426" cy="297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05" indent="-304953" lvl="1">
              <a:lnSpc>
                <a:spcPts val="3954"/>
              </a:lnSpc>
              <a:buFont typeface="Arial"/>
              <a:buChar char="•"/>
            </a:pPr>
            <a:r>
              <a:rPr lang="en-US" b="true" sz="2824">
                <a:solidFill>
                  <a:srgbClr val="224C8D"/>
                </a:solidFill>
                <a:latin typeface="Arimo Bold"/>
                <a:ea typeface="Arimo Bold"/>
                <a:cs typeface="Arimo Bold"/>
                <a:sym typeface="Arimo Bold"/>
              </a:rPr>
              <a:t>Meat and Sweet Section Funstionality.</a:t>
            </a:r>
          </a:p>
          <a:p>
            <a:pPr algn="l" marL="609905" indent="-304953" lvl="1">
              <a:lnSpc>
                <a:spcPts val="3954"/>
              </a:lnSpc>
              <a:buFont typeface="Arial"/>
              <a:buChar char="•"/>
            </a:pPr>
            <a:r>
              <a:rPr lang="en-US" b="true" sz="2824">
                <a:solidFill>
                  <a:srgbClr val="224C8D"/>
                </a:solidFill>
                <a:latin typeface="Arimo Bold"/>
                <a:ea typeface="Arimo Bold"/>
                <a:cs typeface="Arimo Bold"/>
                <a:sym typeface="Arimo Bold"/>
              </a:rPr>
              <a:t>Button and Textbox display Controlling.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83261" y="5980209"/>
            <a:ext cx="3662255" cy="3763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497" indent="-289748" lvl="1">
              <a:lnSpc>
                <a:spcPts val="3757"/>
              </a:lnSpc>
              <a:buFont typeface="Arial"/>
              <a:buChar char="•"/>
            </a:pPr>
            <a:r>
              <a:rPr lang="en-US" b="true" sz="2684">
                <a:solidFill>
                  <a:srgbClr val="224C8D"/>
                </a:solidFill>
                <a:latin typeface="Arimo Bold"/>
                <a:ea typeface="Arimo Bold"/>
                <a:cs typeface="Arimo Bold"/>
                <a:sym typeface="Arimo Bold"/>
              </a:rPr>
              <a:t>Cart View , Total Bill Calculaion.</a:t>
            </a:r>
          </a:p>
          <a:p>
            <a:pPr algn="l" marL="579497" indent="-289748" lvl="1">
              <a:lnSpc>
                <a:spcPts val="3757"/>
              </a:lnSpc>
              <a:buFont typeface="Arial"/>
              <a:buChar char="•"/>
            </a:pPr>
            <a:r>
              <a:rPr lang="en-US" b="true" sz="2684">
                <a:solidFill>
                  <a:srgbClr val="224C8D"/>
                </a:solidFill>
                <a:latin typeface="Arimo Bold"/>
                <a:ea typeface="Arimo Bold"/>
                <a:cs typeface="Arimo Bold"/>
                <a:sym typeface="Arimo Bold"/>
              </a:rPr>
              <a:t>Product Recommendations &amp; Discount Management.</a:t>
            </a:r>
          </a:p>
          <a:p>
            <a:pPr algn="l" marL="579497" indent="-289748" lvl="1">
              <a:lnSpc>
                <a:spcPts val="3757"/>
              </a:lnSpc>
              <a:buFont typeface="Arial"/>
              <a:buChar char="•"/>
            </a:pPr>
            <a:r>
              <a:rPr lang="en-US" b="true" sz="2684">
                <a:solidFill>
                  <a:srgbClr val="224C8D"/>
                </a:solidFill>
                <a:latin typeface="Arimo Bold"/>
                <a:ea typeface="Arimo Bold"/>
                <a:cs typeface="Arimo Bold"/>
                <a:sym typeface="Arimo Bold"/>
              </a:rPr>
              <a:t>Developed Fruit Section.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876860" y="4524765"/>
            <a:ext cx="4252774" cy="8109941"/>
          </a:xfrm>
          <a:custGeom>
            <a:avLst/>
            <a:gdLst/>
            <a:ahLst/>
            <a:cxnLst/>
            <a:rect r="r" b="b" t="t" l="l"/>
            <a:pathLst>
              <a:path h="8109941" w="4252774">
                <a:moveTo>
                  <a:pt x="0" y="0"/>
                </a:moveTo>
                <a:lnTo>
                  <a:pt x="4252773" y="0"/>
                </a:lnTo>
                <a:lnTo>
                  <a:pt x="4252773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4376" t="-10648" r="-242807" b="-7223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40441" y="259790"/>
            <a:ext cx="7072967" cy="3096498"/>
          </a:xfrm>
          <a:custGeom>
            <a:avLst/>
            <a:gdLst/>
            <a:ahLst/>
            <a:cxnLst/>
            <a:rect r="r" b="b" t="t" l="l"/>
            <a:pathLst>
              <a:path h="3096498" w="7072967">
                <a:moveTo>
                  <a:pt x="0" y="0"/>
                </a:moveTo>
                <a:lnTo>
                  <a:pt x="7072967" y="0"/>
                </a:lnTo>
                <a:lnTo>
                  <a:pt x="7072967" y="3096498"/>
                </a:lnTo>
                <a:lnTo>
                  <a:pt x="0" y="3096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10619" y="4061778"/>
            <a:ext cx="7072967" cy="3917608"/>
          </a:xfrm>
          <a:custGeom>
            <a:avLst/>
            <a:gdLst/>
            <a:ahLst/>
            <a:cxnLst/>
            <a:rect r="r" b="b" t="t" l="l"/>
            <a:pathLst>
              <a:path h="3917608" w="7072967">
                <a:moveTo>
                  <a:pt x="0" y="0"/>
                </a:moveTo>
                <a:lnTo>
                  <a:pt x="7072967" y="0"/>
                </a:lnTo>
                <a:lnTo>
                  <a:pt x="7072967" y="3917608"/>
                </a:lnTo>
                <a:lnTo>
                  <a:pt x="0" y="3917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66074" y="4652327"/>
            <a:ext cx="1558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523" y="558058"/>
            <a:ext cx="5351067" cy="2184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1.Sweet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2.Fruit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3.Meat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4.Vegetables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8742" y="164540"/>
            <a:ext cx="1823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32747" y="174065"/>
            <a:ext cx="390167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Other Buttons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08233" y="1171890"/>
            <a:ext cx="5351067" cy="174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Recommendation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Bill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Discount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 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8523" y="3976053"/>
            <a:ext cx="585615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Section Items: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4333" y="4904679"/>
            <a:ext cx="5351067" cy="174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Category from Menu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Press Enter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Press / Click the item’s image you want to add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26564" y="6774753"/>
            <a:ext cx="585615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Items: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4333" y="7698677"/>
            <a:ext cx="5351067" cy="174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Item’s image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ADD button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Enter amount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Press Enter</a:t>
            </a:r>
          </a:p>
        </p:txBody>
      </p:sp>
      <p:grpSp>
        <p:nvGrpSpPr>
          <p:cNvPr name="Group 15" id="15"/>
          <p:cNvGrpSpPr/>
          <p:nvPr/>
        </p:nvGrpSpPr>
        <p:grpSpPr>
          <a:xfrm rot="7927">
            <a:off x="12836326" y="8531033"/>
            <a:ext cx="4502741" cy="1744984"/>
            <a:chOff x="0" y="0"/>
            <a:chExt cx="1048671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1B598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7927">
            <a:off x="13116605" y="8418859"/>
            <a:ext cx="4651511" cy="1802638"/>
            <a:chOff x="0" y="0"/>
            <a:chExt cx="1048671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7927">
            <a:off x="13324551" y="8538743"/>
            <a:ext cx="4676612" cy="1812366"/>
            <a:chOff x="0" y="0"/>
            <a:chExt cx="1048671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055B9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5400000">
            <a:off x="14301470" y="-3768201"/>
            <a:ext cx="4252774" cy="8109941"/>
          </a:xfrm>
          <a:custGeom>
            <a:avLst/>
            <a:gdLst/>
            <a:ahLst/>
            <a:cxnLst/>
            <a:rect r="r" b="b" t="t" l="l"/>
            <a:pathLst>
              <a:path h="8109941" w="4252774">
                <a:moveTo>
                  <a:pt x="0" y="0"/>
                </a:moveTo>
                <a:lnTo>
                  <a:pt x="4252774" y="0"/>
                </a:lnTo>
                <a:lnTo>
                  <a:pt x="4252774" y="8109941"/>
                </a:lnTo>
                <a:lnTo>
                  <a:pt x="0" y="8109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4376" t="-10648" r="-242807" b="-72239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-5392072">
            <a:off x="15000276" y="2329827"/>
            <a:ext cx="4502741" cy="1744984"/>
            <a:chOff x="0" y="0"/>
            <a:chExt cx="1048671" cy="406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1B598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392072">
            <a:off x="14842544" y="1946336"/>
            <a:ext cx="4651511" cy="1802638"/>
            <a:chOff x="0" y="0"/>
            <a:chExt cx="1048671" cy="406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5392072">
            <a:off x="14954741" y="1720976"/>
            <a:ext cx="4676612" cy="1812366"/>
            <a:chOff x="0" y="0"/>
            <a:chExt cx="1048671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48671" cy="406400"/>
            </a:xfrm>
            <a:custGeom>
              <a:avLst/>
              <a:gdLst/>
              <a:ahLst/>
              <a:cxnLst/>
              <a:rect r="r" b="b" t="t" l="l"/>
              <a:pathLst>
                <a:path h="406400" w="1048671">
                  <a:moveTo>
                    <a:pt x="52433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845471" y="406400"/>
                  </a:lnTo>
                  <a:lnTo>
                    <a:pt x="845471" y="406400"/>
                  </a:lnTo>
                  <a:lnTo>
                    <a:pt x="1048671" y="406400"/>
                  </a:lnTo>
                  <a:lnTo>
                    <a:pt x="524335" y="0"/>
                  </a:lnTo>
                  <a:close/>
                </a:path>
              </a:pathLst>
            </a:custGeom>
            <a:solidFill>
              <a:srgbClr val="055B98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203200" y="120650"/>
              <a:ext cx="642271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  <a:p>
              <a:pPr algn="ctr">
                <a:lnSpc>
                  <a:spcPts val="186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60929" y="447391"/>
            <a:ext cx="9678704" cy="5221720"/>
          </a:xfrm>
          <a:custGeom>
            <a:avLst/>
            <a:gdLst/>
            <a:ahLst/>
            <a:cxnLst/>
            <a:rect r="r" b="b" t="t" l="l"/>
            <a:pathLst>
              <a:path h="5221720" w="9678704">
                <a:moveTo>
                  <a:pt x="0" y="0"/>
                </a:moveTo>
                <a:lnTo>
                  <a:pt x="9678704" y="0"/>
                </a:lnTo>
                <a:lnTo>
                  <a:pt x="9678704" y="5221720"/>
                </a:lnTo>
                <a:lnTo>
                  <a:pt x="0" y="5221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99998" y="7053033"/>
            <a:ext cx="10861532" cy="1313132"/>
          </a:xfrm>
          <a:custGeom>
            <a:avLst/>
            <a:gdLst/>
            <a:ahLst/>
            <a:cxnLst/>
            <a:rect r="r" b="b" t="t" l="l"/>
            <a:pathLst>
              <a:path h="1313132" w="10861532">
                <a:moveTo>
                  <a:pt x="0" y="0"/>
                </a:moveTo>
                <a:lnTo>
                  <a:pt x="10861532" y="0"/>
                </a:lnTo>
                <a:lnTo>
                  <a:pt x="10861532" y="1313132"/>
                </a:lnTo>
                <a:lnTo>
                  <a:pt x="0" y="1313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93" t="0" r="-130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38235" y="0"/>
            <a:ext cx="1343194" cy="1042807"/>
          </a:xfrm>
          <a:custGeom>
            <a:avLst/>
            <a:gdLst/>
            <a:ahLst/>
            <a:cxnLst/>
            <a:rect r="r" b="b" t="t" l="l"/>
            <a:pathLst>
              <a:path h="1042807" w="1343194">
                <a:moveTo>
                  <a:pt x="0" y="0"/>
                </a:moveTo>
                <a:lnTo>
                  <a:pt x="1343193" y="0"/>
                </a:lnTo>
                <a:lnTo>
                  <a:pt x="1343193" y="1042807"/>
                </a:lnTo>
                <a:lnTo>
                  <a:pt x="0" y="10428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38235" y="5669111"/>
            <a:ext cx="1343194" cy="1042807"/>
          </a:xfrm>
          <a:custGeom>
            <a:avLst/>
            <a:gdLst/>
            <a:ahLst/>
            <a:cxnLst/>
            <a:rect r="r" b="b" t="t" l="l"/>
            <a:pathLst>
              <a:path h="1042807" w="1343194">
                <a:moveTo>
                  <a:pt x="0" y="0"/>
                </a:moveTo>
                <a:lnTo>
                  <a:pt x="1343193" y="0"/>
                </a:lnTo>
                <a:lnTo>
                  <a:pt x="1343193" y="1042807"/>
                </a:lnTo>
                <a:lnTo>
                  <a:pt x="0" y="10428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0430" y="1234531"/>
            <a:ext cx="7319628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Hide  Buttons: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Basically , this code make all others button invisible when except the one that you are currently on .</a:t>
            </a:r>
          </a:p>
          <a:p>
            <a:pPr algn="l">
              <a:lnSpc>
                <a:spcPts val="4759"/>
              </a:lnSpc>
            </a:pPr>
            <a:r>
              <a:rPr lang="en-US" b="true" sz="3399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Make Visibility False.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0430" y="7377812"/>
            <a:ext cx="564892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Backgroung Image Code-&gt;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13408" y="-272722"/>
            <a:ext cx="7315200" cy="1856869"/>
          </a:xfrm>
          <a:custGeom>
            <a:avLst/>
            <a:gdLst/>
            <a:ahLst/>
            <a:cxnLst/>
            <a:rect r="r" b="b" t="t" l="l"/>
            <a:pathLst>
              <a:path h="1856869" w="7315200">
                <a:moveTo>
                  <a:pt x="0" y="0"/>
                </a:moveTo>
                <a:lnTo>
                  <a:pt x="7315200" y="0"/>
                </a:lnTo>
                <a:lnTo>
                  <a:pt x="7315200" y="1856869"/>
                </a:lnTo>
                <a:lnTo>
                  <a:pt x="0" y="18568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876860" y="4524765"/>
            <a:ext cx="4252774" cy="8109941"/>
          </a:xfrm>
          <a:custGeom>
            <a:avLst/>
            <a:gdLst/>
            <a:ahLst/>
            <a:cxnLst/>
            <a:rect r="r" b="b" t="t" l="l"/>
            <a:pathLst>
              <a:path h="8109941" w="4252774">
                <a:moveTo>
                  <a:pt x="0" y="0"/>
                </a:moveTo>
                <a:lnTo>
                  <a:pt x="4252773" y="0"/>
                </a:lnTo>
                <a:lnTo>
                  <a:pt x="4252773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64376" t="-10648" r="-242807" b="-7223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6115" y="2320193"/>
            <a:ext cx="4021074" cy="2823307"/>
          </a:xfrm>
          <a:custGeom>
            <a:avLst/>
            <a:gdLst/>
            <a:ahLst/>
            <a:cxnLst/>
            <a:rect r="r" b="b" t="t" l="l"/>
            <a:pathLst>
              <a:path h="2823307" w="4021074">
                <a:moveTo>
                  <a:pt x="0" y="0"/>
                </a:moveTo>
                <a:lnTo>
                  <a:pt x="4021074" y="0"/>
                </a:lnTo>
                <a:lnTo>
                  <a:pt x="4021074" y="2823307"/>
                </a:lnTo>
                <a:lnTo>
                  <a:pt x="0" y="28233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66905" y="2320193"/>
            <a:ext cx="5242123" cy="2820382"/>
          </a:xfrm>
          <a:custGeom>
            <a:avLst/>
            <a:gdLst/>
            <a:ahLst/>
            <a:cxnLst/>
            <a:rect r="r" b="b" t="t" l="l"/>
            <a:pathLst>
              <a:path h="2820382" w="5242123">
                <a:moveTo>
                  <a:pt x="0" y="0"/>
                </a:moveTo>
                <a:lnTo>
                  <a:pt x="5242124" y="0"/>
                </a:lnTo>
                <a:lnTo>
                  <a:pt x="5242124" y="2820382"/>
                </a:lnTo>
                <a:lnTo>
                  <a:pt x="0" y="28203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6115" y="6036690"/>
            <a:ext cx="7510869" cy="3383826"/>
          </a:xfrm>
          <a:custGeom>
            <a:avLst/>
            <a:gdLst/>
            <a:ahLst/>
            <a:cxnLst/>
            <a:rect r="r" b="b" t="t" l="l"/>
            <a:pathLst>
              <a:path h="3383826" w="7510869">
                <a:moveTo>
                  <a:pt x="0" y="0"/>
                </a:moveTo>
                <a:lnTo>
                  <a:pt x="7510869" y="0"/>
                </a:lnTo>
                <a:lnTo>
                  <a:pt x="7510869" y="3383826"/>
                </a:lnTo>
                <a:lnTo>
                  <a:pt x="0" y="33838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05425" y="632777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0" y="0"/>
                </a:moveTo>
                <a:lnTo>
                  <a:pt x="4107318" y="0"/>
                </a:lnTo>
                <a:lnTo>
                  <a:pt x="41073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66074" y="4652327"/>
            <a:ext cx="1558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6115" y="281761"/>
            <a:ext cx="402107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 Button:</a:t>
            </a:r>
          </a:p>
          <a:p>
            <a:pPr algn="ctr">
              <a:lnSpc>
                <a:spcPts val="4759"/>
              </a:lnSpc>
            </a:pPr>
            <a:r>
              <a:rPr lang="en-US" sz="33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Yes /No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68516" y="281761"/>
            <a:ext cx="574489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Showing Recommended Item:</a:t>
            </a:r>
          </a:p>
          <a:p>
            <a:pPr algn="ctr">
              <a:lnSpc>
                <a:spcPts val="4759"/>
              </a:lnSpc>
            </a:pPr>
            <a:r>
              <a:rPr lang="en-US" sz="33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In this Example, ‘Mango’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87967" y="5839751"/>
            <a:ext cx="8769091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Items to Cart showing Item_name,Quantity and price: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Keep on Adding items from your sections.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on “show cart” to view your cart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0225" y="1457394"/>
            <a:ext cx="9408983" cy="2100889"/>
          </a:xfrm>
          <a:custGeom>
            <a:avLst/>
            <a:gdLst/>
            <a:ahLst/>
            <a:cxnLst/>
            <a:rect r="r" b="b" t="t" l="l"/>
            <a:pathLst>
              <a:path h="2100889" w="9408983">
                <a:moveTo>
                  <a:pt x="0" y="0"/>
                </a:moveTo>
                <a:lnTo>
                  <a:pt x="9408983" y="0"/>
                </a:lnTo>
                <a:lnTo>
                  <a:pt x="9408983" y="2100889"/>
                </a:lnTo>
                <a:lnTo>
                  <a:pt x="0" y="2100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0225" y="3986908"/>
            <a:ext cx="9254909" cy="1316975"/>
          </a:xfrm>
          <a:custGeom>
            <a:avLst/>
            <a:gdLst/>
            <a:ahLst/>
            <a:cxnLst/>
            <a:rect r="r" b="b" t="t" l="l"/>
            <a:pathLst>
              <a:path h="1316975" w="9254909">
                <a:moveTo>
                  <a:pt x="0" y="0"/>
                </a:moveTo>
                <a:lnTo>
                  <a:pt x="9254909" y="0"/>
                </a:lnTo>
                <a:lnTo>
                  <a:pt x="9254909" y="1316976"/>
                </a:lnTo>
                <a:lnTo>
                  <a:pt x="0" y="1316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66096" y="1661774"/>
            <a:ext cx="4021074" cy="2823307"/>
          </a:xfrm>
          <a:custGeom>
            <a:avLst/>
            <a:gdLst/>
            <a:ahLst/>
            <a:cxnLst/>
            <a:rect r="r" b="b" t="t" l="l"/>
            <a:pathLst>
              <a:path h="2823307" w="4021074">
                <a:moveTo>
                  <a:pt x="0" y="0"/>
                </a:moveTo>
                <a:lnTo>
                  <a:pt x="4021074" y="0"/>
                </a:lnTo>
                <a:lnTo>
                  <a:pt x="4021074" y="2823307"/>
                </a:lnTo>
                <a:lnTo>
                  <a:pt x="0" y="2823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0225" y="365761"/>
            <a:ext cx="10701933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&amp; Logic of Recommended Item Button: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601956" y="6252301"/>
            <a:ext cx="3807702" cy="3299369"/>
          </a:xfrm>
          <a:custGeom>
            <a:avLst/>
            <a:gdLst/>
            <a:ahLst/>
            <a:cxnLst/>
            <a:rect r="r" b="b" t="t" l="l"/>
            <a:pathLst>
              <a:path h="3299369" w="3807702">
                <a:moveTo>
                  <a:pt x="0" y="0"/>
                </a:moveTo>
                <a:lnTo>
                  <a:pt x="3807701" y="0"/>
                </a:lnTo>
                <a:lnTo>
                  <a:pt x="3807701" y="3299369"/>
                </a:lnTo>
                <a:lnTo>
                  <a:pt x="0" y="32993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2972" y="6613978"/>
            <a:ext cx="10643124" cy="3020887"/>
          </a:xfrm>
          <a:custGeom>
            <a:avLst/>
            <a:gdLst/>
            <a:ahLst/>
            <a:cxnLst/>
            <a:rect r="r" b="b" t="t" l="l"/>
            <a:pathLst>
              <a:path h="3020887" w="10643124">
                <a:moveTo>
                  <a:pt x="0" y="0"/>
                </a:moveTo>
                <a:lnTo>
                  <a:pt x="10643124" y="0"/>
                </a:lnTo>
                <a:lnTo>
                  <a:pt x="10643124" y="3020887"/>
                </a:lnTo>
                <a:lnTo>
                  <a:pt x="0" y="3020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0225" y="5589361"/>
            <a:ext cx="8314015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&amp; Logic of Check Out Button: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976177" y="0"/>
            <a:ext cx="2566246" cy="2552248"/>
          </a:xfrm>
          <a:custGeom>
            <a:avLst/>
            <a:gdLst/>
            <a:ahLst/>
            <a:cxnLst/>
            <a:rect r="r" b="b" t="t" l="l"/>
            <a:pathLst>
              <a:path h="2552248" w="2566246">
                <a:moveTo>
                  <a:pt x="0" y="0"/>
                </a:moveTo>
                <a:lnTo>
                  <a:pt x="2566246" y="0"/>
                </a:lnTo>
                <a:lnTo>
                  <a:pt x="2566246" y="2552248"/>
                </a:lnTo>
                <a:lnTo>
                  <a:pt x="0" y="25522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976177" y="7982176"/>
            <a:ext cx="2566246" cy="2552248"/>
          </a:xfrm>
          <a:custGeom>
            <a:avLst/>
            <a:gdLst/>
            <a:ahLst/>
            <a:cxnLst/>
            <a:rect r="r" b="b" t="t" l="l"/>
            <a:pathLst>
              <a:path h="2552248" w="2566246">
                <a:moveTo>
                  <a:pt x="0" y="0"/>
                </a:moveTo>
                <a:lnTo>
                  <a:pt x="2566246" y="0"/>
                </a:lnTo>
                <a:lnTo>
                  <a:pt x="2566246" y="2552248"/>
                </a:lnTo>
                <a:lnTo>
                  <a:pt x="0" y="25522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13408" y="-272722"/>
            <a:ext cx="7315200" cy="1856869"/>
          </a:xfrm>
          <a:custGeom>
            <a:avLst/>
            <a:gdLst/>
            <a:ahLst/>
            <a:cxnLst/>
            <a:rect r="r" b="b" t="t" l="l"/>
            <a:pathLst>
              <a:path h="1856869" w="7315200">
                <a:moveTo>
                  <a:pt x="0" y="0"/>
                </a:moveTo>
                <a:lnTo>
                  <a:pt x="7315200" y="0"/>
                </a:lnTo>
                <a:lnTo>
                  <a:pt x="7315200" y="1856869"/>
                </a:lnTo>
                <a:lnTo>
                  <a:pt x="0" y="18568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876860" y="4524765"/>
            <a:ext cx="4252774" cy="8109941"/>
          </a:xfrm>
          <a:custGeom>
            <a:avLst/>
            <a:gdLst/>
            <a:ahLst/>
            <a:cxnLst/>
            <a:rect r="r" b="b" t="t" l="l"/>
            <a:pathLst>
              <a:path h="8109941" w="4252774">
                <a:moveTo>
                  <a:pt x="0" y="0"/>
                </a:moveTo>
                <a:lnTo>
                  <a:pt x="4252773" y="0"/>
                </a:lnTo>
                <a:lnTo>
                  <a:pt x="4252773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64376" t="-10648" r="-242807" b="-7223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62098" y="106899"/>
            <a:ext cx="3702621" cy="3558737"/>
          </a:xfrm>
          <a:custGeom>
            <a:avLst/>
            <a:gdLst/>
            <a:ahLst/>
            <a:cxnLst/>
            <a:rect r="r" b="b" t="t" l="l"/>
            <a:pathLst>
              <a:path h="3558737" w="3702621">
                <a:moveTo>
                  <a:pt x="0" y="0"/>
                </a:moveTo>
                <a:lnTo>
                  <a:pt x="3702621" y="0"/>
                </a:lnTo>
                <a:lnTo>
                  <a:pt x="3702621" y="3558737"/>
                </a:lnTo>
                <a:lnTo>
                  <a:pt x="0" y="35587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98206" y="4808000"/>
            <a:ext cx="8206603" cy="3593367"/>
          </a:xfrm>
          <a:custGeom>
            <a:avLst/>
            <a:gdLst/>
            <a:ahLst/>
            <a:cxnLst/>
            <a:rect r="r" b="b" t="t" l="l"/>
            <a:pathLst>
              <a:path h="3593367" w="8206603">
                <a:moveTo>
                  <a:pt x="0" y="0"/>
                </a:moveTo>
                <a:lnTo>
                  <a:pt x="8206603" y="0"/>
                </a:lnTo>
                <a:lnTo>
                  <a:pt x="8206603" y="3593367"/>
                </a:lnTo>
                <a:lnTo>
                  <a:pt x="0" y="35933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066074" y="4652327"/>
            <a:ext cx="1558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2340" y="362585"/>
            <a:ext cx="713572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Meat Section 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section shows the items related to meat category. You can Click,Select,Press Enter and ADD quantity and view your Cart.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3353" y="4741325"/>
            <a:ext cx="586403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Fruit Section: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this example, added 8 items of “</a:t>
            </a: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cherry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” and 14 items of </a:t>
            </a: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“mango”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which can be viewed in cart.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829686" y="362585"/>
            <a:ext cx="713572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Chicken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Mutton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Beef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Turkey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Fish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54423" y="7982176"/>
            <a:ext cx="2566246" cy="2552248"/>
          </a:xfrm>
          <a:custGeom>
            <a:avLst/>
            <a:gdLst/>
            <a:ahLst/>
            <a:cxnLst/>
            <a:rect r="r" b="b" t="t" l="l"/>
            <a:pathLst>
              <a:path h="2552248" w="2566246">
                <a:moveTo>
                  <a:pt x="0" y="0"/>
                </a:moveTo>
                <a:lnTo>
                  <a:pt x="2566246" y="0"/>
                </a:lnTo>
                <a:lnTo>
                  <a:pt x="2566246" y="2552248"/>
                </a:lnTo>
                <a:lnTo>
                  <a:pt x="0" y="25522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447719" y="0"/>
            <a:ext cx="2566246" cy="2552248"/>
          </a:xfrm>
          <a:custGeom>
            <a:avLst/>
            <a:gdLst/>
            <a:ahLst/>
            <a:cxnLst/>
            <a:rect r="r" b="b" t="t" l="l"/>
            <a:pathLst>
              <a:path h="2552248" w="2566246">
                <a:moveTo>
                  <a:pt x="0" y="0"/>
                </a:moveTo>
                <a:lnTo>
                  <a:pt x="2566246" y="0"/>
                </a:lnTo>
                <a:lnTo>
                  <a:pt x="2566246" y="2552248"/>
                </a:lnTo>
                <a:lnTo>
                  <a:pt x="0" y="25522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10616" y="2442766"/>
            <a:ext cx="6568625" cy="2610607"/>
          </a:xfrm>
          <a:custGeom>
            <a:avLst/>
            <a:gdLst/>
            <a:ahLst/>
            <a:cxnLst/>
            <a:rect r="r" b="b" t="t" l="l"/>
            <a:pathLst>
              <a:path h="2610607" w="6568625">
                <a:moveTo>
                  <a:pt x="0" y="0"/>
                </a:moveTo>
                <a:lnTo>
                  <a:pt x="6568625" y="0"/>
                </a:lnTo>
                <a:lnTo>
                  <a:pt x="6568625" y="2610607"/>
                </a:lnTo>
                <a:lnTo>
                  <a:pt x="0" y="2610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3485" y="1686347"/>
            <a:ext cx="9513376" cy="4123445"/>
          </a:xfrm>
          <a:custGeom>
            <a:avLst/>
            <a:gdLst/>
            <a:ahLst/>
            <a:cxnLst/>
            <a:rect r="r" b="b" t="t" l="l"/>
            <a:pathLst>
              <a:path h="4123445" w="9513376">
                <a:moveTo>
                  <a:pt x="0" y="0"/>
                </a:moveTo>
                <a:lnTo>
                  <a:pt x="9513376" y="0"/>
                </a:lnTo>
                <a:lnTo>
                  <a:pt x="9513376" y="4123445"/>
                </a:lnTo>
                <a:lnTo>
                  <a:pt x="0" y="41234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3485" y="659130"/>
            <a:ext cx="9043631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&amp; Logic of Total Bill Calculation: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10616" y="678180"/>
            <a:ext cx="5006340" cy="152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on Total Bill Button</a:t>
            </a:r>
          </a:p>
          <a:p>
            <a:pPr algn="l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Press Enter</a:t>
            </a:r>
          </a:p>
          <a:p>
            <a:pPr algn="l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 your bill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6863" y="6559473"/>
            <a:ext cx="3604724" cy="2441447"/>
          </a:xfrm>
          <a:custGeom>
            <a:avLst/>
            <a:gdLst/>
            <a:ahLst/>
            <a:cxnLst/>
            <a:rect r="r" b="b" t="t" l="l"/>
            <a:pathLst>
              <a:path h="2441447" w="3604724">
                <a:moveTo>
                  <a:pt x="0" y="0"/>
                </a:moveTo>
                <a:lnTo>
                  <a:pt x="3604724" y="0"/>
                </a:lnTo>
                <a:lnTo>
                  <a:pt x="3604724" y="2441447"/>
                </a:lnTo>
                <a:lnTo>
                  <a:pt x="0" y="2441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5261" y="6559473"/>
            <a:ext cx="5178138" cy="2441447"/>
          </a:xfrm>
          <a:custGeom>
            <a:avLst/>
            <a:gdLst/>
            <a:ahLst/>
            <a:cxnLst/>
            <a:rect r="r" b="b" t="t" l="l"/>
            <a:pathLst>
              <a:path h="2441447" w="5178138">
                <a:moveTo>
                  <a:pt x="0" y="0"/>
                </a:moveTo>
                <a:lnTo>
                  <a:pt x="5178138" y="0"/>
                </a:lnTo>
                <a:lnTo>
                  <a:pt x="5178138" y="2441447"/>
                </a:lnTo>
                <a:lnTo>
                  <a:pt x="0" y="24414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46861" y="6936828"/>
            <a:ext cx="5120125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i="true">
                <a:solidFill>
                  <a:srgbClr val="000000"/>
                </a:solidFill>
                <a:latin typeface="Comic Sans Bold Italics"/>
                <a:ea typeface="Comic Sans Bold Italics"/>
                <a:cs typeface="Comic Sans Bold Italics"/>
                <a:sym typeface="Comic Sans Bold Italics"/>
              </a:rPr>
              <a:t>Items added into the cart from vegetables section.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833711" y="7780197"/>
            <a:ext cx="2566246" cy="2552248"/>
          </a:xfrm>
          <a:custGeom>
            <a:avLst/>
            <a:gdLst/>
            <a:ahLst/>
            <a:cxnLst/>
            <a:rect r="r" b="b" t="t" l="l"/>
            <a:pathLst>
              <a:path h="2552248" w="2566246">
                <a:moveTo>
                  <a:pt x="0" y="0"/>
                </a:moveTo>
                <a:lnTo>
                  <a:pt x="2566247" y="0"/>
                </a:lnTo>
                <a:lnTo>
                  <a:pt x="2566247" y="2552248"/>
                </a:lnTo>
                <a:lnTo>
                  <a:pt x="0" y="25522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DAGUlgRtiyU</dc:identifier>
  <dcterms:modified xsi:type="dcterms:W3CDTF">2011-08-01T06:04:30Z</dcterms:modified>
  <cp:revision>1</cp:revision>
  <dc:title>Yellow &amp; white company business presentation</dc:title>
</cp:coreProperties>
</file>