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0"/>
  </p:normalViewPr>
  <p:slideViewPr>
    <p:cSldViewPr snapToGrid="0">
      <p:cViewPr varScale="1">
        <p:scale>
          <a:sx n="93" d="100"/>
          <a:sy n="93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100F4-3770-4AB7-A68F-7660FB3112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DEF93A-54B8-487F-B673-EBD47FC6F013}">
      <dgm:prSet/>
      <dgm:spPr/>
      <dgm:t>
        <a:bodyPr/>
        <a:lstStyle/>
        <a:p>
          <a:pPr>
            <a:defRPr cap="all"/>
          </a:pPr>
          <a:r>
            <a:rPr lang="en-US" b="0" i="0"/>
            <a:t>Overview of Parch and Posey's business operations</a:t>
          </a:r>
          <a:endParaRPr lang="en-US"/>
        </a:p>
      </dgm:t>
    </dgm:pt>
    <dgm:pt modelId="{51DC95DA-CDF3-495D-BEAA-3A25D623C3BE}" type="parTrans" cxnId="{A5B21455-D9E0-4D6E-AD5B-A068EC92473E}">
      <dgm:prSet/>
      <dgm:spPr/>
      <dgm:t>
        <a:bodyPr/>
        <a:lstStyle/>
        <a:p>
          <a:endParaRPr lang="en-US"/>
        </a:p>
      </dgm:t>
    </dgm:pt>
    <dgm:pt modelId="{B041D588-10AC-4229-9092-A65E7A9781A8}" type="sibTrans" cxnId="{A5B21455-D9E0-4D6E-AD5B-A068EC92473E}">
      <dgm:prSet/>
      <dgm:spPr/>
      <dgm:t>
        <a:bodyPr/>
        <a:lstStyle/>
        <a:p>
          <a:endParaRPr lang="en-US"/>
        </a:p>
      </dgm:t>
    </dgm:pt>
    <dgm:pt modelId="{2E5975A5-8497-4565-B18B-033324AB7193}">
      <dgm:prSet/>
      <dgm:spPr/>
      <dgm:t>
        <a:bodyPr/>
        <a:lstStyle/>
        <a:p>
          <a:pPr>
            <a:defRPr cap="all"/>
          </a:pPr>
          <a:r>
            <a:rPr lang="en-US" b="0" i="0"/>
            <a:t>Key findings from the database analysis</a:t>
          </a:r>
          <a:endParaRPr lang="en-US"/>
        </a:p>
      </dgm:t>
    </dgm:pt>
    <dgm:pt modelId="{BB9AF5B7-F2B1-4EC0-A785-F9DE476F96FE}" type="parTrans" cxnId="{03B26E51-B4C3-419F-8333-503BD9AD45C7}">
      <dgm:prSet/>
      <dgm:spPr/>
      <dgm:t>
        <a:bodyPr/>
        <a:lstStyle/>
        <a:p>
          <a:endParaRPr lang="en-US"/>
        </a:p>
      </dgm:t>
    </dgm:pt>
    <dgm:pt modelId="{4BDB2AD8-6BEC-4C54-A937-854B1CAB4A90}" type="sibTrans" cxnId="{03B26E51-B4C3-419F-8333-503BD9AD45C7}">
      <dgm:prSet/>
      <dgm:spPr/>
      <dgm:t>
        <a:bodyPr/>
        <a:lstStyle/>
        <a:p>
          <a:endParaRPr lang="en-US"/>
        </a:p>
      </dgm:t>
    </dgm:pt>
    <dgm:pt modelId="{D5C73002-9F26-411A-9853-23CD82208C38}">
      <dgm:prSet/>
      <dgm:spPr/>
      <dgm:t>
        <a:bodyPr/>
        <a:lstStyle/>
        <a:p>
          <a:pPr>
            <a:defRPr cap="all"/>
          </a:pPr>
          <a:r>
            <a:rPr lang="en-US" b="0" i="0"/>
            <a:t>Strategic recommendations based on insights</a:t>
          </a:r>
          <a:endParaRPr lang="en-US"/>
        </a:p>
      </dgm:t>
    </dgm:pt>
    <dgm:pt modelId="{729FF3EE-EDD4-416A-A883-3686C5CE4472}" type="parTrans" cxnId="{3BF7153E-84CC-4A4F-9CAC-E90C5900580C}">
      <dgm:prSet/>
      <dgm:spPr/>
      <dgm:t>
        <a:bodyPr/>
        <a:lstStyle/>
        <a:p>
          <a:endParaRPr lang="en-US"/>
        </a:p>
      </dgm:t>
    </dgm:pt>
    <dgm:pt modelId="{45FD3A11-F0BE-4D0D-93A2-2115C78C30F3}" type="sibTrans" cxnId="{3BF7153E-84CC-4A4F-9CAC-E90C5900580C}">
      <dgm:prSet/>
      <dgm:spPr/>
      <dgm:t>
        <a:bodyPr/>
        <a:lstStyle/>
        <a:p>
          <a:endParaRPr lang="en-US"/>
        </a:p>
      </dgm:t>
    </dgm:pt>
    <dgm:pt modelId="{68EC41CE-F5C1-48CF-A11A-C2A4220EDD82}" type="pres">
      <dgm:prSet presAssocID="{9FF100F4-3770-4AB7-A68F-7660FB31120A}" presName="root" presStyleCnt="0">
        <dgm:presLayoutVars>
          <dgm:dir/>
          <dgm:resizeHandles val="exact"/>
        </dgm:presLayoutVars>
      </dgm:prSet>
      <dgm:spPr/>
    </dgm:pt>
    <dgm:pt modelId="{11CFB5F5-BB6E-46A3-B24E-BEB85461B6CA}" type="pres">
      <dgm:prSet presAssocID="{14DEF93A-54B8-487F-B673-EBD47FC6F013}" presName="compNode" presStyleCnt="0"/>
      <dgm:spPr/>
    </dgm:pt>
    <dgm:pt modelId="{26EFF58A-AFFA-4CA4-86C8-8741C5636E47}" type="pres">
      <dgm:prSet presAssocID="{14DEF93A-54B8-487F-B673-EBD47FC6F013}" presName="iconBgRect" presStyleLbl="bgShp" presStyleIdx="0" presStyleCnt="3"/>
      <dgm:spPr/>
    </dgm:pt>
    <dgm:pt modelId="{F313C1A0-1A21-4BCE-9DCF-417E50A42A9D}" type="pres">
      <dgm:prSet presAssocID="{14DEF93A-54B8-487F-B673-EBD47FC6F0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D0E442B-5905-4F6C-86B5-ACFD6D316FB6}" type="pres">
      <dgm:prSet presAssocID="{14DEF93A-54B8-487F-B673-EBD47FC6F013}" presName="spaceRect" presStyleCnt="0"/>
      <dgm:spPr/>
    </dgm:pt>
    <dgm:pt modelId="{2383D3E7-1B7A-406A-9180-EC0EC2428CA9}" type="pres">
      <dgm:prSet presAssocID="{14DEF93A-54B8-487F-B673-EBD47FC6F013}" presName="textRect" presStyleLbl="revTx" presStyleIdx="0" presStyleCnt="3">
        <dgm:presLayoutVars>
          <dgm:chMax val="1"/>
          <dgm:chPref val="1"/>
        </dgm:presLayoutVars>
      </dgm:prSet>
      <dgm:spPr/>
    </dgm:pt>
    <dgm:pt modelId="{AAEF4E66-39F7-4E35-9FA4-4D3F889FE45F}" type="pres">
      <dgm:prSet presAssocID="{B041D588-10AC-4229-9092-A65E7A9781A8}" presName="sibTrans" presStyleCnt="0"/>
      <dgm:spPr/>
    </dgm:pt>
    <dgm:pt modelId="{C9349AC0-17C3-49D5-9DDF-59FD07D2FBF7}" type="pres">
      <dgm:prSet presAssocID="{2E5975A5-8497-4565-B18B-033324AB7193}" presName="compNode" presStyleCnt="0"/>
      <dgm:spPr/>
    </dgm:pt>
    <dgm:pt modelId="{D19A48FF-8799-4EA6-BB61-536DB55E3751}" type="pres">
      <dgm:prSet presAssocID="{2E5975A5-8497-4565-B18B-033324AB7193}" presName="iconBgRect" presStyleLbl="bgShp" presStyleIdx="1" presStyleCnt="3"/>
      <dgm:spPr/>
    </dgm:pt>
    <dgm:pt modelId="{3F207857-3C7E-4D5F-9400-7FD2060BEA79}" type="pres">
      <dgm:prSet presAssocID="{2E5975A5-8497-4565-B18B-033324AB71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013B428-0F65-497E-A903-B1F5F20DD9A0}" type="pres">
      <dgm:prSet presAssocID="{2E5975A5-8497-4565-B18B-033324AB7193}" presName="spaceRect" presStyleCnt="0"/>
      <dgm:spPr/>
    </dgm:pt>
    <dgm:pt modelId="{90814DD8-5243-45FB-9FA9-67B70577AC44}" type="pres">
      <dgm:prSet presAssocID="{2E5975A5-8497-4565-B18B-033324AB7193}" presName="textRect" presStyleLbl="revTx" presStyleIdx="1" presStyleCnt="3">
        <dgm:presLayoutVars>
          <dgm:chMax val="1"/>
          <dgm:chPref val="1"/>
        </dgm:presLayoutVars>
      </dgm:prSet>
      <dgm:spPr/>
    </dgm:pt>
    <dgm:pt modelId="{F0958C60-168A-4198-912B-9835134A581A}" type="pres">
      <dgm:prSet presAssocID="{4BDB2AD8-6BEC-4C54-A937-854B1CAB4A90}" presName="sibTrans" presStyleCnt="0"/>
      <dgm:spPr/>
    </dgm:pt>
    <dgm:pt modelId="{E6DF8A42-93D9-433E-8E36-613907DBDF44}" type="pres">
      <dgm:prSet presAssocID="{D5C73002-9F26-411A-9853-23CD82208C38}" presName="compNode" presStyleCnt="0"/>
      <dgm:spPr/>
    </dgm:pt>
    <dgm:pt modelId="{FC14CBF5-2AAA-4C58-A09A-265F74D1CCF0}" type="pres">
      <dgm:prSet presAssocID="{D5C73002-9F26-411A-9853-23CD82208C38}" presName="iconBgRect" presStyleLbl="bgShp" presStyleIdx="2" presStyleCnt="3"/>
      <dgm:spPr/>
    </dgm:pt>
    <dgm:pt modelId="{79B270F9-19CF-4A59-A4D3-1D529A8FACE9}" type="pres">
      <dgm:prSet presAssocID="{D5C73002-9F26-411A-9853-23CD82208C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AF793D0B-55B0-4F5B-A175-8ABA51AAF5E3}" type="pres">
      <dgm:prSet presAssocID="{D5C73002-9F26-411A-9853-23CD82208C38}" presName="spaceRect" presStyleCnt="0"/>
      <dgm:spPr/>
    </dgm:pt>
    <dgm:pt modelId="{D7FED5D2-5C16-4DF3-A93C-760FA8C821F8}" type="pres">
      <dgm:prSet presAssocID="{D5C73002-9F26-411A-9853-23CD82208C3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D064F07-F4D5-483F-8B38-7A456ADEF953}" type="presOf" srcId="{14DEF93A-54B8-487F-B673-EBD47FC6F013}" destId="{2383D3E7-1B7A-406A-9180-EC0EC2428CA9}" srcOrd="0" destOrd="0" presId="urn:microsoft.com/office/officeart/2018/5/layout/IconCircleLabelList"/>
    <dgm:cxn modelId="{FF10E025-9C10-4F09-8ECA-3EFFB5EC20F3}" type="presOf" srcId="{2E5975A5-8497-4565-B18B-033324AB7193}" destId="{90814DD8-5243-45FB-9FA9-67B70577AC44}" srcOrd="0" destOrd="0" presId="urn:microsoft.com/office/officeart/2018/5/layout/IconCircleLabelList"/>
    <dgm:cxn modelId="{3BF7153E-84CC-4A4F-9CAC-E90C5900580C}" srcId="{9FF100F4-3770-4AB7-A68F-7660FB31120A}" destId="{D5C73002-9F26-411A-9853-23CD82208C38}" srcOrd="2" destOrd="0" parTransId="{729FF3EE-EDD4-416A-A883-3686C5CE4472}" sibTransId="{45FD3A11-F0BE-4D0D-93A2-2115C78C30F3}"/>
    <dgm:cxn modelId="{03B26E51-B4C3-419F-8333-503BD9AD45C7}" srcId="{9FF100F4-3770-4AB7-A68F-7660FB31120A}" destId="{2E5975A5-8497-4565-B18B-033324AB7193}" srcOrd="1" destOrd="0" parTransId="{BB9AF5B7-F2B1-4EC0-A785-F9DE476F96FE}" sibTransId="{4BDB2AD8-6BEC-4C54-A937-854B1CAB4A90}"/>
    <dgm:cxn modelId="{A5B21455-D9E0-4D6E-AD5B-A068EC92473E}" srcId="{9FF100F4-3770-4AB7-A68F-7660FB31120A}" destId="{14DEF93A-54B8-487F-B673-EBD47FC6F013}" srcOrd="0" destOrd="0" parTransId="{51DC95DA-CDF3-495D-BEAA-3A25D623C3BE}" sibTransId="{B041D588-10AC-4229-9092-A65E7A9781A8}"/>
    <dgm:cxn modelId="{E1CA90C8-DEEA-4687-B6DD-2CB1C4088583}" type="presOf" srcId="{9FF100F4-3770-4AB7-A68F-7660FB31120A}" destId="{68EC41CE-F5C1-48CF-A11A-C2A4220EDD82}" srcOrd="0" destOrd="0" presId="urn:microsoft.com/office/officeart/2018/5/layout/IconCircleLabelList"/>
    <dgm:cxn modelId="{6F22F7FF-8C43-491F-9DEC-D2FA33DAB644}" type="presOf" srcId="{D5C73002-9F26-411A-9853-23CD82208C38}" destId="{D7FED5D2-5C16-4DF3-A93C-760FA8C821F8}" srcOrd="0" destOrd="0" presId="urn:microsoft.com/office/officeart/2018/5/layout/IconCircleLabelList"/>
    <dgm:cxn modelId="{DA031446-DF1A-4F50-B2EA-87C9A26CC9CC}" type="presParOf" srcId="{68EC41CE-F5C1-48CF-A11A-C2A4220EDD82}" destId="{11CFB5F5-BB6E-46A3-B24E-BEB85461B6CA}" srcOrd="0" destOrd="0" presId="urn:microsoft.com/office/officeart/2018/5/layout/IconCircleLabelList"/>
    <dgm:cxn modelId="{4FAE6DE9-2757-4501-B775-5894A7BEAE8E}" type="presParOf" srcId="{11CFB5F5-BB6E-46A3-B24E-BEB85461B6CA}" destId="{26EFF58A-AFFA-4CA4-86C8-8741C5636E47}" srcOrd="0" destOrd="0" presId="urn:microsoft.com/office/officeart/2018/5/layout/IconCircleLabelList"/>
    <dgm:cxn modelId="{94988C19-B1EB-486A-AF4E-EC808F67B9FC}" type="presParOf" srcId="{11CFB5F5-BB6E-46A3-B24E-BEB85461B6CA}" destId="{F313C1A0-1A21-4BCE-9DCF-417E50A42A9D}" srcOrd="1" destOrd="0" presId="urn:microsoft.com/office/officeart/2018/5/layout/IconCircleLabelList"/>
    <dgm:cxn modelId="{DC76EBED-9D89-4097-9A3E-4B39CB28855C}" type="presParOf" srcId="{11CFB5F5-BB6E-46A3-B24E-BEB85461B6CA}" destId="{AD0E442B-5905-4F6C-86B5-ACFD6D316FB6}" srcOrd="2" destOrd="0" presId="urn:microsoft.com/office/officeart/2018/5/layout/IconCircleLabelList"/>
    <dgm:cxn modelId="{713C8635-B5EE-433A-A195-6F3A9637BF56}" type="presParOf" srcId="{11CFB5F5-BB6E-46A3-B24E-BEB85461B6CA}" destId="{2383D3E7-1B7A-406A-9180-EC0EC2428CA9}" srcOrd="3" destOrd="0" presId="urn:microsoft.com/office/officeart/2018/5/layout/IconCircleLabelList"/>
    <dgm:cxn modelId="{0A67494D-224D-4066-B8CF-CE3EA894835A}" type="presParOf" srcId="{68EC41CE-F5C1-48CF-A11A-C2A4220EDD82}" destId="{AAEF4E66-39F7-4E35-9FA4-4D3F889FE45F}" srcOrd="1" destOrd="0" presId="urn:microsoft.com/office/officeart/2018/5/layout/IconCircleLabelList"/>
    <dgm:cxn modelId="{7080FB2A-0F0B-4388-B49A-9885C0FB06B3}" type="presParOf" srcId="{68EC41CE-F5C1-48CF-A11A-C2A4220EDD82}" destId="{C9349AC0-17C3-49D5-9DDF-59FD07D2FBF7}" srcOrd="2" destOrd="0" presId="urn:microsoft.com/office/officeart/2018/5/layout/IconCircleLabelList"/>
    <dgm:cxn modelId="{E5ACBBCC-6533-42D0-BB05-65D39D941AB6}" type="presParOf" srcId="{C9349AC0-17C3-49D5-9DDF-59FD07D2FBF7}" destId="{D19A48FF-8799-4EA6-BB61-536DB55E3751}" srcOrd="0" destOrd="0" presId="urn:microsoft.com/office/officeart/2018/5/layout/IconCircleLabelList"/>
    <dgm:cxn modelId="{7B459EAB-8A12-4FA3-A2EE-40822CD121DF}" type="presParOf" srcId="{C9349AC0-17C3-49D5-9DDF-59FD07D2FBF7}" destId="{3F207857-3C7E-4D5F-9400-7FD2060BEA79}" srcOrd="1" destOrd="0" presId="urn:microsoft.com/office/officeart/2018/5/layout/IconCircleLabelList"/>
    <dgm:cxn modelId="{E4B1E159-83CD-4386-AB86-3CDAAB786CC7}" type="presParOf" srcId="{C9349AC0-17C3-49D5-9DDF-59FD07D2FBF7}" destId="{3013B428-0F65-497E-A903-B1F5F20DD9A0}" srcOrd="2" destOrd="0" presId="urn:microsoft.com/office/officeart/2018/5/layout/IconCircleLabelList"/>
    <dgm:cxn modelId="{85ADE8F7-C9A9-46F8-905E-F9E65FF69C7B}" type="presParOf" srcId="{C9349AC0-17C3-49D5-9DDF-59FD07D2FBF7}" destId="{90814DD8-5243-45FB-9FA9-67B70577AC44}" srcOrd="3" destOrd="0" presId="urn:microsoft.com/office/officeart/2018/5/layout/IconCircleLabelList"/>
    <dgm:cxn modelId="{86A962F9-B663-46C2-A986-3E8316A248AB}" type="presParOf" srcId="{68EC41CE-F5C1-48CF-A11A-C2A4220EDD82}" destId="{F0958C60-168A-4198-912B-9835134A581A}" srcOrd="3" destOrd="0" presId="urn:microsoft.com/office/officeart/2018/5/layout/IconCircleLabelList"/>
    <dgm:cxn modelId="{A802C8C1-CBCA-47FF-AC3D-8406E05FD459}" type="presParOf" srcId="{68EC41CE-F5C1-48CF-A11A-C2A4220EDD82}" destId="{E6DF8A42-93D9-433E-8E36-613907DBDF44}" srcOrd="4" destOrd="0" presId="urn:microsoft.com/office/officeart/2018/5/layout/IconCircleLabelList"/>
    <dgm:cxn modelId="{CABC94F6-19A8-4864-950F-DF6A32899508}" type="presParOf" srcId="{E6DF8A42-93D9-433E-8E36-613907DBDF44}" destId="{FC14CBF5-2AAA-4C58-A09A-265F74D1CCF0}" srcOrd="0" destOrd="0" presId="urn:microsoft.com/office/officeart/2018/5/layout/IconCircleLabelList"/>
    <dgm:cxn modelId="{8ECCCF0A-A4E9-40C5-9278-5BD6E0B737A4}" type="presParOf" srcId="{E6DF8A42-93D9-433E-8E36-613907DBDF44}" destId="{79B270F9-19CF-4A59-A4D3-1D529A8FACE9}" srcOrd="1" destOrd="0" presId="urn:microsoft.com/office/officeart/2018/5/layout/IconCircleLabelList"/>
    <dgm:cxn modelId="{2D9CE8C2-C45A-4845-A49B-5938FBE3C407}" type="presParOf" srcId="{E6DF8A42-93D9-433E-8E36-613907DBDF44}" destId="{AF793D0B-55B0-4F5B-A175-8ABA51AAF5E3}" srcOrd="2" destOrd="0" presId="urn:microsoft.com/office/officeart/2018/5/layout/IconCircleLabelList"/>
    <dgm:cxn modelId="{0A4B33D1-BC48-4CD8-BD7A-9B702FA15FD2}" type="presParOf" srcId="{E6DF8A42-93D9-433E-8E36-613907DBDF44}" destId="{D7FED5D2-5C16-4DF3-A93C-760FA8C821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2E9E92-828A-40E1-9655-89FBAA255FA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3D8FEB-A396-4C49-934B-B46AC250143E}">
      <dgm:prSet/>
      <dgm:spPr/>
      <dgm:t>
        <a:bodyPr/>
        <a:lstStyle/>
        <a:p>
          <a:r>
            <a:rPr lang="en-US" b="0" i="0"/>
            <a:t>Parch and Posey database tables</a:t>
          </a:r>
          <a:endParaRPr lang="en-US"/>
        </a:p>
      </dgm:t>
    </dgm:pt>
    <dgm:pt modelId="{EE54345A-31C4-4A83-B8A8-961B939A9632}" type="parTrans" cxnId="{3F083FC5-6D8C-4E2C-8D51-DD6DEE38E672}">
      <dgm:prSet/>
      <dgm:spPr/>
      <dgm:t>
        <a:bodyPr/>
        <a:lstStyle/>
        <a:p>
          <a:endParaRPr lang="en-US"/>
        </a:p>
      </dgm:t>
    </dgm:pt>
    <dgm:pt modelId="{7F5C29AD-7AF6-435F-9F6B-4265E88A2CDB}" type="sibTrans" cxnId="{3F083FC5-6D8C-4E2C-8D51-DD6DEE38E672}">
      <dgm:prSet/>
      <dgm:spPr/>
      <dgm:t>
        <a:bodyPr/>
        <a:lstStyle/>
        <a:p>
          <a:endParaRPr lang="en-US"/>
        </a:p>
      </dgm:t>
    </dgm:pt>
    <dgm:pt modelId="{2C5D93CC-D3F9-446A-8E75-FC7660306B9A}">
      <dgm:prSet/>
      <dgm:spPr/>
      <dgm:t>
        <a:bodyPr/>
        <a:lstStyle/>
        <a:p>
          <a:r>
            <a:rPr lang="en-US" b="0" i="0"/>
            <a:t>accounts</a:t>
          </a:r>
          <a:endParaRPr lang="en-US"/>
        </a:p>
      </dgm:t>
    </dgm:pt>
    <dgm:pt modelId="{D0225FF8-FABF-4127-89BC-D59B8791F3A6}" type="parTrans" cxnId="{FBB560BA-1E0A-4918-8807-96608F515118}">
      <dgm:prSet/>
      <dgm:spPr/>
      <dgm:t>
        <a:bodyPr/>
        <a:lstStyle/>
        <a:p>
          <a:endParaRPr lang="en-US"/>
        </a:p>
      </dgm:t>
    </dgm:pt>
    <dgm:pt modelId="{1E03F32C-BEA2-48D4-B74C-82F43C3E74AA}" type="sibTrans" cxnId="{FBB560BA-1E0A-4918-8807-96608F515118}">
      <dgm:prSet/>
      <dgm:spPr/>
      <dgm:t>
        <a:bodyPr/>
        <a:lstStyle/>
        <a:p>
          <a:endParaRPr lang="en-US"/>
        </a:p>
      </dgm:t>
    </dgm:pt>
    <dgm:pt modelId="{9A357FA7-281E-4832-A364-40E182CA13F0}">
      <dgm:prSet/>
      <dgm:spPr/>
      <dgm:t>
        <a:bodyPr/>
        <a:lstStyle/>
        <a:p>
          <a:r>
            <a:rPr lang="en-US" b="0" i="0"/>
            <a:t>orders</a:t>
          </a:r>
          <a:endParaRPr lang="en-US"/>
        </a:p>
      </dgm:t>
    </dgm:pt>
    <dgm:pt modelId="{3D72948F-1EFE-4F5D-A16F-1F17AD1FE631}" type="parTrans" cxnId="{4F11B4FA-C604-4AC5-8E8E-260ACB5293AA}">
      <dgm:prSet/>
      <dgm:spPr/>
      <dgm:t>
        <a:bodyPr/>
        <a:lstStyle/>
        <a:p>
          <a:endParaRPr lang="en-US"/>
        </a:p>
      </dgm:t>
    </dgm:pt>
    <dgm:pt modelId="{56F05C3C-BB15-4AC5-8C22-A1026CC2FE92}" type="sibTrans" cxnId="{4F11B4FA-C604-4AC5-8E8E-260ACB5293AA}">
      <dgm:prSet/>
      <dgm:spPr/>
      <dgm:t>
        <a:bodyPr/>
        <a:lstStyle/>
        <a:p>
          <a:endParaRPr lang="en-US"/>
        </a:p>
      </dgm:t>
    </dgm:pt>
    <dgm:pt modelId="{70F946BD-61EB-469D-A48F-3A4966CE773A}">
      <dgm:prSet/>
      <dgm:spPr/>
      <dgm:t>
        <a:bodyPr/>
        <a:lstStyle/>
        <a:p>
          <a:r>
            <a:rPr lang="en-US" b="0" i="0"/>
            <a:t>sales_reps</a:t>
          </a:r>
          <a:endParaRPr lang="en-US"/>
        </a:p>
      </dgm:t>
    </dgm:pt>
    <dgm:pt modelId="{13D5F261-6794-49B4-8EDE-B9E933A74C5C}" type="parTrans" cxnId="{9F37EC83-94F8-4DF8-86C3-CBF862B346C7}">
      <dgm:prSet/>
      <dgm:spPr/>
      <dgm:t>
        <a:bodyPr/>
        <a:lstStyle/>
        <a:p>
          <a:endParaRPr lang="en-US"/>
        </a:p>
      </dgm:t>
    </dgm:pt>
    <dgm:pt modelId="{04DF06BF-7676-4B28-A44B-B68AD97667C0}" type="sibTrans" cxnId="{9F37EC83-94F8-4DF8-86C3-CBF862B346C7}">
      <dgm:prSet/>
      <dgm:spPr/>
      <dgm:t>
        <a:bodyPr/>
        <a:lstStyle/>
        <a:p>
          <a:endParaRPr lang="en-US"/>
        </a:p>
      </dgm:t>
    </dgm:pt>
    <dgm:pt modelId="{B9FE08B8-E155-41C1-9575-A14125447674}">
      <dgm:prSet/>
      <dgm:spPr/>
      <dgm:t>
        <a:bodyPr/>
        <a:lstStyle/>
        <a:p>
          <a:r>
            <a:rPr lang="en-US" b="0" i="0"/>
            <a:t>regions</a:t>
          </a:r>
          <a:endParaRPr lang="en-US"/>
        </a:p>
      </dgm:t>
    </dgm:pt>
    <dgm:pt modelId="{AC44980E-C329-4CD1-993B-DF58C9022642}" type="parTrans" cxnId="{3E374A27-7738-425E-A7E6-1D4868DB4799}">
      <dgm:prSet/>
      <dgm:spPr/>
      <dgm:t>
        <a:bodyPr/>
        <a:lstStyle/>
        <a:p>
          <a:endParaRPr lang="en-US"/>
        </a:p>
      </dgm:t>
    </dgm:pt>
    <dgm:pt modelId="{11BF32D2-3EE5-4124-B4FF-D48E1E051991}" type="sibTrans" cxnId="{3E374A27-7738-425E-A7E6-1D4868DB4799}">
      <dgm:prSet/>
      <dgm:spPr/>
      <dgm:t>
        <a:bodyPr/>
        <a:lstStyle/>
        <a:p>
          <a:endParaRPr lang="en-US"/>
        </a:p>
      </dgm:t>
    </dgm:pt>
    <dgm:pt modelId="{8C583FD7-782A-458C-9889-15BE5405E845}">
      <dgm:prSet/>
      <dgm:spPr/>
      <dgm:t>
        <a:bodyPr/>
        <a:lstStyle/>
        <a:p>
          <a:r>
            <a:rPr lang="en-US" b="0" i="0"/>
            <a:t>Relationships between tables</a:t>
          </a:r>
          <a:endParaRPr lang="en-US"/>
        </a:p>
      </dgm:t>
    </dgm:pt>
    <dgm:pt modelId="{30BDC657-35F5-47F7-BF65-D46306C935D6}" type="parTrans" cxnId="{19CBACF7-6A60-41D0-BD8E-8E1274225640}">
      <dgm:prSet/>
      <dgm:spPr/>
      <dgm:t>
        <a:bodyPr/>
        <a:lstStyle/>
        <a:p>
          <a:endParaRPr lang="en-US"/>
        </a:p>
      </dgm:t>
    </dgm:pt>
    <dgm:pt modelId="{07BC43D8-B5EF-480C-B626-B85D6AA1D2E1}" type="sibTrans" cxnId="{19CBACF7-6A60-41D0-BD8E-8E1274225640}">
      <dgm:prSet/>
      <dgm:spPr/>
      <dgm:t>
        <a:bodyPr/>
        <a:lstStyle/>
        <a:p>
          <a:endParaRPr lang="en-US"/>
        </a:p>
      </dgm:t>
    </dgm:pt>
    <dgm:pt modelId="{7C537667-2522-4051-A436-FC87ED72DF9D}">
      <dgm:prSet/>
      <dgm:spPr/>
      <dgm:t>
        <a:bodyPr/>
        <a:lstStyle/>
        <a:p>
          <a:r>
            <a:rPr lang="en-US" b="0" i="0"/>
            <a:t>Key metrics available for analysis</a:t>
          </a:r>
          <a:endParaRPr lang="en-US"/>
        </a:p>
      </dgm:t>
    </dgm:pt>
    <dgm:pt modelId="{DB93509D-FDD9-4F1E-A36F-5F066032E970}" type="parTrans" cxnId="{2D3B95FF-1D74-45F6-A383-543C64AE2074}">
      <dgm:prSet/>
      <dgm:spPr/>
      <dgm:t>
        <a:bodyPr/>
        <a:lstStyle/>
        <a:p>
          <a:endParaRPr lang="en-US"/>
        </a:p>
      </dgm:t>
    </dgm:pt>
    <dgm:pt modelId="{82FAC693-7444-4900-AC80-49DD5A9BAF05}" type="sibTrans" cxnId="{2D3B95FF-1D74-45F6-A383-543C64AE2074}">
      <dgm:prSet/>
      <dgm:spPr/>
      <dgm:t>
        <a:bodyPr/>
        <a:lstStyle/>
        <a:p>
          <a:endParaRPr lang="en-US"/>
        </a:p>
      </dgm:t>
    </dgm:pt>
    <dgm:pt modelId="{15342223-C584-754B-A4A9-615938911D53}" type="pres">
      <dgm:prSet presAssocID="{CD2E9E92-828A-40E1-9655-89FBAA255FAC}" presName="linear" presStyleCnt="0">
        <dgm:presLayoutVars>
          <dgm:dir/>
          <dgm:animLvl val="lvl"/>
          <dgm:resizeHandles val="exact"/>
        </dgm:presLayoutVars>
      </dgm:prSet>
      <dgm:spPr/>
    </dgm:pt>
    <dgm:pt modelId="{4AEC680E-697D-EB4D-B403-B25D04E19E06}" type="pres">
      <dgm:prSet presAssocID="{663D8FEB-A396-4C49-934B-B46AC250143E}" presName="parentLin" presStyleCnt="0"/>
      <dgm:spPr/>
    </dgm:pt>
    <dgm:pt modelId="{A9B2B1D5-BE76-FF48-82F0-081198CFFA2B}" type="pres">
      <dgm:prSet presAssocID="{663D8FEB-A396-4C49-934B-B46AC250143E}" presName="parentLeftMargin" presStyleLbl="node1" presStyleIdx="0" presStyleCnt="3"/>
      <dgm:spPr/>
    </dgm:pt>
    <dgm:pt modelId="{4D6E8B51-D751-C847-AD3B-61C334DE42BF}" type="pres">
      <dgm:prSet presAssocID="{663D8FEB-A396-4C49-934B-B46AC25014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92D6F96-10CB-2948-8C2D-37C21FC46796}" type="pres">
      <dgm:prSet presAssocID="{663D8FEB-A396-4C49-934B-B46AC250143E}" presName="negativeSpace" presStyleCnt="0"/>
      <dgm:spPr/>
    </dgm:pt>
    <dgm:pt modelId="{AE7EC10C-E3FE-D64C-8DCA-3D7612A4A02A}" type="pres">
      <dgm:prSet presAssocID="{663D8FEB-A396-4C49-934B-B46AC250143E}" presName="childText" presStyleLbl="conFgAcc1" presStyleIdx="0" presStyleCnt="3">
        <dgm:presLayoutVars>
          <dgm:bulletEnabled val="1"/>
        </dgm:presLayoutVars>
      </dgm:prSet>
      <dgm:spPr/>
    </dgm:pt>
    <dgm:pt modelId="{AB4C2EBD-1853-284C-8A72-BCC6078FC719}" type="pres">
      <dgm:prSet presAssocID="{7F5C29AD-7AF6-435F-9F6B-4265E88A2CDB}" presName="spaceBetweenRectangles" presStyleCnt="0"/>
      <dgm:spPr/>
    </dgm:pt>
    <dgm:pt modelId="{BC762514-2D26-2445-89B9-0250825B008E}" type="pres">
      <dgm:prSet presAssocID="{8C583FD7-782A-458C-9889-15BE5405E845}" presName="parentLin" presStyleCnt="0"/>
      <dgm:spPr/>
    </dgm:pt>
    <dgm:pt modelId="{4E918F9F-3111-3D40-B8AF-E1C130432EDB}" type="pres">
      <dgm:prSet presAssocID="{8C583FD7-782A-458C-9889-15BE5405E845}" presName="parentLeftMargin" presStyleLbl="node1" presStyleIdx="0" presStyleCnt="3"/>
      <dgm:spPr/>
    </dgm:pt>
    <dgm:pt modelId="{A4F5C724-6D73-E343-B548-BEE02A159941}" type="pres">
      <dgm:prSet presAssocID="{8C583FD7-782A-458C-9889-15BE5405E8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1AEB6B3-3806-B349-8961-2FC652781CBD}" type="pres">
      <dgm:prSet presAssocID="{8C583FD7-782A-458C-9889-15BE5405E845}" presName="negativeSpace" presStyleCnt="0"/>
      <dgm:spPr/>
    </dgm:pt>
    <dgm:pt modelId="{23D4E432-82D4-4E40-B052-7CA3E4945F48}" type="pres">
      <dgm:prSet presAssocID="{8C583FD7-782A-458C-9889-15BE5405E845}" presName="childText" presStyleLbl="conFgAcc1" presStyleIdx="1" presStyleCnt="3">
        <dgm:presLayoutVars>
          <dgm:bulletEnabled val="1"/>
        </dgm:presLayoutVars>
      </dgm:prSet>
      <dgm:spPr/>
    </dgm:pt>
    <dgm:pt modelId="{A5B44760-D3D5-D745-99F6-4304D709C5FA}" type="pres">
      <dgm:prSet presAssocID="{07BC43D8-B5EF-480C-B626-B85D6AA1D2E1}" presName="spaceBetweenRectangles" presStyleCnt="0"/>
      <dgm:spPr/>
    </dgm:pt>
    <dgm:pt modelId="{FDCBB77B-8F2A-3946-AA6F-5F76866D180B}" type="pres">
      <dgm:prSet presAssocID="{7C537667-2522-4051-A436-FC87ED72DF9D}" presName="parentLin" presStyleCnt="0"/>
      <dgm:spPr/>
    </dgm:pt>
    <dgm:pt modelId="{FC482F47-8414-1441-A6D3-88479A3A3D41}" type="pres">
      <dgm:prSet presAssocID="{7C537667-2522-4051-A436-FC87ED72DF9D}" presName="parentLeftMargin" presStyleLbl="node1" presStyleIdx="1" presStyleCnt="3"/>
      <dgm:spPr/>
    </dgm:pt>
    <dgm:pt modelId="{F2CFD673-EC0D-F642-B7E3-446005246B71}" type="pres">
      <dgm:prSet presAssocID="{7C537667-2522-4051-A436-FC87ED72DF9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95F1E2E-5D72-A747-B096-A4A6577DB82C}" type="pres">
      <dgm:prSet presAssocID="{7C537667-2522-4051-A436-FC87ED72DF9D}" presName="negativeSpace" presStyleCnt="0"/>
      <dgm:spPr/>
    </dgm:pt>
    <dgm:pt modelId="{B114DBC2-81CF-634A-B7B0-E48313364120}" type="pres">
      <dgm:prSet presAssocID="{7C537667-2522-4051-A436-FC87ED72DF9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5FD3909-065F-3B42-B32C-5C0BFFDEAA22}" type="presOf" srcId="{7C537667-2522-4051-A436-FC87ED72DF9D}" destId="{F2CFD673-EC0D-F642-B7E3-446005246B71}" srcOrd="1" destOrd="0" presId="urn:microsoft.com/office/officeart/2005/8/layout/list1"/>
    <dgm:cxn modelId="{3E374A27-7738-425E-A7E6-1D4868DB4799}" srcId="{663D8FEB-A396-4C49-934B-B46AC250143E}" destId="{B9FE08B8-E155-41C1-9575-A14125447674}" srcOrd="3" destOrd="0" parTransId="{AC44980E-C329-4CD1-993B-DF58C9022642}" sibTransId="{11BF32D2-3EE5-4124-B4FF-D48E1E051991}"/>
    <dgm:cxn modelId="{7BF6342A-D039-394D-820E-0C4FEB648343}" type="presOf" srcId="{2C5D93CC-D3F9-446A-8E75-FC7660306B9A}" destId="{AE7EC10C-E3FE-D64C-8DCA-3D7612A4A02A}" srcOrd="0" destOrd="0" presId="urn:microsoft.com/office/officeart/2005/8/layout/list1"/>
    <dgm:cxn modelId="{8FC6EF79-F6FD-2047-B737-67DF536AD0E9}" type="presOf" srcId="{70F946BD-61EB-469D-A48F-3A4966CE773A}" destId="{AE7EC10C-E3FE-D64C-8DCA-3D7612A4A02A}" srcOrd="0" destOrd="2" presId="urn:microsoft.com/office/officeart/2005/8/layout/list1"/>
    <dgm:cxn modelId="{9F37EC83-94F8-4DF8-86C3-CBF862B346C7}" srcId="{663D8FEB-A396-4C49-934B-B46AC250143E}" destId="{70F946BD-61EB-469D-A48F-3A4966CE773A}" srcOrd="2" destOrd="0" parTransId="{13D5F261-6794-49B4-8EDE-B9E933A74C5C}" sibTransId="{04DF06BF-7676-4B28-A44B-B68AD97667C0}"/>
    <dgm:cxn modelId="{D8E0B997-8345-F545-A728-2A34C6375ACE}" type="presOf" srcId="{CD2E9E92-828A-40E1-9655-89FBAA255FAC}" destId="{15342223-C584-754B-A4A9-615938911D53}" srcOrd="0" destOrd="0" presId="urn:microsoft.com/office/officeart/2005/8/layout/list1"/>
    <dgm:cxn modelId="{C1D7D9B0-2E38-D447-B688-1148DA25BBC7}" type="presOf" srcId="{7C537667-2522-4051-A436-FC87ED72DF9D}" destId="{FC482F47-8414-1441-A6D3-88479A3A3D41}" srcOrd="0" destOrd="0" presId="urn:microsoft.com/office/officeart/2005/8/layout/list1"/>
    <dgm:cxn modelId="{BBA341B1-1A11-DE4F-9661-A84125AA2C90}" type="presOf" srcId="{8C583FD7-782A-458C-9889-15BE5405E845}" destId="{A4F5C724-6D73-E343-B548-BEE02A159941}" srcOrd="1" destOrd="0" presId="urn:microsoft.com/office/officeart/2005/8/layout/list1"/>
    <dgm:cxn modelId="{FBB560BA-1E0A-4918-8807-96608F515118}" srcId="{663D8FEB-A396-4C49-934B-B46AC250143E}" destId="{2C5D93CC-D3F9-446A-8E75-FC7660306B9A}" srcOrd="0" destOrd="0" parTransId="{D0225FF8-FABF-4127-89BC-D59B8791F3A6}" sibTransId="{1E03F32C-BEA2-48D4-B74C-82F43C3E74AA}"/>
    <dgm:cxn modelId="{9D0FACBD-7CA0-8C47-93D9-547CAE868BB2}" type="presOf" srcId="{B9FE08B8-E155-41C1-9575-A14125447674}" destId="{AE7EC10C-E3FE-D64C-8DCA-3D7612A4A02A}" srcOrd="0" destOrd="3" presId="urn:microsoft.com/office/officeart/2005/8/layout/list1"/>
    <dgm:cxn modelId="{3F083FC5-6D8C-4E2C-8D51-DD6DEE38E672}" srcId="{CD2E9E92-828A-40E1-9655-89FBAA255FAC}" destId="{663D8FEB-A396-4C49-934B-B46AC250143E}" srcOrd="0" destOrd="0" parTransId="{EE54345A-31C4-4A83-B8A8-961B939A9632}" sibTransId="{7F5C29AD-7AF6-435F-9F6B-4265E88A2CDB}"/>
    <dgm:cxn modelId="{18B422D8-021C-4544-A9A9-E68FA33BCA93}" type="presOf" srcId="{9A357FA7-281E-4832-A364-40E182CA13F0}" destId="{AE7EC10C-E3FE-D64C-8DCA-3D7612A4A02A}" srcOrd="0" destOrd="1" presId="urn:microsoft.com/office/officeart/2005/8/layout/list1"/>
    <dgm:cxn modelId="{845AA0E1-B767-A54B-B3DE-EF73F5C1D7CC}" type="presOf" srcId="{663D8FEB-A396-4C49-934B-B46AC250143E}" destId="{4D6E8B51-D751-C847-AD3B-61C334DE42BF}" srcOrd="1" destOrd="0" presId="urn:microsoft.com/office/officeart/2005/8/layout/list1"/>
    <dgm:cxn modelId="{C89D0EE8-ED33-0142-8C89-D57129E36794}" type="presOf" srcId="{663D8FEB-A396-4C49-934B-B46AC250143E}" destId="{A9B2B1D5-BE76-FF48-82F0-081198CFFA2B}" srcOrd="0" destOrd="0" presId="urn:microsoft.com/office/officeart/2005/8/layout/list1"/>
    <dgm:cxn modelId="{A7F129ED-87B3-8D40-A16D-2B7F49862D8E}" type="presOf" srcId="{8C583FD7-782A-458C-9889-15BE5405E845}" destId="{4E918F9F-3111-3D40-B8AF-E1C130432EDB}" srcOrd="0" destOrd="0" presId="urn:microsoft.com/office/officeart/2005/8/layout/list1"/>
    <dgm:cxn modelId="{19CBACF7-6A60-41D0-BD8E-8E1274225640}" srcId="{CD2E9E92-828A-40E1-9655-89FBAA255FAC}" destId="{8C583FD7-782A-458C-9889-15BE5405E845}" srcOrd="1" destOrd="0" parTransId="{30BDC657-35F5-47F7-BF65-D46306C935D6}" sibTransId="{07BC43D8-B5EF-480C-B626-B85D6AA1D2E1}"/>
    <dgm:cxn modelId="{4F11B4FA-C604-4AC5-8E8E-260ACB5293AA}" srcId="{663D8FEB-A396-4C49-934B-B46AC250143E}" destId="{9A357FA7-281E-4832-A364-40E182CA13F0}" srcOrd="1" destOrd="0" parTransId="{3D72948F-1EFE-4F5D-A16F-1F17AD1FE631}" sibTransId="{56F05C3C-BB15-4AC5-8C22-A1026CC2FE92}"/>
    <dgm:cxn modelId="{2D3B95FF-1D74-45F6-A383-543C64AE2074}" srcId="{CD2E9E92-828A-40E1-9655-89FBAA255FAC}" destId="{7C537667-2522-4051-A436-FC87ED72DF9D}" srcOrd="2" destOrd="0" parTransId="{DB93509D-FDD9-4F1E-A36F-5F066032E970}" sibTransId="{82FAC693-7444-4900-AC80-49DD5A9BAF05}"/>
    <dgm:cxn modelId="{6AA4D521-6735-4840-8F0E-D609E9847A5E}" type="presParOf" srcId="{15342223-C584-754B-A4A9-615938911D53}" destId="{4AEC680E-697D-EB4D-B403-B25D04E19E06}" srcOrd="0" destOrd="0" presId="urn:microsoft.com/office/officeart/2005/8/layout/list1"/>
    <dgm:cxn modelId="{17653238-2CF8-A740-94E4-50BAACA9C4BD}" type="presParOf" srcId="{4AEC680E-697D-EB4D-B403-B25D04E19E06}" destId="{A9B2B1D5-BE76-FF48-82F0-081198CFFA2B}" srcOrd="0" destOrd="0" presId="urn:microsoft.com/office/officeart/2005/8/layout/list1"/>
    <dgm:cxn modelId="{A4F1E7D1-17E6-CD4C-939A-3E424061AC60}" type="presParOf" srcId="{4AEC680E-697D-EB4D-B403-B25D04E19E06}" destId="{4D6E8B51-D751-C847-AD3B-61C334DE42BF}" srcOrd="1" destOrd="0" presId="urn:microsoft.com/office/officeart/2005/8/layout/list1"/>
    <dgm:cxn modelId="{6B395AC4-4063-4C4E-A32D-48BC9B5068E3}" type="presParOf" srcId="{15342223-C584-754B-A4A9-615938911D53}" destId="{D92D6F96-10CB-2948-8C2D-37C21FC46796}" srcOrd="1" destOrd="0" presId="urn:microsoft.com/office/officeart/2005/8/layout/list1"/>
    <dgm:cxn modelId="{B01B5B11-2C75-7C49-AA9E-A648D1294FCF}" type="presParOf" srcId="{15342223-C584-754B-A4A9-615938911D53}" destId="{AE7EC10C-E3FE-D64C-8DCA-3D7612A4A02A}" srcOrd="2" destOrd="0" presId="urn:microsoft.com/office/officeart/2005/8/layout/list1"/>
    <dgm:cxn modelId="{E5634CA7-A3A6-374F-9FD2-3D573F45DB04}" type="presParOf" srcId="{15342223-C584-754B-A4A9-615938911D53}" destId="{AB4C2EBD-1853-284C-8A72-BCC6078FC719}" srcOrd="3" destOrd="0" presId="urn:microsoft.com/office/officeart/2005/8/layout/list1"/>
    <dgm:cxn modelId="{DA5FD009-FB80-EC49-BBF3-4CE22289E069}" type="presParOf" srcId="{15342223-C584-754B-A4A9-615938911D53}" destId="{BC762514-2D26-2445-89B9-0250825B008E}" srcOrd="4" destOrd="0" presId="urn:microsoft.com/office/officeart/2005/8/layout/list1"/>
    <dgm:cxn modelId="{3C6C51BF-B4E4-B044-A50E-285DFD758DA5}" type="presParOf" srcId="{BC762514-2D26-2445-89B9-0250825B008E}" destId="{4E918F9F-3111-3D40-B8AF-E1C130432EDB}" srcOrd="0" destOrd="0" presId="urn:microsoft.com/office/officeart/2005/8/layout/list1"/>
    <dgm:cxn modelId="{04CD10AD-7A7C-034A-A74E-9B30B0B305F0}" type="presParOf" srcId="{BC762514-2D26-2445-89B9-0250825B008E}" destId="{A4F5C724-6D73-E343-B548-BEE02A159941}" srcOrd="1" destOrd="0" presId="urn:microsoft.com/office/officeart/2005/8/layout/list1"/>
    <dgm:cxn modelId="{F81C8340-93CB-BD43-AFB0-253B9B1AE29C}" type="presParOf" srcId="{15342223-C584-754B-A4A9-615938911D53}" destId="{71AEB6B3-3806-B349-8961-2FC652781CBD}" srcOrd="5" destOrd="0" presId="urn:microsoft.com/office/officeart/2005/8/layout/list1"/>
    <dgm:cxn modelId="{E43012D8-CC85-7340-9816-EA5F44D66C54}" type="presParOf" srcId="{15342223-C584-754B-A4A9-615938911D53}" destId="{23D4E432-82D4-4E40-B052-7CA3E4945F48}" srcOrd="6" destOrd="0" presId="urn:microsoft.com/office/officeart/2005/8/layout/list1"/>
    <dgm:cxn modelId="{64CAEAF7-6B50-5443-93B1-0F35B4EFAC1C}" type="presParOf" srcId="{15342223-C584-754B-A4A9-615938911D53}" destId="{A5B44760-D3D5-D745-99F6-4304D709C5FA}" srcOrd="7" destOrd="0" presId="urn:microsoft.com/office/officeart/2005/8/layout/list1"/>
    <dgm:cxn modelId="{1C3B425A-B750-3E42-A025-0A50E60554DC}" type="presParOf" srcId="{15342223-C584-754B-A4A9-615938911D53}" destId="{FDCBB77B-8F2A-3946-AA6F-5F76866D180B}" srcOrd="8" destOrd="0" presId="urn:microsoft.com/office/officeart/2005/8/layout/list1"/>
    <dgm:cxn modelId="{CE225DBB-9E05-0440-B398-46DB486D8053}" type="presParOf" srcId="{FDCBB77B-8F2A-3946-AA6F-5F76866D180B}" destId="{FC482F47-8414-1441-A6D3-88479A3A3D41}" srcOrd="0" destOrd="0" presId="urn:microsoft.com/office/officeart/2005/8/layout/list1"/>
    <dgm:cxn modelId="{40BB76D8-4CED-8B4B-AD9D-21D4E3845581}" type="presParOf" srcId="{FDCBB77B-8F2A-3946-AA6F-5F76866D180B}" destId="{F2CFD673-EC0D-F642-B7E3-446005246B71}" srcOrd="1" destOrd="0" presId="urn:microsoft.com/office/officeart/2005/8/layout/list1"/>
    <dgm:cxn modelId="{9A8DC0D9-457C-8A47-8A2B-2474713D0F12}" type="presParOf" srcId="{15342223-C584-754B-A4A9-615938911D53}" destId="{595F1E2E-5D72-A747-B096-A4A6577DB82C}" srcOrd="9" destOrd="0" presId="urn:microsoft.com/office/officeart/2005/8/layout/list1"/>
    <dgm:cxn modelId="{CE1FB3C9-CB41-184E-834E-386B41F20757}" type="presParOf" srcId="{15342223-C584-754B-A4A9-615938911D53}" destId="{B114DBC2-81CF-634A-B7B0-E4831336412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DC80FB-5EA8-4FE4-8763-29FB29E5A53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13BFCE1-DCC9-4A67-A8AC-C546E02E6A68}">
      <dgm:prSet/>
      <dgm:spPr/>
      <dgm:t>
        <a:bodyPr/>
        <a:lstStyle/>
        <a:p>
          <a:r>
            <a:rPr lang="en-US"/>
            <a:t>This</a:t>
          </a:r>
          <a:r>
            <a:rPr lang="en-US" b="0" i="0"/>
            <a:t> analysis of Parch and Posey's data focuses on five key metric categories: sales performance (revenue, order volume, average order value).</a:t>
          </a:r>
          <a:endParaRPr lang="en-US"/>
        </a:p>
      </dgm:t>
    </dgm:pt>
    <dgm:pt modelId="{007053D6-264B-46FB-8B2B-216415BB927C}" type="parTrans" cxnId="{D8EB676F-0B32-4301-A9D4-884892E02A61}">
      <dgm:prSet/>
      <dgm:spPr/>
      <dgm:t>
        <a:bodyPr/>
        <a:lstStyle/>
        <a:p>
          <a:endParaRPr lang="en-US"/>
        </a:p>
      </dgm:t>
    </dgm:pt>
    <dgm:pt modelId="{C3087683-332F-4A07-BA35-340EA92EA66A}" type="sibTrans" cxnId="{D8EB676F-0B32-4301-A9D4-884892E02A61}">
      <dgm:prSet/>
      <dgm:spPr/>
      <dgm:t>
        <a:bodyPr/>
        <a:lstStyle/>
        <a:p>
          <a:endParaRPr lang="en-US"/>
        </a:p>
      </dgm:t>
    </dgm:pt>
    <dgm:pt modelId="{6956CBEA-5B1A-4748-9344-14E8AEF057CE}">
      <dgm:prSet/>
      <dgm:spPr/>
      <dgm:t>
        <a:bodyPr/>
        <a:lstStyle/>
        <a:p>
          <a:r>
            <a:rPr lang="en-US" b="0" i="0"/>
            <a:t>customer analytics (account distribution, regional penetration, sales rep effectiveness), product performance (revenue contribution across product lines).</a:t>
          </a:r>
          <a:endParaRPr lang="en-US"/>
        </a:p>
      </dgm:t>
    </dgm:pt>
    <dgm:pt modelId="{FAB26FD9-9EC9-47C9-82D6-D9DEA34C5154}" type="parTrans" cxnId="{DF88B537-A10A-4731-9258-D1546AAB98E7}">
      <dgm:prSet/>
      <dgm:spPr/>
      <dgm:t>
        <a:bodyPr/>
        <a:lstStyle/>
        <a:p>
          <a:endParaRPr lang="en-US"/>
        </a:p>
      </dgm:t>
    </dgm:pt>
    <dgm:pt modelId="{FB2D8119-98BE-46F9-A693-A560AAE13C12}" type="sibTrans" cxnId="{DF88B537-A10A-4731-9258-D1546AAB98E7}">
      <dgm:prSet/>
      <dgm:spPr/>
      <dgm:t>
        <a:bodyPr/>
        <a:lstStyle/>
        <a:p>
          <a:endParaRPr lang="en-US"/>
        </a:p>
      </dgm:t>
    </dgm:pt>
    <dgm:pt modelId="{D559884D-A92D-4935-82BC-63607B1C83C3}">
      <dgm:prSet/>
      <dgm:spPr/>
      <dgm:t>
        <a:bodyPr/>
        <a:lstStyle/>
        <a:p>
          <a:r>
            <a:rPr lang="en-US" b="0" i="0"/>
            <a:t>temporal trends (seasonality and growth patterns), and geographic performance (regional revenue distribution). </a:t>
          </a:r>
          <a:endParaRPr lang="en-US"/>
        </a:p>
      </dgm:t>
    </dgm:pt>
    <dgm:pt modelId="{912E9C06-361F-4077-95A6-3B6561A8D513}" type="parTrans" cxnId="{6EE93BD7-AA51-4310-BEF1-2F49FC769746}">
      <dgm:prSet/>
      <dgm:spPr/>
      <dgm:t>
        <a:bodyPr/>
        <a:lstStyle/>
        <a:p>
          <a:endParaRPr lang="en-US"/>
        </a:p>
      </dgm:t>
    </dgm:pt>
    <dgm:pt modelId="{E6DC51E5-3693-47C0-BF8F-961FE4156F2E}" type="sibTrans" cxnId="{6EE93BD7-AA51-4310-BEF1-2F49FC769746}">
      <dgm:prSet/>
      <dgm:spPr/>
      <dgm:t>
        <a:bodyPr/>
        <a:lstStyle/>
        <a:p>
          <a:endParaRPr lang="en-US"/>
        </a:p>
      </dgm:t>
    </dgm:pt>
    <dgm:pt modelId="{9F1259C5-4311-47CA-88E9-C35CAA938BBB}">
      <dgm:prSet/>
      <dgm:spPr/>
      <dgm:t>
        <a:bodyPr/>
        <a:lstStyle/>
        <a:p>
          <a:r>
            <a:rPr lang="en-US" b="0" i="0"/>
            <a:t>These metrics collectively reveal their operational strengths, market position, and potential growth opportunities.</a:t>
          </a:r>
          <a:endParaRPr lang="en-US"/>
        </a:p>
      </dgm:t>
    </dgm:pt>
    <dgm:pt modelId="{1074BECD-F263-4D1D-883D-89FE49C4A6D5}" type="parTrans" cxnId="{AEC3ADF4-79D8-4A8C-A898-6DE7F4D7760A}">
      <dgm:prSet/>
      <dgm:spPr/>
      <dgm:t>
        <a:bodyPr/>
        <a:lstStyle/>
        <a:p>
          <a:endParaRPr lang="en-US"/>
        </a:p>
      </dgm:t>
    </dgm:pt>
    <dgm:pt modelId="{C08DB4FC-7172-4FD2-9D05-0768F9A48355}" type="sibTrans" cxnId="{AEC3ADF4-79D8-4A8C-A898-6DE7F4D7760A}">
      <dgm:prSet/>
      <dgm:spPr/>
      <dgm:t>
        <a:bodyPr/>
        <a:lstStyle/>
        <a:p>
          <a:endParaRPr lang="en-US"/>
        </a:p>
      </dgm:t>
    </dgm:pt>
    <dgm:pt modelId="{7C9D96CD-CB65-114B-908C-6770BA371FFA}" type="pres">
      <dgm:prSet presAssocID="{E8DC80FB-5EA8-4FE4-8763-29FB29E5A53E}" presName="matrix" presStyleCnt="0">
        <dgm:presLayoutVars>
          <dgm:chMax val="1"/>
          <dgm:dir/>
          <dgm:resizeHandles val="exact"/>
        </dgm:presLayoutVars>
      </dgm:prSet>
      <dgm:spPr/>
    </dgm:pt>
    <dgm:pt modelId="{9B2E2D6F-D6DB-154C-85F7-079BE0BA36D2}" type="pres">
      <dgm:prSet presAssocID="{E8DC80FB-5EA8-4FE4-8763-29FB29E5A53E}" presName="diamond" presStyleLbl="bgShp" presStyleIdx="0" presStyleCnt="1"/>
      <dgm:spPr/>
    </dgm:pt>
    <dgm:pt modelId="{BF4EFF6D-E854-0A4E-A4F6-653DB0F1C801}" type="pres">
      <dgm:prSet presAssocID="{E8DC80FB-5EA8-4FE4-8763-29FB29E5A53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560CD34-B16A-BF42-9C1F-4CC98583E21C}" type="pres">
      <dgm:prSet presAssocID="{E8DC80FB-5EA8-4FE4-8763-29FB29E5A53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7625763-D20F-7241-90E8-425247BB043C}" type="pres">
      <dgm:prSet presAssocID="{E8DC80FB-5EA8-4FE4-8763-29FB29E5A53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8A63565-4D2C-9F49-BA4C-18DB6BFDE7CA}" type="pres">
      <dgm:prSet presAssocID="{E8DC80FB-5EA8-4FE4-8763-29FB29E5A53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F88B537-A10A-4731-9258-D1546AAB98E7}" srcId="{E8DC80FB-5EA8-4FE4-8763-29FB29E5A53E}" destId="{6956CBEA-5B1A-4748-9344-14E8AEF057CE}" srcOrd="1" destOrd="0" parTransId="{FAB26FD9-9EC9-47C9-82D6-D9DEA34C5154}" sibTransId="{FB2D8119-98BE-46F9-A693-A560AAE13C12}"/>
    <dgm:cxn modelId="{54BE6040-3D4D-2A48-8803-FC99218FBBD0}" type="presOf" srcId="{F13BFCE1-DCC9-4A67-A8AC-C546E02E6A68}" destId="{BF4EFF6D-E854-0A4E-A4F6-653DB0F1C801}" srcOrd="0" destOrd="0" presId="urn:microsoft.com/office/officeart/2005/8/layout/matrix3"/>
    <dgm:cxn modelId="{9FCA7759-6DF7-3648-A452-C2FE8F928FDE}" type="presOf" srcId="{6956CBEA-5B1A-4748-9344-14E8AEF057CE}" destId="{3560CD34-B16A-BF42-9C1F-4CC98583E21C}" srcOrd="0" destOrd="0" presId="urn:microsoft.com/office/officeart/2005/8/layout/matrix3"/>
    <dgm:cxn modelId="{D8EB676F-0B32-4301-A9D4-884892E02A61}" srcId="{E8DC80FB-5EA8-4FE4-8763-29FB29E5A53E}" destId="{F13BFCE1-DCC9-4A67-A8AC-C546E02E6A68}" srcOrd="0" destOrd="0" parTransId="{007053D6-264B-46FB-8B2B-216415BB927C}" sibTransId="{C3087683-332F-4A07-BA35-340EA92EA66A}"/>
    <dgm:cxn modelId="{AE48E2A8-C85F-9E49-8E4E-6E80C1861825}" type="presOf" srcId="{D559884D-A92D-4935-82BC-63607B1C83C3}" destId="{37625763-D20F-7241-90E8-425247BB043C}" srcOrd="0" destOrd="0" presId="urn:microsoft.com/office/officeart/2005/8/layout/matrix3"/>
    <dgm:cxn modelId="{F9AF5DC4-609E-2743-86BC-044B19C794C2}" type="presOf" srcId="{E8DC80FB-5EA8-4FE4-8763-29FB29E5A53E}" destId="{7C9D96CD-CB65-114B-908C-6770BA371FFA}" srcOrd="0" destOrd="0" presId="urn:microsoft.com/office/officeart/2005/8/layout/matrix3"/>
    <dgm:cxn modelId="{6EE93BD7-AA51-4310-BEF1-2F49FC769746}" srcId="{E8DC80FB-5EA8-4FE4-8763-29FB29E5A53E}" destId="{D559884D-A92D-4935-82BC-63607B1C83C3}" srcOrd="2" destOrd="0" parTransId="{912E9C06-361F-4077-95A6-3B6561A8D513}" sibTransId="{E6DC51E5-3693-47C0-BF8F-961FE4156F2E}"/>
    <dgm:cxn modelId="{C4FD5EF4-9366-9F44-A6D8-DB1C5BC431C6}" type="presOf" srcId="{9F1259C5-4311-47CA-88E9-C35CAA938BBB}" destId="{C8A63565-4D2C-9F49-BA4C-18DB6BFDE7CA}" srcOrd="0" destOrd="0" presId="urn:microsoft.com/office/officeart/2005/8/layout/matrix3"/>
    <dgm:cxn modelId="{AEC3ADF4-79D8-4A8C-A898-6DE7F4D7760A}" srcId="{E8DC80FB-5EA8-4FE4-8763-29FB29E5A53E}" destId="{9F1259C5-4311-47CA-88E9-C35CAA938BBB}" srcOrd="3" destOrd="0" parTransId="{1074BECD-F263-4D1D-883D-89FE49C4A6D5}" sibTransId="{C08DB4FC-7172-4FD2-9D05-0768F9A48355}"/>
    <dgm:cxn modelId="{F3E5FD7C-52FB-8842-AB13-755EF89E40FC}" type="presParOf" srcId="{7C9D96CD-CB65-114B-908C-6770BA371FFA}" destId="{9B2E2D6F-D6DB-154C-85F7-079BE0BA36D2}" srcOrd="0" destOrd="0" presId="urn:microsoft.com/office/officeart/2005/8/layout/matrix3"/>
    <dgm:cxn modelId="{0FF9BEDB-562D-6849-9C5E-916AED5917A6}" type="presParOf" srcId="{7C9D96CD-CB65-114B-908C-6770BA371FFA}" destId="{BF4EFF6D-E854-0A4E-A4F6-653DB0F1C801}" srcOrd="1" destOrd="0" presId="urn:microsoft.com/office/officeart/2005/8/layout/matrix3"/>
    <dgm:cxn modelId="{026D8064-0826-1047-B776-F68A9A11979A}" type="presParOf" srcId="{7C9D96CD-CB65-114B-908C-6770BA371FFA}" destId="{3560CD34-B16A-BF42-9C1F-4CC98583E21C}" srcOrd="2" destOrd="0" presId="urn:microsoft.com/office/officeart/2005/8/layout/matrix3"/>
    <dgm:cxn modelId="{E93220BF-747C-224C-A821-48945171731D}" type="presParOf" srcId="{7C9D96CD-CB65-114B-908C-6770BA371FFA}" destId="{37625763-D20F-7241-90E8-425247BB043C}" srcOrd="3" destOrd="0" presId="urn:microsoft.com/office/officeart/2005/8/layout/matrix3"/>
    <dgm:cxn modelId="{828876F0-8885-B141-9DB5-8AA6C0D4D973}" type="presParOf" srcId="{7C9D96CD-CB65-114B-908C-6770BA371FFA}" destId="{C8A63565-4D2C-9F49-BA4C-18DB6BFDE7C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FF58A-AFFA-4CA4-86C8-8741C5636E47}">
      <dsp:nvSpPr>
        <dsp:cNvPr id="0" name=""/>
        <dsp:cNvSpPr/>
      </dsp:nvSpPr>
      <dsp:spPr>
        <a:xfrm>
          <a:off x="683905" y="250074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3C1A0-1A21-4BCE-9DCF-417E50A42A9D}">
      <dsp:nvSpPr>
        <dsp:cNvPr id="0" name=""/>
        <dsp:cNvSpPr/>
      </dsp:nvSpPr>
      <dsp:spPr>
        <a:xfrm>
          <a:off x="1093405" y="659574"/>
          <a:ext cx="1102499" cy="11024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3D3E7-1B7A-406A-9180-EC0EC2428CA9}">
      <dsp:nvSpPr>
        <dsp:cNvPr id="0" name=""/>
        <dsp:cNvSpPr/>
      </dsp:nvSpPr>
      <dsp:spPr>
        <a:xfrm>
          <a:off x="6965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/>
            <a:t>Overview of Parch and Posey's business operations</a:t>
          </a:r>
          <a:endParaRPr lang="en-US" sz="1800" kern="1200"/>
        </a:p>
      </dsp:txBody>
      <dsp:txXfrm>
        <a:off x="69655" y="2770075"/>
        <a:ext cx="3150000" cy="720000"/>
      </dsp:txXfrm>
    </dsp:sp>
    <dsp:sp modelId="{D19A48FF-8799-4EA6-BB61-536DB55E3751}">
      <dsp:nvSpPr>
        <dsp:cNvPr id="0" name=""/>
        <dsp:cNvSpPr/>
      </dsp:nvSpPr>
      <dsp:spPr>
        <a:xfrm>
          <a:off x="4385155" y="250074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207857-3C7E-4D5F-9400-7FD2060BEA79}">
      <dsp:nvSpPr>
        <dsp:cNvPr id="0" name=""/>
        <dsp:cNvSpPr/>
      </dsp:nvSpPr>
      <dsp:spPr>
        <a:xfrm>
          <a:off x="4794655" y="659574"/>
          <a:ext cx="1102499" cy="11024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14DD8-5243-45FB-9FA9-67B70577AC44}">
      <dsp:nvSpPr>
        <dsp:cNvPr id="0" name=""/>
        <dsp:cNvSpPr/>
      </dsp:nvSpPr>
      <dsp:spPr>
        <a:xfrm>
          <a:off x="377090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/>
            <a:t>Key findings from the database analysis</a:t>
          </a:r>
          <a:endParaRPr lang="en-US" sz="1800" kern="1200"/>
        </a:p>
      </dsp:txBody>
      <dsp:txXfrm>
        <a:off x="3770905" y="2770075"/>
        <a:ext cx="3150000" cy="720000"/>
      </dsp:txXfrm>
    </dsp:sp>
    <dsp:sp modelId="{FC14CBF5-2AAA-4C58-A09A-265F74D1CCF0}">
      <dsp:nvSpPr>
        <dsp:cNvPr id="0" name=""/>
        <dsp:cNvSpPr/>
      </dsp:nvSpPr>
      <dsp:spPr>
        <a:xfrm>
          <a:off x="8086406" y="250074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270F9-19CF-4A59-A4D3-1D529A8FACE9}">
      <dsp:nvSpPr>
        <dsp:cNvPr id="0" name=""/>
        <dsp:cNvSpPr/>
      </dsp:nvSpPr>
      <dsp:spPr>
        <a:xfrm>
          <a:off x="8495906" y="659574"/>
          <a:ext cx="1102499" cy="11024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ED5D2-5C16-4DF3-A93C-760FA8C821F8}">
      <dsp:nvSpPr>
        <dsp:cNvPr id="0" name=""/>
        <dsp:cNvSpPr/>
      </dsp:nvSpPr>
      <dsp:spPr>
        <a:xfrm>
          <a:off x="7472156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0" i="0" kern="1200"/>
            <a:t>Strategic recommendations based on insights</a:t>
          </a:r>
          <a:endParaRPr lang="en-US" sz="1800" kern="1200"/>
        </a:p>
      </dsp:txBody>
      <dsp:txXfrm>
        <a:off x="7472156" y="2770075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7EC10C-E3FE-D64C-8DCA-3D7612A4A02A}">
      <dsp:nvSpPr>
        <dsp:cNvPr id="0" name=""/>
        <dsp:cNvSpPr/>
      </dsp:nvSpPr>
      <dsp:spPr>
        <a:xfrm>
          <a:off x="0" y="310555"/>
          <a:ext cx="10691811" cy="1675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803" tIns="395732" rIns="82980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accounts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orders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sales_reps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/>
            <a:t>regions</a:t>
          </a:r>
          <a:endParaRPr lang="en-US" sz="1900" kern="1200"/>
        </a:p>
      </dsp:txBody>
      <dsp:txXfrm>
        <a:off x="0" y="310555"/>
        <a:ext cx="10691811" cy="1675799"/>
      </dsp:txXfrm>
    </dsp:sp>
    <dsp:sp modelId="{4D6E8B51-D751-C847-AD3B-61C334DE42BF}">
      <dsp:nvSpPr>
        <dsp:cNvPr id="0" name=""/>
        <dsp:cNvSpPr/>
      </dsp:nvSpPr>
      <dsp:spPr>
        <a:xfrm>
          <a:off x="534590" y="30115"/>
          <a:ext cx="7484268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Parch and Posey database tables</a:t>
          </a:r>
          <a:endParaRPr lang="en-US" sz="1900" kern="1200"/>
        </a:p>
      </dsp:txBody>
      <dsp:txXfrm>
        <a:off x="561970" y="57495"/>
        <a:ext cx="7429508" cy="506119"/>
      </dsp:txXfrm>
    </dsp:sp>
    <dsp:sp modelId="{23D4E432-82D4-4E40-B052-7CA3E4945F48}">
      <dsp:nvSpPr>
        <dsp:cNvPr id="0" name=""/>
        <dsp:cNvSpPr/>
      </dsp:nvSpPr>
      <dsp:spPr>
        <a:xfrm>
          <a:off x="0" y="2369394"/>
          <a:ext cx="1069181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5C724-6D73-E343-B548-BEE02A159941}">
      <dsp:nvSpPr>
        <dsp:cNvPr id="0" name=""/>
        <dsp:cNvSpPr/>
      </dsp:nvSpPr>
      <dsp:spPr>
        <a:xfrm>
          <a:off x="534590" y="2088955"/>
          <a:ext cx="7484268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Relationships between tables</a:t>
          </a:r>
          <a:endParaRPr lang="en-US" sz="1900" kern="1200"/>
        </a:p>
      </dsp:txBody>
      <dsp:txXfrm>
        <a:off x="561970" y="2116335"/>
        <a:ext cx="7429508" cy="506119"/>
      </dsp:txXfrm>
    </dsp:sp>
    <dsp:sp modelId="{B114DBC2-81CF-634A-B7B0-E48313364120}">
      <dsp:nvSpPr>
        <dsp:cNvPr id="0" name=""/>
        <dsp:cNvSpPr/>
      </dsp:nvSpPr>
      <dsp:spPr>
        <a:xfrm>
          <a:off x="0" y="3231234"/>
          <a:ext cx="1069181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D673-EC0D-F642-B7E3-446005246B71}">
      <dsp:nvSpPr>
        <dsp:cNvPr id="0" name=""/>
        <dsp:cNvSpPr/>
      </dsp:nvSpPr>
      <dsp:spPr>
        <a:xfrm>
          <a:off x="534590" y="2950794"/>
          <a:ext cx="7484268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88" tIns="0" rIns="28288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Key metrics available for analysis</a:t>
          </a:r>
          <a:endParaRPr lang="en-US" sz="1900" kern="1200"/>
        </a:p>
      </dsp:txBody>
      <dsp:txXfrm>
        <a:off x="561970" y="2978174"/>
        <a:ext cx="7429508" cy="506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E2D6F-D6DB-154C-85F7-079BE0BA36D2}">
      <dsp:nvSpPr>
        <dsp:cNvPr id="0" name=""/>
        <dsp:cNvSpPr/>
      </dsp:nvSpPr>
      <dsp:spPr>
        <a:xfrm>
          <a:off x="1020958" y="0"/>
          <a:ext cx="5400284" cy="54002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EFF6D-E854-0A4E-A4F6-653DB0F1C801}">
      <dsp:nvSpPr>
        <dsp:cNvPr id="0" name=""/>
        <dsp:cNvSpPr/>
      </dsp:nvSpPr>
      <dsp:spPr>
        <a:xfrm>
          <a:off x="1533985" y="513026"/>
          <a:ext cx="2106110" cy="21061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</a:t>
          </a:r>
          <a:r>
            <a:rPr lang="en-US" sz="1500" b="0" i="0" kern="1200"/>
            <a:t> analysis of Parch and Posey's data focuses on five key metric categories: sales performance (revenue, order volume, average order value).</a:t>
          </a:r>
          <a:endParaRPr lang="en-US" sz="1500" kern="1200"/>
        </a:p>
      </dsp:txBody>
      <dsp:txXfrm>
        <a:off x="1636797" y="615838"/>
        <a:ext cx="1900486" cy="1900486"/>
      </dsp:txXfrm>
    </dsp:sp>
    <dsp:sp modelId="{3560CD34-B16A-BF42-9C1F-4CC98583E21C}">
      <dsp:nvSpPr>
        <dsp:cNvPr id="0" name=""/>
        <dsp:cNvSpPr/>
      </dsp:nvSpPr>
      <dsp:spPr>
        <a:xfrm>
          <a:off x="3802104" y="513026"/>
          <a:ext cx="2106110" cy="21061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customer analytics (account distribution, regional penetration, sales rep effectiveness), product performance (revenue contribution across product lines).</a:t>
          </a:r>
          <a:endParaRPr lang="en-US" sz="1500" kern="1200"/>
        </a:p>
      </dsp:txBody>
      <dsp:txXfrm>
        <a:off x="3904916" y="615838"/>
        <a:ext cx="1900486" cy="1900486"/>
      </dsp:txXfrm>
    </dsp:sp>
    <dsp:sp modelId="{37625763-D20F-7241-90E8-425247BB043C}">
      <dsp:nvSpPr>
        <dsp:cNvPr id="0" name=""/>
        <dsp:cNvSpPr/>
      </dsp:nvSpPr>
      <dsp:spPr>
        <a:xfrm>
          <a:off x="1533985" y="2781146"/>
          <a:ext cx="2106110" cy="21061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temporal trends (seasonality and growth patterns), and geographic performance (regional revenue distribution). </a:t>
          </a:r>
          <a:endParaRPr lang="en-US" sz="1500" kern="1200"/>
        </a:p>
      </dsp:txBody>
      <dsp:txXfrm>
        <a:off x="1636797" y="2883958"/>
        <a:ext cx="1900486" cy="1900486"/>
      </dsp:txXfrm>
    </dsp:sp>
    <dsp:sp modelId="{C8A63565-4D2C-9F49-BA4C-18DB6BFDE7CA}">
      <dsp:nvSpPr>
        <dsp:cNvPr id="0" name=""/>
        <dsp:cNvSpPr/>
      </dsp:nvSpPr>
      <dsp:spPr>
        <a:xfrm>
          <a:off x="3802104" y="2781146"/>
          <a:ext cx="2106110" cy="21061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These metrics collectively reveal their operational strengths, market position, and potential growth opportunities.</a:t>
          </a:r>
          <a:endParaRPr lang="en-US" sz="1500" kern="1200"/>
        </a:p>
      </dsp:txBody>
      <dsp:txXfrm>
        <a:off x="3904916" y="2883958"/>
        <a:ext cx="1900486" cy="190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70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0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20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1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2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1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3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0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86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FA34E-74B7-7ECA-1BAD-6DBF22EAF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 dirty="0">
                <a:effectLst/>
                <a:latin typeface="quote-cjk-patch"/>
              </a:rPr>
              <a:t>Competitive Analysis: Parch and Posey Sales Data Insights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B33A9-BE88-B24E-DF45-9E58389CE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By Keletso Ntseno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F9F5C85E-39A4-D8FB-D73D-9EB2DA307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49" r="28204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71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76C9C4-99D6-510B-35DE-B1101441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en-US" sz="3200" b="0" i="0">
                <a:effectLst/>
                <a:latin typeface="quote-cjk-patch"/>
              </a:rPr>
              <a:t>Key metrics available for analysis</a:t>
            </a:r>
            <a:br>
              <a:rPr lang="en-US" sz="3200" b="0" i="0">
                <a:effectLst/>
                <a:latin typeface="quote-cjk-patch"/>
              </a:rPr>
            </a:br>
            <a:endParaRPr lang="en-US" sz="32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574502A-BE21-0D68-8221-91C3CF1EFA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447436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451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4D129-1215-524E-45C6-0053D7033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b="1">
                <a:effectLst/>
                <a:latin typeface="quote-cjk-patch"/>
              </a:rPr>
              <a:t> Executive Summary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FEA9BF-F87A-20D3-10FA-612CABDEA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25598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7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54D65-7E70-E723-5319-F5F99235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>
                <a:effectLst/>
                <a:latin typeface="quote-cjk-patch"/>
              </a:rPr>
              <a:t>Database Schema Overview</a:t>
            </a:r>
            <a:br>
              <a:rPr lang="en-US" sz="3700" b="1">
                <a:effectLst/>
                <a:latin typeface="quote-cjk-patch"/>
              </a:rPr>
            </a:br>
            <a:endParaRPr lang="en-US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02905-CA6A-70B2-445E-6BB6DE4F9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513328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390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19017C-47FB-84A0-E527-9037B0996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03917C-5486-E29E-0C19-C92EBA82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>
                <a:effectLst/>
                <a:latin typeface="quote-cjk-patch"/>
              </a:rPr>
              <a:t>Regional Performance Analysis</a:t>
            </a:r>
            <a:br>
              <a:rPr lang="en-US" sz="3700" b="1">
                <a:effectLst/>
                <a:latin typeface="quote-cjk-patch"/>
              </a:rPr>
            </a:br>
            <a:endParaRPr lang="en-US" sz="3700"/>
          </a:p>
        </p:txBody>
      </p:sp>
      <p:cxnSp>
        <p:nvCxnSpPr>
          <p:cNvPr id="30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9E84F55-07E8-FAF6-F5AC-3A7C8F82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80" r="2" b="1886"/>
          <a:stretch>
            <a:fillRect/>
          </a:stretch>
        </p:blipFill>
        <p:spPr>
          <a:xfrm>
            <a:off x="892606" y="2202712"/>
            <a:ext cx="5356036" cy="405716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25B816-DD1F-D768-FEF8-ABF27DAA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quote-cjk-patch"/>
              </a:rPr>
              <a:t>Total revenue per region</a:t>
            </a:r>
          </a:p>
          <a:p>
            <a:pPr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quote-cjk-patch"/>
              </a:rPr>
              <a:t>Number of accounts per region</a:t>
            </a:r>
          </a:p>
          <a:p>
            <a:pPr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quote-cjk-patch"/>
              </a:rPr>
              <a:t>Top-performing regions highlighted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7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52FBE0-9AF9-D239-44DF-B8F44AE80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EBB0B-E710-2065-B5F3-4A0778067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>
                <a:effectLst/>
              </a:rPr>
              <a:t>Top 5 Customers by Revenue</a:t>
            </a:r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A706A5-9724-76C3-3981-8EC51DA8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The insights of this query </a:t>
            </a:r>
            <a:r>
              <a:rPr lang="en-US" b="0" i="0">
                <a:effectLst/>
              </a:rPr>
              <a:t>Identifies the most valuable customers.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FF979C-28CD-C423-B107-D296474D99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99"/>
          <a:stretch>
            <a:fillRect/>
          </a:stretch>
        </p:blipFill>
        <p:spPr>
          <a:xfrm>
            <a:off x="6420752" y="731520"/>
            <a:ext cx="5055865" cy="54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58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BC966-BBAE-511F-D6BD-05D119A6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ffectLst/>
              </a:rPr>
              <a:t>Number of Customers per Region</a:t>
            </a:r>
            <a:br>
              <a:rPr lang="en-US" b="1">
                <a:effectLst/>
              </a:rPr>
            </a:b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A7301D-26BA-7463-1CBE-46A47C8C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24" y="4914199"/>
            <a:ext cx="2703583" cy="9654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/>
              <a:t>The insights of this query show</a:t>
            </a:r>
            <a:r>
              <a:rPr lang="en-US" sz="1800" b="0" i="0">
                <a:effectLst/>
              </a:rPr>
              <a:t> which regions have the most customers.</a:t>
            </a:r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ECA7769-42C3-754B-53A2-62CA3C2B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9"/>
          <a:stretch>
            <a:fillRect/>
          </a:stretch>
        </p:blipFill>
        <p:spPr>
          <a:xfrm>
            <a:off x="4473372" y="723901"/>
            <a:ext cx="648375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4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9B254-461B-161E-1457-547F3B0D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630" y="448181"/>
            <a:ext cx="7445661" cy="1146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1">
                <a:effectLst/>
              </a:rPr>
              <a:t>Average Order Value</a:t>
            </a:r>
            <a:br>
              <a:rPr lang="en-US" sz="3800" b="1">
                <a:effectLst/>
              </a:rPr>
            </a:br>
            <a:endParaRPr lang="en-US" sz="38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A7F41A-B273-0BB2-2F47-13921FC30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4" y="661358"/>
            <a:ext cx="2228409" cy="35296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/>
              <a:t>This query will assist in </a:t>
            </a:r>
            <a:r>
              <a:rPr lang="en-US" b="0" i="0">
                <a:effectLst/>
              </a:rPr>
              <a:t>understanding the typical transaction size.</a:t>
            </a:r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600FFC-92AF-4AD3-9595-B0E23476B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195590" y="661358"/>
            <a:ext cx="0" cy="57607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6F227A7-8B22-EC31-33D0-4A654B81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30" y="1266105"/>
            <a:ext cx="69850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0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AB3DA-642A-141C-DA00-2B39BA30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992" y="719453"/>
            <a:ext cx="3676397" cy="3070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>
                <a:effectLst/>
              </a:rPr>
              <a:t>Total Quantity Sold by Product Type</a:t>
            </a:r>
            <a:br>
              <a:rPr lang="en-US" sz="4100" b="1">
                <a:effectLst/>
              </a:rPr>
            </a:br>
            <a:endParaRPr lang="en-US" sz="41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9A5FD1-EA8A-76CD-69EA-AD44DEF35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994" y="4514097"/>
            <a:ext cx="3076126" cy="16199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0" i="0">
                <a:effectLst/>
              </a:rPr>
              <a:t>Shows which products are most popular.</a:t>
            </a:r>
            <a:endParaRPr lang="en-US" sz="180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E5B0684-2192-58C9-5478-BEF54282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994" b="1"/>
          <a:stretch>
            <a:fillRect/>
          </a:stretch>
        </p:blipFill>
        <p:spPr>
          <a:xfrm>
            <a:off x="858013" y="719453"/>
            <a:ext cx="6625334" cy="552836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6B40C-125A-5866-F8AB-19B07C50A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ffectLst/>
              </a:rPr>
              <a:t>Top Sales Rep by Number of Customers</a:t>
            </a:r>
            <a:br>
              <a:rPr lang="en-US" b="1">
                <a:effectLst/>
              </a:rPr>
            </a:b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07716A-320E-4D18-16D8-877680262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624" y="4914199"/>
            <a:ext cx="2703583" cy="9654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b="0" i="0">
                <a:effectLst/>
              </a:rPr>
              <a:t>Highlights the most active sales reps.</a:t>
            </a:r>
            <a:endParaRPr lang="en-US" sz="1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3DC2E76-7FFB-9635-F2E8-540C545EA3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29" b="1"/>
          <a:stretch>
            <a:fillRect/>
          </a:stretch>
        </p:blipFill>
        <p:spPr>
          <a:xfrm>
            <a:off x="4473392" y="723901"/>
            <a:ext cx="648371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2132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237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quote-cjk-patch</vt:lpstr>
      <vt:lpstr>Univers Condensed</vt:lpstr>
      <vt:lpstr>ChronicleVTI</vt:lpstr>
      <vt:lpstr>Competitive Analysis: Parch and Posey Sales Data Insights</vt:lpstr>
      <vt:lpstr> Executive Summary</vt:lpstr>
      <vt:lpstr>Database Schema Overview </vt:lpstr>
      <vt:lpstr>Regional Performance Analysis </vt:lpstr>
      <vt:lpstr>Top 5 Customers by Revenue</vt:lpstr>
      <vt:lpstr>Number of Customers per Region </vt:lpstr>
      <vt:lpstr>Average Order Value </vt:lpstr>
      <vt:lpstr>Total Quantity Sold by Product Type </vt:lpstr>
      <vt:lpstr>Top Sales Rep by Number of Customers </vt:lpstr>
      <vt:lpstr>Key metrics available for analysis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KELETSO EDWARD NTSENO</dc:creator>
  <cp:lastModifiedBy>KELETSO EDWARD NTSENO</cp:lastModifiedBy>
  <cp:revision>1</cp:revision>
  <dcterms:created xsi:type="dcterms:W3CDTF">2025-09-08T14:17:59Z</dcterms:created>
  <dcterms:modified xsi:type="dcterms:W3CDTF">2025-09-08T14:48:25Z</dcterms:modified>
</cp:coreProperties>
</file>