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5614-2587-314E-8452-BA29CAD6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58644"/>
            <a:ext cx="7766936" cy="3192192"/>
          </a:xfrm>
        </p:spPr>
        <p:txBody>
          <a:bodyPr/>
          <a:lstStyle/>
          <a:p>
            <a:pPr algn="ctr"/>
            <a:r>
              <a:rPr lang="en-US" dirty="0"/>
              <a:t>EXPLORATORY ANALYSIS ON PARCH &amp; POSEY DATASET </a:t>
            </a:r>
          </a:p>
        </p:txBody>
      </p:sp>
    </p:spTree>
    <p:extLst>
      <p:ext uri="{BB962C8B-B14F-4D97-AF65-F5344CB8AC3E}">
        <p14:creationId xmlns:p14="http://schemas.microsoft.com/office/powerpoint/2010/main" val="113750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5FE-5B0D-9B45-9C63-1DE6E18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dirty="0"/>
              <a:t>Name of accounts with orders more than 65</a:t>
            </a:r>
            <a:br>
              <a:rPr lang="en-US" dirty="0"/>
            </a:br>
            <a:r>
              <a:rPr lang="en-US" dirty="0"/>
              <a:t>- </a:t>
            </a:r>
            <a:r>
              <a:rPr lang="en-US" sz="2700" dirty="0"/>
              <a:t>Leucadia National placed the highest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F6C15-5A49-7446-B6A1-900188FC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86" y="2356469"/>
            <a:ext cx="5358814" cy="24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5FE-5B0D-9B45-9C63-1DE6E18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Accounts that placed an order in 2016 but not in 2017 </a:t>
            </a:r>
            <a:br>
              <a:rPr lang="en-US" dirty="0"/>
            </a:br>
            <a:r>
              <a:rPr lang="en-US" dirty="0"/>
              <a:t>- </a:t>
            </a:r>
            <a:r>
              <a:rPr lang="en-US" sz="2700" dirty="0"/>
              <a:t>Top 5 accounts that didn’t place an order in 2017.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BBB72-C723-2349-B4FB-280DF3B6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20" y="2155009"/>
            <a:ext cx="3011252" cy="25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5FE-5B0D-9B45-9C63-1DE6E18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dirty="0"/>
              <a:t>Account with the most order amount</a:t>
            </a:r>
            <a:br>
              <a:rPr lang="en-US" dirty="0"/>
            </a:br>
            <a:r>
              <a:rPr lang="en-US" dirty="0"/>
              <a:t>- </a:t>
            </a:r>
            <a:r>
              <a:rPr lang="en-US" sz="2700" dirty="0"/>
              <a:t>EOG Resources has the highest order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CE054-9946-E24C-A5C4-F06EFA16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97" y="2107580"/>
            <a:ext cx="4605454" cy="14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5FE-5B0D-9B45-9C63-1DE6E18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Month of the year with the highest total amount in USD.</a:t>
            </a:r>
            <a:br>
              <a:rPr lang="en-US" dirty="0"/>
            </a:br>
            <a:r>
              <a:rPr lang="en-US" dirty="0"/>
              <a:t>- </a:t>
            </a:r>
            <a:r>
              <a:rPr lang="en-US" sz="2700" dirty="0"/>
              <a:t>Top 5 Months with highest total amount </a:t>
            </a:r>
            <a:r>
              <a:rPr lang="en-US" sz="2700" dirty="0" err="1"/>
              <a:t>usd</a:t>
            </a: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621F-33AD-6C45-9749-440F4374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75" y="2338811"/>
            <a:ext cx="7435127" cy="23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5FE-5B0D-9B45-9C63-1DE6E18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Accounts with sales reps from ‘Northeast’</a:t>
            </a:r>
            <a:br>
              <a:rPr lang="en-US" dirty="0"/>
            </a:br>
            <a:r>
              <a:rPr lang="en-US" dirty="0"/>
              <a:t>- </a:t>
            </a:r>
            <a:r>
              <a:rPr lang="en-US" sz="2700" dirty="0"/>
              <a:t>Total number of accounts that have a sales rep from the Northeast region.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60860-51F6-F642-8057-1F5FDE72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68" y="2219092"/>
            <a:ext cx="2888420" cy="1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1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110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EXPLORATORY ANALYSIS ON PARCH &amp; POSEY DATASET </vt:lpstr>
      <vt:lpstr>Name of accounts with orders more than 65 - Leucadia National placed the highest order.</vt:lpstr>
      <vt:lpstr>Accounts that placed an order in 2016 but not in 2017  - Top 5 accounts that didn’t place an order in 2017.</vt:lpstr>
      <vt:lpstr>Account with the most order amount - EOG Resources has the highest order amount.</vt:lpstr>
      <vt:lpstr>Month of the year with the highest total amount in USD. - Top 5 Months with highest total amount usd</vt:lpstr>
      <vt:lpstr>Accounts with sales reps from ‘Northeast’ - Total number of accounts that have a sales rep from the Northeast region.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ON PARCH &amp; POSEY DATASET </dc:title>
  <dc:creator>Hp Hp</dc:creator>
  <cp:lastModifiedBy>Hp Hp</cp:lastModifiedBy>
  <cp:revision>1</cp:revision>
  <dcterms:created xsi:type="dcterms:W3CDTF">2025-09-07T10:34:09Z</dcterms:created>
  <dcterms:modified xsi:type="dcterms:W3CDTF">2025-09-07T11:31:29Z</dcterms:modified>
</cp:coreProperties>
</file>