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5" r:id="rId6"/>
    <p:sldId id="264" r:id="rId7"/>
    <p:sldId id="266" r:id="rId8"/>
    <p:sldId id="267" r:id="rId9"/>
    <p:sldId id="268" r:id="rId10"/>
    <p:sldId id="273" r:id="rId11"/>
    <p:sldId id="274" r:id="rId12"/>
    <p:sldId id="275" r:id="rId13"/>
    <p:sldId id="276" r:id="rId14"/>
    <p:sldId id="278" r:id="rId15"/>
    <p:sldId id="269" r:id="rId16"/>
    <p:sldId id="270" r:id="rId17"/>
    <p:sldId id="272" r:id="rId18"/>
    <p:sldId id="271"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2F125-62DA-4F31-8C84-020CDCC23D83}" v="7" dt="2024-12-23T07:48:02.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40"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A696D-93FC-4D41-B888-2E2F1DCECEA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97939EA-5A1A-4EE3-8204-3C1B4B27A8C1}">
      <dgm:prSet phldrT="[Text]"/>
      <dgm:spPr/>
      <dgm:t>
        <a:bodyPr/>
        <a:lstStyle/>
        <a:p>
          <a:pPr>
            <a:buFont typeface="Arial" panose="020B0604020202020204" pitchFamily="34" charset="0"/>
            <a:buChar char="•"/>
          </a:pPr>
          <a:r>
            <a:rPr lang="en-US"/>
            <a:t>Schema population.</a:t>
          </a:r>
        </a:p>
      </dgm:t>
    </dgm:pt>
    <dgm:pt modelId="{94F1E555-DC94-43D7-A46D-E585D7D03978}" type="parTrans" cxnId="{09C1D385-5C69-4A04-B30D-FCD086F492ED}">
      <dgm:prSet/>
      <dgm:spPr/>
      <dgm:t>
        <a:bodyPr/>
        <a:lstStyle/>
        <a:p>
          <a:endParaRPr lang="en-US"/>
        </a:p>
      </dgm:t>
    </dgm:pt>
    <dgm:pt modelId="{6C186C26-E30C-4C74-A4E7-A27DFEB0074D}" type="sibTrans" cxnId="{09C1D385-5C69-4A04-B30D-FCD086F492ED}">
      <dgm:prSet/>
      <dgm:spPr/>
      <dgm:t>
        <a:bodyPr/>
        <a:lstStyle/>
        <a:p>
          <a:endParaRPr lang="en-US"/>
        </a:p>
      </dgm:t>
    </dgm:pt>
    <dgm:pt modelId="{64085D62-F701-4BA1-B79C-120C03E99DBA}">
      <dgm:prSet/>
      <dgm:spPr/>
      <dgm:t>
        <a:bodyPr/>
        <a:lstStyle/>
        <a:p>
          <a:pPr>
            <a:buFont typeface="Arial" panose="020B0604020202020204" pitchFamily="34" charset="0"/>
            <a:buChar char="•"/>
          </a:pPr>
          <a:r>
            <a:rPr lang="en-US"/>
            <a:t>Question generation.</a:t>
          </a:r>
        </a:p>
      </dgm:t>
    </dgm:pt>
    <dgm:pt modelId="{E345455E-83BA-4F9A-8480-56A84C5F2BD8}" type="parTrans" cxnId="{2FE5B363-86D7-4627-8E14-EAB3E9F9C1E2}">
      <dgm:prSet/>
      <dgm:spPr/>
      <dgm:t>
        <a:bodyPr/>
        <a:lstStyle/>
        <a:p>
          <a:endParaRPr lang="en-US"/>
        </a:p>
      </dgm:t>
    </dgm:pt>
    <dgm:pt modelId="{B09A2B0B-205C-4C3D-A007-0FD0E2274901}" type="sibTrans" cxnId="{2FE5B363-86D7-4627-8E14-EAB3E9F9C1E2}">
      <dgm:prSet/>
      <dgm:spPr/>
      <dgm:t>
        <a:bodyPr/>
        <a:lstStyle/>
        <a:p>
          <a:endParaRPr lang="en-US"/>
        </a:p>
      </dgm:t>
    </dgm:pt>
    <dgm:pt modelId="{A51538F9-627D-4D39-BBE7-1B2BE9CFF242}">
      <dgm:prSet/>
      <dgm:spPr/>
      <dgm:t>
        <a:bodyPr/>
        <a:lstStyle/>
        <a:p>
          <a:pPr>
            <a:buFont typeface="Arial" panose="020B0604020202020204" pitchFamily="34" charset="0"/>
            <a:buChar char="•"/>
          </a:pPr>
          <a:r>
            <a:rPr lang="en-US"/>
            <a:t>Real-time adaptive learning.</a:t>
          </a:r>
        </a:p>
      </dgm:t>
    </dgm:pt>
    <dgm:pt modelId="{866BE7CD-6F30-4F25-A07A-1AC6F643F6B7}" type="parTrans" cxnId="{72B0988E-00A4-4E96-A096-1C5C5FCB80ED}">
      <dgm:prSet/>
      <dgm:spPr/>
      <dgm:t>
        <a:bodyPr/>
        <a:lstStyle/>
        <a:p>
          <a:endParaRPr lang="en-US"/>
        </a:p>
      </dgm:t>
    </dgm:pt>
    <dgm:pt modelId="{EC02C43B-AD38-4CF4-8862-27CE41BA72F5}" type="sibTrans" cxnId="{72B0988E-00A4-4E96-A096-1C5C5FCB80ED}">
      <dgm:prSet/>
      <dgm:spPr/>
      <dgm:t>
        <a:bodyPr/>
        <a:lstStyle/>
        <a:p>
          <a:endParaRPr lang="en-US"/>
        </a:p>
      </dgm:t>
    </dgm:pt>
    <dgm:pt modelId="{54AFCFA2-A11E-4655-8DEE-622B22F2F44A}">
      <dgm:prSet/>
      <dgm:spPr/>
      <dgm:t>
        <a:bodyPr/>
        <a:lstStyle/>
        <a:p>
          <a:pPr>
            <a:buFont typeface="Arial" panose="020B0604020202020204" pitchFamily="34" charset="0"/>
            <a:buChar char="•"/>
          </a:pPr>
          <a:r>
            <a:rPr lang="en-US"/>
            <a:t>Performance tracking.</a:t>
          </a:r>
        </a:p>
      </dgm:t>
    </dgm:pt>
    <dgm:pt modelId="{726DA76E-4E70-4FFB-8A0F-A88DFCD9A25F}" type="parTrans" cxnId="{5B379E0D-2248-4F62-B0BB-664C293184BB}">
      <dgm:prSet/>
      <dgm:spPr/>
      <dgm:t>
        <a:bodyPr/>
        <a:lstStyle/>
        <a:p>
          <a:endParaRPr lang="en-US"/>
        </a:p>
      </dgm:t>
    </dgm:pt>
    <dgm:pt modelId="{50773C18-2ED4-4277-90E1-C009A22763FE}" type="sibTrans" cxnId="{5B379E0D-2248-4F62-B0BB-664C293184BB}">
      <dgm:prSet/>
      <dgm:spPr/>
      <dgm:t>
        <a:bodyPr/>
        <a:lstStyle/>
        <a:p>
          <a:endParaRPr lang="en-US"/>
        </a:p>
      </dgm:t>
    </dgm:pt>
    <dgm:pt modelId="{EB9760DD-2983-4F25-BD73-BE5EC6CA2A81}" type="pres">
      <dgm:prSet presAssocID="{F75A696D-93FC-4D41-B888-2E2F1DCECEA6}" presName="linear" presStyleCnt="0">
        <dgm:presLayoutVars>
          <dgm:dir/>
          <dgm:animLvl val="lvl"/>
          <dgm:resizeHandles val="exact"/>
        </dgm:presLayoutVars>
      </dgm:prSet>
      <dgm:spPr/>
    </dgm:pt>
    <dgm:pt modelId="{EFB93676-DB6D-4837-86B9-76F92D7BAE4E}" type="pres">
      <dgm:prSet presAssocID="{297939EA-5A1A-4EE3-8204-3C1B4B27A8C1}" presName="parentLin" presStyleCnt="0"/>
      <dgm:spPr/>
    </dgm:pt>
    <dgm:pt modelId="{B9AA9839-D2ED-4D99-9A48-36C1D5928E22}" type="pres">
      <dgm:prSet presAssocID="{297939EA-5A1A-4EE3-8204-3C1B4B27A8C1}" presName="parentLeftMargin" presStyleLbl="node1" presStyleIdx="0" presStyleCnt="4"/>
      <dgm:spPr/>
    </dgm:pt>
    <dgm:pt modelId="{21C4EC85-0D8B-4426-AF25-B850EB7032A5}" type="pres">
      <dgm:prSet presAssocID="{297939EA-5A1A-4EE3-8204-3C1B4B27A8C1}" presName="parentText" presStyleLbl="node1" presStyleIdx="0" presStyleCnt="4">
        <dgm:presLayoutVars>
          <dgm:chMax val="0"/>
          <dgm:bulletEnabled val="1"/>
        </dgm:presLayoutVars>
      </dgm:prSet>
      <dgm:spPr/>
    </dgm:pt>
    <dgm:pt modelId="{646C7696-EC0E-4830-B121-A89AE5C5021D}" type="pres">
      <dgm:prSet presAssocID="{297939EA-5A1A-4EE3-8204-3C1B4B27A8C1}" presName="negativeSpace" presStyleCnt="0"/>
      <dgm:spPr/>
    </dgm:pt>
    <dgm:pt modelId="{2FA5A615-FAD5-4711-921D-20BCCD6E3528}" type="pres">
      <dgm:prSet presAssocID="{297939EA-5A1A-4EE3-8204-3C1B4B27A8C1}" presName="childText" presStyleLbl="conFgAcc1" presStyleIdx="0" presStyleCnt="4">
        <dgm:presLayoutVars>
          <dgm:bulletEnabled val="1"/>
        </dgm:presLayoutVars>
      </dgm:prSet>
      <dgm:spPr/>
    </dgm:pt>
    <dgm:pt modelId="{9E6F1CCB-6CB5-4A9D-9B8F-84EF115E89FF}" type="pres">
      <dgm:prSet presAssocID="{6C186C26-E30C-4C74-A4E7-A27DFEB0074D}" presName="spaceBetweenRectangles" presStyleCnt="0"/>
      <dgm:spPr/>
    </dgm:pt>
    <dgm:pt modelId="{25039420-4838-4080-A2E6-386BEAD39AF6}" type="pres">
      <dgm:prSet presAssocID="{64085D62-F701-4BA1-B79C-120C03E99DBA}" presName="parentLin" presStyleCnt="0"/>
      <dgm:spPr/>
    </dgm:pt>
    <dgm:pt modelId="{123EDFDE-C875-4B09-885C-B1DA576E4E92}" type="pres">
      <dgm:prSet presAssocID="{64085D62-F701-4BA1-B79C-120C03E99DBA}" presName="parentLeftMargin" presStyleLbl="node1" presStyleIdx="0" presStyleCnt="4"/>
      <dgm:spPr/>
    </dgm:pt>
    <dgm:pt modelId="{97E3C6FB-6243-4B29-9555-37102C6A409D}" type="pres">
      <dgm:prSet presAssocID="{64085D62-F701-4BA1-B79C-120C03E99DBA}" presName="parentText" presStyleLbl="node1" presStyleIdx="1" presStyleCnt="4">
        <dgm:presLayoutVars>
          <dgm:chMax val="0"/>
          <dgm:bulletEnabled val="1"/>
        </dgm:presLayoutVars>
      </dgm:prSet>
      <dgm:spPr/>
    </dgm:pt>
    <dgm:pt modelId="{1EC9CA3D-226E-47B7-B6A0-26540668790C}" type="pres">
      <dgm:prSet presAssocID="{64085D62-F701-4BA1-B79C-120C03E99DBA}" presName="negativeSpace" presStyleCnt="0"/>
      <dgm:spPr/>
    </dgm:pt>
    <dgm:pt modelId="{C5B06323-1B9C-4D19-80CD-8EAE9D028806}" type="pres">
      <dgm:prSet presAssocID="{64085D62-F701-4BA1-B79C-120C03E99DBA}" presName="childText" presStyleLbl="conFgAcc1" presStyleIdx="1" presStyleCnt="4">
        <dgm:presLayoutVars>
          <dgm:bulletEnabled val="1"/>
        </dgm:presLayoutVars>
      </dgm:prSet>
      <dgm:spPr/>
    </dgm:pt>
    <dgm:pt modelId="{61747583-AC65-4A2C-B66E-EAAA67BE9DC7}" type="pres">
      <dgm:prSet presAssocID="{B09A2B0B-205C-4C3D-A007-0FD0E2274901}" presName="spaceBetweenRectangles" presStyleCnt="0"/>
      <dgm:spPr/>
    </dgm:pt>
    <dgm:pt modelId="{84841E2A-B734-4D35-B009-935803D995F9}" type="pres">
      <dgm:prSet presAssocID="{A51538F9-627D-4D39-BBE7-1B2BE9CFF242}" presName="parentLin" presStyleCnt="0"/>
      <dgm:spPr/>
    </dgm:pt>
    <dgm:pt modelId="{17273E4B-7A21-45CD-B431-9CB71993DC9C}" type="pres">
      <dgm:prSet presAssocID="{A51538F9-627D-4D39-BBE7-1B2BE9CFF242}" presName="parentLeftMargin" presStyleLbl="node1" presStyleIdx="1" presStyleCnt="4"/>
      <dgm:spPr/>
    </dgm:pt>
    <dgm:pt modelId="{8CD60AD0-ED77-404A-8C49-BB4512DB5D3B}" type="pres">
      <dgm:prSet presAssocID="{A51538F9-627D-4D39-BBE7-1B2BE9CFF242}" presName="parentText" presStyleLbl="node1" presStyleIdx="2" presStyleCnt="4">
        <dgm:presLayoutVars>
          <dgm:chMax val="0"/>
          <dgm:bulletEnabled val="1"/>
        </dgm:presLayoutVars>
      </dgm:prSet>
      <dgm:spPr/>
    </dgm:pt>
    <dgm:pt modelId="{37901CDD-C48A-469C-8252-63E7BFA26CBA}" type="pres">
      <dgm:prSet presAssocID="{A51538F9-627D-4D39-BBE7-1B2BE9CFF242}" presName="negativeSpace" presStyleCnt="0"/>
      <dgm:spPr/>
    </dgm:pt>
    <dgm:pt modelId="{91E628D3-97BB-4DCF-BCF7-6DC1C3BAA0E8}" type="pres">
      <dgm:prSet presAssocID="{A51538F9-627D-4D39-BBE7-1B2BE9CFF242}" presName="childText" presStyleLbl="conFgAcc1" presStyleIdx="2" presStyleCnt="4">
        <dgm:presLayoutVars>
          <dgm:bulletEnabled val="1"/>
        </dgm:presLayoutVars>
      </dgm:prSet>
      <dgm:spPr/>
    </dgm:pt>
    <dgm:pt modelId="{92F0B460-4E21-494C-B175-7DD77C57EEAA}" type="pres">
      <dgm:prSet presAssocID="{EC02C43B-AD38-4CF4-8862-27CE41BA72F5}" presName="spaceBetweenRectangles" presStyleCnt="0"/>
      <dgm:spPr/>
    </dgm:pt>
    <dgm:pt modelId="{9050B78B-7CE6-4377-8E95-A1D5A8DA2DB4}" type="pres">
      <dgm:prSet presAssocID="{54AFCFA2-A11E-4655-8DEE-622B22F2F44A}" presName="parentLin" presStyleCnt="0"/>
      <dgm:spPr/>
    </dgm:pt>
    <dgm:pt modelId="{50333E7D-4CB1-48A4-B5E6-988925E2FC7C}" type="pres">
      <dgm:prSet presAssocID="{54AFCFA2-A11E-4655-8DEE-622B22F2F44A}" presName="parentLeftMargin" presStyleLbl="node1" presStyleIdx="2" presStyleCnt="4"/>
      <dgm:spPr/>
    </dgm:pt>
    <dgm:pt modelId="{EF5C760F-A7BF-4FE6-A6DB-893E9A44C592}" type="pres">
      <dgm:prSet presAssocID="{54AFCFA2-A11E-4655-8DEE-622B22F2F44A}" presName="parentText" presStyleLbl="node1" presStyleIdx="3" presStyleCnt="4">
        <dgm:presLayoutVars>
          <dgm:chMax val="0"/>
          <dgm:bulletEnabled val="1"/>
        </dgm:presLayoutVars>
      </dgm:prSet>
      <dgm:spPr/>
    </dgm:pt>
    <dgm:pt modelId="{A72BDE2D-12B6-4CDF-A63D-040B2DD62BFD}" type="pres">
      <dgm:prSet presAssocID="{54AFCFA2-A11E-4655-8DEE-622B22F2F44A}" presName="negativeSpace" presStyleCnt="0"/>
      <dgm:spPr/>
    </dgm:pt>
    <dgm:pt modelId="{67AAF0DB-AD53-4674-B8DA-FFD1208E13FE}" type="pres">
      <dgm:prSet presAssocID="{54AFCFA2-A11E-4655-8DEE-622B22F2F44A}" presName="childText" presStyleLbl="conFgAcc1" presStyleIdx="3" presStyleCnt="4">
        <dgm:presLayoutVars>
          <dgm:bulletEnabled val="1"/>
        </dgm:presLayoutVars>
      </dgm:prSet>
      <dgm:spPr/>
    </dgm:pt>
  </dgm:ptLst>
  <dgm:cxnLst>
    <dgm:cxn modelId="{B5063E06-5DEA-4AB1-A35C-1667CA595DB3}" type="presOf" srcId="{54AFCFA2-A11E-4655-8DEE-622B22F2F44A}" destId="{EF5C760F-A7BF-4FE6-A6DB-893E9A44C592}" srcOrd="1" destOrd="0" presId="urn:microsoft.com/office/officeart/2005/8/layout/list1"/>
    <dgm:cxn modelId="{5B379E0D-2248-4F62-B0BB-664C293184BB}" srcId="{F75A696D-93FC-4D41-B888-2E2F1DCECEA6}" destId="{54AFCFA2-A11E-4655-8DEE-622B22F2F44A}" srcOrd="3" destOrd="0" parTransId="{726DA76E-4E70-4FFB-8A0F-A88DFCD9A25F}" sibTransId="{50773C18-2ED4-4277-90E1-C009A22763FE}"/>
    <dgm:cxn modelId="{27D15A1C-2B76-4330-8CE5-CE0D4F45773C}" type="presOf" srcId="{64085D62-F701-4BA1-B79C-120C03E99DBA}" destId="{123EDFDE-C875-4B09-885C-B1DA576E4E92}" srcOrd="0" destOrd="0" presId="urn:microsoft.com/office/officeart/2005/8/layout/list1"/>
    <dgm:cxn modelId="{164A322A-C356-475E-BF1D-5EB1A15F7688}" type="presOf" srcId="{297939EA-5A1A-4EE3-8204-3C1B4B27A8C1}" destId="{21C4EC85-0D8B-4426-AF25-B850EB7032A5}" srcOrd="1" destOrd="0" presId="urn:microsoft.com/office/officeart/2005/8/layout/list1"/>
    <dgm:cxn modelId="{11CB413F-81BF-435E-92D7-FCC9026314F8}" type="presOf" srcId="{A51538F9-627D-4D39-BBE7-1B2BE9CFF242}" destId="{17273E4B-7A21-45CD-B431-9CB71993DC9C}" srcOrd="0" destOrd="0" presId="urn:microsoft.com/office/officeart/2005/8/layout/list1"/>
    <dgm:cxn modelId="{2FE5B363-86D7-4627-8E14-EAB3E9F9C1E2}" srcId="{F75A696D-93FC-4D41-B888-2E2F1DCECEA6}" destId="{64085D62-F701-4BA1-B79C-120C03E99DBA}" srcOrd="1" destOrd="0" parTransId="{E345455E-83BA-4F9A-8480-56A84C5F2BD8}" sibTransId="{B09A2B0B-205C-4C3D-A007-0FD0E2274901}"/>
    <dgm:cxn modelId="{AAF5394B-5234-442C-83C2-BE7D137D3EA8}" type="presOf" srcId="{64085D62-F701-4BA1-B79C-120C03E99DBA}" destId="{97E3C6FB-6243-4B29-9555-37102C6A409D}" srcOrd="1" destOrd="0" presId="urn:microsoft.com/office/officeart/2005/8/layout/list1"/>
    <dgm:cxn modelId="{09C1D385-5C69-4A04-B30D-FCD086F492ED}" srcId="{F75A696D-93FC-4D41-B888-2E2F1DCECEA6}" destId="{297939EA-5A1A-4EE3-8204-3C1B4B27A8C1}" srcOrd="0" destOrd="0" parTransId="{94F1E555-DC94-43D7-A46D-E585D7D03978}" sibTransId="{6C186C26-E30C-4C74-A4E7-A27DFEB0074D}"/>
    <dgm:cxn modelId="{93BCE68A-3186-4BF0-8387-A37D925AFB30}" type="presOf" srcId="{F75A696D-93FC-4D41-B888-2E2F1DCECEA6}" destId="{EB9760DD-2983-4F25-BD73-BE5EC6CA2A81}" srcOrd="0" destOrd="0" presId="urn:microsoft.com/office/officeart/2005/8/layout/list1"/>
    <dgm:cxn modelId="{72B0988E-00A4-4E96-A096-1C5C5FCB80ED}" srcId="{F75A696D-93FC-4D41-B888-2E2F1DCECEA6}" destId="{A51538F9-627D-4D39-BBE7-1B2BE9CFF242}" srcOrd="2" destOrd="0" parTransId="{866BE7CD-6F30-4F25-A07A-1AC6F643F6B7}" sibTransId="{EC02C43B-AD38-4CF4-8862-27CE41BA72F5}"/>
    <dgm:cxn modelId="{A5E2A694-25E1-4EEB-82B0-D3EB24600EA9}" type="presOf" srcId="{54AFCFA2-A11E-4655-8DEE-622B22F2F44A}" destId="{50333E7D-4CB1-48A4-B5E6-988925E2FC7C}" srcOrd="0" destOrd="0" presId="urn:microsoft.com/office/officeart/2005/8/layout/list1"/>
    <dgm:cxn modelId="{C4C85DA1-6E17-4E87-9DA3-29C75204ACC3}" type="presOf" srcId="{A51538F9-627D-4D39-BBE7-1B2BE9CFF242}" destId="{8CD60AD0-ED77-404A-8C49-BB4512DB5D3B}" srcOrd="1" destOrd="0" presId="urn:microsoft.com/office/officeart/2005/8/layout/list1"/>
    <dgm:cxn modelId="{B12831D8-6334-4188-8049-361B525F4432}" type="presOf" srcId="{297939EA-5A1A-4EE3-8204-3C1B4B27A8C1}" destId="{B9AA9839-D2ED-4D99-9A48-36C1D5928E22}" srcOrd="0" destOrd="0" presId="urn:microsoft.com/office/officeart/2005/8/layout/list1"/>
    <dgm:cxn modelId="{2A9C6859-1660-4D82-B50C-52A0AD92F0A9}" type="presParOf" srcId="{EB9760DD-2983-4F25-BD73-BE5EC6CA2A81}" destId="{EFB93676-DB6D-4837-86B9-76F92D7BAE4E}" srcOrd="0" destOrd="0" presId="urn:microsoft.com/office/officeart/2005/8/layout/list1"/>
    <dgm:cxn modelId="{4BE6D9F6-550E-471C-AE57-99284DDE8927}" type="presParOf" srcId="{EFB93676-DB6D-4837-86B9-76F92D7BAE4E}" destId="{B9AA9839-D2ED-4D99-9A48-36C1D5928E22}" srcOrd="0" destOrd="0" presId="urn:microsoft.com/office/officeart/2005/8/layout/list1"/>
    <dgm:cxn modelId="{B6BC521D-AF7F-48D2-9539-D63202D368B8}" type="presParOf" srcId="{EFB93676-DB6D-4837-86B9-76F92D7BAE4E}" destId="{21C4EC85-0D8B-4426-AF25-B850EB7032A5}" srcOrd="1" destOrd="0" presId="urn:microsoft.com/office/officeart/2005/8/layout/list1"/>
    <dgm:cxn modelId="{B0857FB5-795B-49B6-9047-9B70FF8A5301}" type="presParOf" srcId="{EB9760DD-2983-4F25-BD73-BE5EC6CA2A81}" destId="{646C7696-EC0E-4830-B121-A89AE5C5021D}" srcOrd="1" destOrd="0" presId="urn:microsoft.com/office/officeart/2005/8/layout/list1"/>
    <dgm:cxn modelId="{DCCD4161-6C6A-4878-90E9-166BC3269BA0}" type="presParOf" srcId="{EB9760DD-2983-4F25-BD73-BE5EC6CA2A81}" destId="{2FA5A615-FAD5-4711-921D-20BCCD6E3528}" srcOrd="2" destOrd="0" presId="urn:microsoft.com/office/officeart/2005/8/layout/list1"/>
    <dgm:cxn modelId="{C2B6FB8C-3568-477D-9DB0-3256E229443E}" type="presParOf" srcId="{EB9760DD-2983-4F25-BD73-BE5EC6CA2A81}" destId="{9E6F1CCB-6CB5-4A9D-9B8F-84EF115E89FF}" srcOrd="3" destOrd="0" presId="urn:microsoft.com/office/officeart/2005/8/layout/list1"/>
    <dgm:cxn modelId="{16344456-746E-4181-9BD5-2772381617BD}" type="presParOf" srcId="{EB9760DD-2983-4F25-BD73-BE5EC6CA2A81}" destId="{25039420-4838-4080-A2E6-386BEAD39AF6}" srcOrd="4" destOrd="0" presId="urn:microsoft.com/office/officeart/2005/8/layout/list1"/>
    <dgm:cxn modelId="{D0058C31-0E39-40BB-A17D-00B2BDAFF44C}" type="presParOf" srcId="{25039420-4838-4080-A2E6-386BEAD39AF6}" destId="{123EDFDE-C875-4B09-885C-B1DA576E4E92}" srcOrd="0" destOrd="0" presId="urn:microsoft.com/office/officeart/2005/8/layout/list1"/>
    <dgm:cxn modelId="{2DEA7EF9-9F1D-46A7-8A3E-03FABF545EBE}" type="presParOf" srcId="{25039420-4838-4080-A2E6-386BEAD39AF6}" destId="{97E3C6FB-6243-4B29-9555-37102C6A409D}" srcOrd="1" destOrd="0" presId="urn:microsoft.com/office/officeart/2005/8/layout/list1"/>
    <dgm:cxn modelId="{B28F2EE6-C133-4CF8-906E-82B82A1D2C78}" type="presParOf" srcId="{EB9760DD-2983-4F25-BD73-BE5EC6CA2A81}" destId="{1EC9CA3D-226E-47B7-B6A0-26540668790C}" srcOrd="5" destOrd="0" presId="urn:microsoft.com/office/officeart/2005/8/layout/list1"/>
    <dgm:cxn modelId="{76FE4959-E9AC-4BE5-8CC6-70EE3A24CBA6}" type="presParOf" srcId="{EB9760DD-2983-4F25-BD73-BE5EC6CA2A81}" destId="{C5B06323-1B9C-4D19-80CD-8EAE9D028806}" srcOrd="6" destOrd="0" presId="urn:microsoft.com/office/officeart/2005/8/layout/list1"/>
    <dgm:cxn modelId="{86E8F9E3-2EB2-432F-AEE5-B219D11DB3CD}" type="presParOf" srcId="{EB9760DD-2983-4F25-BD73-BE5EC6CA2A81}" destId="{61747583-AC65-4A2C-B66E-EAAA67BE9DC7}" srcOrd="7" destOrd="0" presId="urn:microsoft.com/office/officeart/2005/8/layout/list1"/>
    <dgm:cxn modelId="{E4FAD798-73BE-4DE5-ADE0-D3CECEB272AB}" type="presParOf" srcId="{EB9760DD-2983-4F25-BD73-BE5EC6CA2A81}" destId="{84841E2A-B734-4D35-B009-935803D995F9}" srcOrd="8" destOrd="0" presId="urn:microsoft.com/office/officeart/2005/8/layout/list1"/>
    <dgm:cxn modelId="{48C45AE6-76FC-4387-8512-A0A755E6E301}" type="presParOf" srcId="{84841E2A-B734-4D35-B009-935803D995F9}" destId="{17273E4B-7A21-45CD-B431-9CB71993DC9C}" srcOrd="0" destOrd="0" presId="urn:microsoft.com/office/officeart/2005/8/layout/list1"/>
    <dgm:cxn modelId="{21B31303-44EA-4083-887D-F176E4CD96EA}" type="presParOf" srcId="{84841E2A-B734-4D35-B009-935803D995F9}" destId="{8CD60AD0-ED77-404A-8C49-BB4512DB5D3B}" srcOrd="1" destOrd="0" presId="urn:microsoft.com/office/officeart/2005/8/layout/list1"/>
    <dgm:cxn modelId="{94414B47-9366-46BA-A5E5-6C5A598D5128}" type="presParOf" srcId="{EB9760DD-2983-4F25-BD73-BE5EC6CA2A81}" destId="{37901CDD-C48A-469C-8252-63E7BFA26CBA}" srcOrd="9" destOrd="0" presId="urn:microsoft.com/office/officeart/2005/8/layout/list1"/>
    <dgm:cxn modelId="{7ED8EFAE-EA35-49C0-8FBC-08BBB9BAE98A}" type="presParOf" srcId="{EB9760DD-2983-4F25-BD73-BE5EC6CA2A81}" destId="{91E628D3-97BB-4DCF-BCF7-6DC1C3BAA0E8}" srcOrd="10" destOrd="0" presId="urn:microsoft.com/office/officeart/2005/8/layout/list1"/>
    <dgm:cxn modelId="{A811BF4C-D95F-491A-B671-2CCA7FF72612}" type="presParOf" srcId="{EB9760DD-2983-4F25-BD73-BE5EC6CA2A81}" destId="{92F0B460-4E21-494C-B175-7DD77C57EEAA}" srcOrd="11" destOrd="0" presId="urn:microsoft.com/office/officeart/2005/8/layout/list1"/>
    <dgm:cxn modelId="{F671659E-AB6B-425E-A6E1-B18EE8A483A4}" type="presParOf" srcId="{EB9760DD-2983-4F25-BD73-BE5EC6CA2A81}" destId="{9050B78B-7CE6-4377-8E95-A1D5A8DA2DB4}" srcOrd="12" destOrd="0" presId="urn:microsoft.com/office/officeart/2005/8/layout/list1"/>
    <dgm:cxn modelId="{1EC24420-76E8-47BF-A617-22A0F680E52A}" type="presParOf" srcId="{9050B78B-7CE6-4377-8E95-A1D5A8DA2DB4}" destId="{50333E7D-4CB1-48A4-B5E6-988925E2FC7C}" srcOrd="0" destOrd="0" presId="urn:microsoft.com/office/officeart/2005/8/layout/list1"/>
    <dgm:cxn modelId="{DED7D9CF-B58A-4179-A5D7-BC66204920F2}" type="presParOf" srcId="{9050B78B-7CE6-4377-8E95-A1D5A8DA2DB4}" destId="{EF5C760F-A7BF-4FE6-A6DB-893E9A44C592}" srcOrd="1" destOrd="0" presId="urn:microsoft.com/office/officeart/2005/8/layout/list1"/>
    <dgm:cxn modelId="{5C6CF231-6F33-44A0-884D-EC50B02E100B}" type="presParOf" srcId="{EB9760DD-2983-4F25-BD73-BE5EC6CA2A81}" destId="{A72BDE2D-12B6-4CDF-A63D-040B2DD62BFD}" srcOrd="13" destOrd="0" presId="urn:microsoft.com/office/officeart/2005/8/layout/list1"/>
    <dgm:cxn modelId="{8CE265EE-50D2-4633-A37E-5D54CBDBDCB8}" type="presParOf" srcId="{EB9760DD-2983-4F25-BD73-BE5EC6CA2A81}" destId="{67AAF0DB-AD53-4674-B8DA-FFD1208E13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6E5DE-1031-436B-9CA2-00A74F4DABA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3A7B257-9F14-43A4-A41F-C0F2DF2F591B}">
      <dgm:prSet custT="1"/>
      <dgm:spPr/>
      <dgm:t>
        <a:bodyPr/>
        <a:lstStyle/>
        <a:p>
          <a:pPr algn="just">
            <a:lnSpc>
              <a:spcPct val="100000"/>
            </a:lnSpc>
          </a:pPr>
          <a:r>
            <a:rPr lang="en-US" sz="1200" dirty="0"/>
            <a:t>Adaptive Learning gradually adapts the level of database-related questions you get by looking at your performance across attempts.</a:t>
          </a:r>
        </a:p>
      </dgm:t>
    </dgm:pt>
    <dgm:pt modelId="{5E48E888-C56A-4734-A8D8-33F482D0A834}" type="parTrans" cxnId="{1233B1A1-258A-4489-A6A7-4FC2201AB543}">
      <dgm:prSet/>
      <dgm:spPr/>
      <dgm:t>
        <a:bodyPr/>
        <a:lstStyle/>
        <a:p>
          <a:endParaRPr lang="en-US"/>
        </a:p>
      </dgm:t>
    </dgm:pt>
    <dgm:pt modelId="{CB8F100A-F9EC-448B-838C-BB3DC2191E7E}" type="sibTrans" cxnId="{1233B1A1-258A-4489-A6A7-4FC2201AB543}">
      <dgm:prSet/>
      <dgm:spPr/>
      <dgm:t>
        <a:bodyPr/>
        <a:lstStyle/>
        <a:p>
          <a:endParaRPr lang="en-US"/>
        </a:p>
      </dgm:t>
    </dgm:pt>
    <dgm:pt modelId="{5D131180-9F7B-4795-B5CF-E99BA77D969E}">
      <dgm:prSet custT="1"/>
      <dgm:spPr/>
      <dgm:t>
        <a:bodyPr/>
        <a:lstStyle/>
        <a:p>
          <a:pPr algn="just">
            <a:lnSpc>
              <a:spcPct val="100000"/>
            </a:lnSpc>
          </a:pPr>
          <a:r>
            <a:rPr lang="en-US" sz="1200" b="1" dirty="0"/>
            <a:t>Time-Based Adjustment </a:t>
          </a:r>
          <a:r>
            <a:rPr lang="en-US" sz="1200" dirty="0"/>
            <a:t>: Analyzes the time users take to complete tasks.</a:t>
          </a:r>
        </a:p>
      </dgm:t>
    </dgm:pt>
    <dgm:pt modelId="{4DDAED65-7C0A-4294-BC90-E538EBF6A1B4}" type="parTrans" cxnId="{27111ACE-2D16-4736-86AF-27058B54EF3F}">
      <dgm:prSet/>
      <dgm:spPr/>
      <dgm:t>
        <a:bodyPr/>
        <a:lstStyle/>
        <a:p>
          <a:endParaRPr lang="en-US"/>
        </a:p>
      </dgm:t>
    </dgm:pt>
    <dgm:pt modelId="{D097E12C-846E-4CF2-91E0-9A48760A9532}" type="sibTrans" cxnId="{27111ACE-2D16-4736-86AF-27058B54EF3F}">
      <dgm:prSet/>
      <dgm:spPr/>
      <dgm:t>
        <a:bodyPr/>
        <a:lstStyle/>
        <a:p>
          <a:endParaRPr lang="en-US"/>
        </a:p>
      </dgm:t>
    </dgm:pt>
    <dgm:pt modelId="{C7340608-E9DD-4847-A9A5-D3C62F309BF4}">
      <dgm:prSet custT="1"/>
      <dgm:spPr/>
      <dgm:t>
        <a:bodyPr/>
        <a:lstStyle/>
        <a:p>
          <a:pPr algn="just">
            <a:lnSpc>
              <a:spcPct val="100000"/>
            </a:lnSpc>
          </a:pPr>
          <a:r>
            <a:rPr lang="en-US" sz="1200" b="1"/>
            <a:t>Faster Completion</a:t>
          </a:r>
          <a:r>
            <a:rPr lang="en-US" sz="1200"/>
            <a:t>: Raises the level of challenge to pose more profound complexities.</a:t>
          </a:r>
        </a:p>
      </dgm:t>
    </dgm:pt>
    <dgm:pt modelId="{9A1B0C08-F45D-49D3-B10E-4500C7FEF68A}" type="parTrans" cxnId="{48A61844-0203-4582-B7A7-150D976827A1}">
      <dgm:prSet/>
      <dgm:spPr/>
      <dgm:t>
        <a:bodyPr/>
        <a:lstStyle/>
        <a:p>
          <a:endParaRPr lang="en-US"/>
        </a:p>
      </dgm:t>
    </dgm:pt>
    <dgm:pt modelId="{755AD71F-C06F-4C45-9A39-F96759D8E815}" type="sibTrans" cxnId="{48A61844-0203-4582-B7A7-150D976827A1}">
      <dgm:prSet/>
      <dgm:spPr/>
      <dgm:t>
        <a:bodyPr/>
        <a:lstStyle/>
        <a:p>
          <a:endParaRPr lang="en-US"/>
        </a:p>
      </dgm:t>
    </dgm:pt>
    <dgm:pt modelId="{6C19FA8B-BFC6-45E7-8746-15439C38F135}">
      <dgm:prSet custT="1"/>
      <dgm:spPr/>
      <dgm:t>
        <a:bodyPr/>
        <a:lstStyle/>
        <a:p>
          <a:pPr algn="just">
            <a:lnSpc>
              <a:spcPct val="100000"/>
            </a:lnSpc>
          </a:pPr>
          <a:r>
            <a:rPr lang="en-US" sz="1200" b="1" dirty="0"/>
            <a:t>Slower Completion</a:t>
          </a:r>
          <a:r>
            <a:rPr lang="en-US" sz="1200" dirty="0"/>
            <a:t>: Decreases the level of challenge to allow for easier challenges to be posed. Adaptive learning can be enhanced by taking into account the variables such as number of attempts and the attempts feedback about the level of the difficulty of the Question.</a:t>
          </a:r>
        </a:p>
      </dgm:t>
    </dgm:pt>
    <dgm:pt modelId="{FCFD2303-8771-42AD-AE3F-480935178DF4}" type="parTrans" cxnId="{CEB39CA4-268B-49BF-9885-990196DC7C21}">
      <dgm:prSet/>
      <dgm:spPr/>
      <dgm:t>
        <a:bodyPr/>
        <a:lstStyle/>
        <a:p>
          <a:endParaRPr lang="en-US"/>
        </a:p>
      </dgm:t>
    </dgm:pt>
    <dgm:pt modelId="{275E61D2-321D-4795-9562-B6588ACF415B}" type="sibTrans" cxnId="{CEB39CA4-268B-49BF-9885-990196DC7C21}">
      <dgm:prSet/>
      <dgm:spPr/>
      <dgm:t>
        <a:bodyPr/>
        <a:lstStyle/>
        <a:p>
          <a:endParaRPr lang="en-US"/>
        </a:p>
      </dgm:t>
    </dgm:pt>
    <dgm:pt modelId="{355B91F8-B5F5-4556-8E2F-08284B469E9B}" type="pres">
      <dgm:prSet presAssocID="{9046E5DE-1031-436B-9CA2-00A74F4DABA4}" presName="root" presStyleCnt="0">
        <dgm:presLayoutVars>
          <dgm:dir/>
          <dgm:resizeHandles val="exact"/>
        </dgm:presLayoutVars>
      </dgm:prSet>
      <dgm:spPr/>
    </dgm:pt>
    <dgm:pt modelId="{E8508781-6A81-45B8-84C0-2CD741C86493}" type="pres">
      <dgm:prSet presAssocID="{93A7B257-9F14-43A4-A41F-C0F2DF2F591B}" presName="compNode" presStyleCnt="0"/>
      <dgm:spPr/>
    </dgm:pt>
    <dgm:pt modelId="{A1E12D44-3A72-4C16-91F8-F5C5748E120C}" type="pres">
      <dgm:prSet presAssocID="{93A7B257-9F14-43A4-A41F-C0F2DF2F59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D289BCD-0568-44C6-AD79-E060810E9E90}" type="pres">
      <dgm:prSet presAssocID="{93A7B257-9F14-43A4-A41F-C0F2DF2F591B}" presName="spaceRect" presStyleCnt="0"/>
      <dgm:spPr/>
    </dgm:pt>
    <dgm:pt modelId="{D6A04FE1-FFC5-4618-9522-E08B3BF404D6}" type="pres">
      <dgm:prSet presAssocID="{93A7B257-9F14-43A4-A41F-C0F2DF2F591B}" presName="textRect" presStyleLbl="revTx" presStyleIdx="0" presStyleCnt="4">
        <dgm:presLayoutVars>
          <dgm:chMax val="1"/>
          <dgm:chPref val="1"/>
        </dgm:presLayoutVars>
      </dgm:prSet>
      <dgm:spPr/>
    </dgm:pt>
    <dgm:pt modelId="{4CD8C764-444D-4842-812F-350372A696D3}" type="pres">
      <dgm:prSet presAssocID="{CB8F100A-F9EC-448B-838C-BB3DC2191E7E}" presName="sibTrans" presStyleCnt="0"/>
      <dgm:spPr/>
    </dgm:pt>
    <dgm:pt modelId="{1BF05BF8-188F-46FA-8D85-F97EA2248DCE}" type="pres">
      <dgm:prSet presAssocID="{5D131180-9F7B-4795-B5CF-E99BA77D969E}" presName="compNode" presStyleCnt="0"/>
      <dgm:spPr/>
    </dgm:pt>
    <dgm:pt modelId="{247FA414-F326-4509-8F23-D870CDA11A98}" type="pres">
      <dgm:prSet presAssocID="{5D131180-9F7B-4795-B5CF-E99BA77D96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DB02883F-DD45-400D-A75B-825152EB093F}" type="pres">
      <dgm:prSet presAssocID="{5D131180-9F7B-4795-B5CF-E99BA77D969E}" presName="spaceRect" presStyleCnt="0"/>
      <dgm:spPr/>
    </dgm:pt>
    <dgm:pt modelId="{DAB6CBA7-7DE8-48E8-BB39-EFE732665846}" type="pres">
      <dgm:prSet presAssocID="{5D131180-9F7B-4795-B5CF-E99BA77D969E}" presName="textRect" presStyleLbl="revTx" presStyleIdx="1" presStyleCnt="4">
        <dgm:presLayoutVars>
          <dgm:chMax val="1"/>
          <dgm:chPref val="1"/>
        </dgm:presLayoutVars>
      </dgm:prSet>
      <dgm:spPr/>
    </dgm:pt>
    <dgm:pt modelId="{F9C330AE-89DA-45D3-9DE5-332D64BB0343}" type="pres">
      <dgm:prSet presAssocID="{D097E12C-846E-4CF2-91E0-9A48760A9532}" presName="sibTrans" presStyleCnt="0"/>
      <dgm:spPr/>
    </dgm:pt>
    <dgm:pt modelId="{BD5B71B2-297E-4C99-B7DF-07D645537DAD}" type="pres">
      <dgm:prSet presAssocID="{C7340608-E9DD-4847-A9A5-D3C62F309BF4}" presName="compNode" presStyleCnt="0"/>
      <dgm:spPr/>
    </dgm:pt>
    <dgm:pt modelId="{D65E3F27-2B75-4F94-9156-B711E777D4E0}" type="pres">
      <dgm:prSet presAssocID="{C7340608-E9DD-4847-A9A5-D3C62F309B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43E208A6-9D7B-4D99-BE63-0F860893E0BF}" type="pres">
      <dgm:prSet presAssocID="{C7340608-E9DD-4847-A9A5-D3C62F309BF4}" presName="spaceRect" presStyleCnt="0"/>
      <dgm:spPr/>
    </dgm:pt>
    <dgm:pt modelId="{CDDCFBBE-A6EA-49F2-9337-6FF18CD02F11}" type="pres">
      <dgm:prSet presAssocID="{C7340608-E9DD-4847-A9A5-D3C62F309BF4}" presName="textRect" presStyleLbl="revTx" presStyleIdx="2" presStyleCnt="4">
        <dgm:presLayoutVars>
          <dgm:chMax val="1"/>
          <dgm:chPref val="1"/>
        </dgm:presLayoutVars>
      </dgm:prSet>
      <dgm:spPr/>
    </dgm:pt>
    <dgm:pt modelId="{509DEB1B-5B6F-4179-9057-13C903B35B2B}" type="pres">
      <dgm:prSet presAssocID="{755AD71F-C06F-4C45-9A39-F96759D8E815}" presName="sibTrans" presStyleCnt="0"/>
      <dgm:spPr/>
    </dgm:pt>
    <dgm:pt modelId="{89095714-36EC-4F8D-A9C2-AA413B310FF0}" type="pres">
      <dgm:prSet presAssocID="{6C19FA8B-BFC6-45E7-8746-15439C38F135}" presName="compNode" presStyleCnt="0"/>
      <dgm:spPr/>
    </dgm:pt>
    <dgm:pt modelId="{4CE753CD-8C6C-4011-9CD2-CE8F66B50ED0}" type="pres">
      <dgm:prSet presAssocID="{6C19FA8B-BFC6-45E7-8746-15439C38F1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FCDE1C19-ABF6-41F6-B6BC-6028AC3CB663}" type="pres">
      <dgm:prSet presAssocID="{6C19FA8B-BFC6-45E7-8746-15439C38F135}" presName="spaceRect" presStyleCnt="0"/>
      <dgm:spPr/>
    </dgm:pt>
    <dgm:pt modelId="{666BE5E4-8883-4D3F-B702-12F0BF5F7827}" type="pres">
      <dgm:prSet presAssocID="{6C19FA8B-BFC6-45E7-8746-15439C38F135}" presName="textRect" presStyleLbl="revTx" presStyleIdx="3" presStyleCnt="4">
        <dgm:presLayoutVars>
          <dgm:chMax val="1"/>
          <dgm:chPref val="1"/>
        </dgm:presLayoutVars>
      </dgm:prSet>
      <dgm:spPr/>
    </dgm:pt>
  </dgm:ptLst>
  <dgm:cxnLst>
    <dgm:cxn modelId="{8F1D7E27-E73A-48CD-8452-2DB06F6D5850}" type="presOf" srcId="{C7340608-E9DD-4847-A9A5-D3C62F309BF4}" destId="{CDDCFBBE-A6EA-49F2-9337-6FF18CD02F11}" srcOrd="0" destOrd="0" presId="urn:microsoft.com/office/officeart/2018/2/layout/IconLabelList"/>
    <dgm:cxn modelId="{CE1A8E3D-3989-4D80-9A86-D57859C63BFA}" type="presOf" srcId="{93A7B257-9F14-43A4-A41F-C0F2DF2F591B}" destId="{D6A04FE1-FFC5-4618-9522-E08B3BF404D6}" srcOrd="0" destOrd="0" presId="urn:microsoft.com/office/officeart/2018/2/layout/IconLabelList"/>
    <dgm:cxn modelId="{AFCB2362-6112-4725-BF4B-2AF794F4D89D}" type="presOf" srcId="{5D131180-9F7B-4795-B5CF-E99BA77D969E}" destId="{DAB6CBA7-7DE8-48E8-BB39-EFE732665846}" srcOrd="0" destOrd="0" presId="urn:microsoft.com/office/officeart/2018/2/layout/IconLabelList"/>
    <dgm:cxn modelId="{48A61844-0203-4582-B7A7-150D976827A1}" srcId="{9046E5DE-1031-436B-9CA2-00A74F4DABA4}" destId="{C7340608-E9DD-4847-A9A5-D3C62F309BF4}" srcOrd="2" destOrd="0" parTransId="{9A1B0C08-F45D-49D3-B10E-4500C7FEF68A}" sibTransId="{755AD71F-C06F-4C45-9A39-F96759D8E815}"/>
    <dgm:cxn modelId="{3628D750-F343-48B7-8650-524DD2BA896E}" type="presOf" srcId="{9046E5DE-1031-436B-9CA2-00A74F4DABA4}" destId="{355B91F8-B5F5-4556-8E2F-08284B469E9B}" srcOrd="0" destOrd="0" presId="urn:microsoft.com/office/officeart/2018/2/layout/IconLabelList"/>
    <dgm:cxn modelId="{72E45281-B485-4CDE-B1DC-A8619B4E222E}" type="presOf" srcId="{6C19FA8B-BFC6-45E7-8746-15439C38F135}" destId="{666BE5E4-8883-4D3F-B702-12F0BF5F7827}" srcOrd="0" destOrd="0" presId="urn:microsoft.com/office/officeart/2018/2/layout/IconLabelList"/>
    <dgm:cxn modelId="{1233B1A1-258A-4489-A6A7-4FC2201AB543}" srcId="{9046E5DE-1031-436B-9CA2-00A74F4DABA4}" destId="{93A7B257-9F14-43A4-A41F-C0F2DF2F591B}" srcOrd="0" destOrd="0" parTransId="{5E48E888-C56A-4734-A8D8-33F482D0A834}" sibTransId="{CB8F100A-F9EC-448B-838C-BB3DC2191E7E}"/>
    <dgm:cxn modelId="{CEB39CA4-268B-49BF-9885-990196DC7C21}" srcId="{9046E5DE-1031-436B-9CA2-00A74F4DABA4}" destId="{6C19FA8B-BFC6-45E7-8746-15439C38F135}" srcOrd="3" destOrd="0" parTransId="{FCFD2303-8771-42AD-AE3F-480935178DF4}" sibTransId="{275E61D2-321D-4795-9562-B6588ACF415B}"/>
    <dgm:cxn modelId="{27111ACE-2D16-4736-86AF-27058B54EF3F}" srcId="{9046E5DE-1031-436B-9CA2-00A74F4DABA4}" destId="{5D131180-9F7B-4795-B5CF-E99BA77D969E}" srcOrd="1" destOrd="0" parTransId="{4DDAED65-7C0A-4294-BC90-E538EBF6A1B4}" sibTransId="{D097E12C-846E-4CF2-91E0-9A48760A9532}"/>
    <dgm:cxn modelId="{7C8B5DFD-E0EB-4CA1-BC96-351129ED1B1C}" type="presParOf" srcId="{355B91F8-B5F5-4556-8E2F-08284B469E9B}" destId="{E8508781-6A81-45B8-84C0-2CD741C86493}" srcOrd="0" destOrd="0" presId="urn:microsoft.com/office/officeart/2018/2/layout/IconLabelList"/>
    <dgm:cxn modelId="{FE73ED56-9EAD-4040-B686-AB8AD0A154F2}" type="presParOf" srcId="{E8508781-6A81-45B8-84C0-2CD741C86493}" destId="{A1E12D44-3A72-4C16-91F8-F5C5748E120C}" srcOrd="0" destOrd="0" presId="urn:microsoft.com/office/officeart/2018/2/layout/IconLabelList"/>
    <dgm:cxn modelId="{941B6C46-D7F8-40CA-8B35-86C27914BA2B}" type="presParOf" srcId="{E8508781-6A81-45B8-84C0-2CD741C86493}" destId="{9D289BCD-0568-44C6-AD79-E060810E9E90}" srcOrd="1" destOrd="0" presId="urn:microsoft.com/office/officeart/2018/2/layout/IconLabelList"/>
    <dgm:cxn modelId="{12007398-AE66-497D-98A0-06AAE8A06B9A}" type="presParOf" srcId="{E8508781-6A81-45B8-84C0-2CD741C86493}" destId="{D6A04FE1-FFC5-4618-9522-E08B3BF404D6}" srcOrd="2" destOrd="0" presId="urn:microsoft.com/office/officeart/2018/2/layout/IconLabelList"/>
    <dgm:cxn modelId="{97592AA5-8EE8-4E65-8104-67F4B8D85DFC}" type="presParOf" srcId="{355B91F8-B5F5-4556-8E2F-08284B469E9B}" destId="{4CD8C764-444D-4842-812F-350372A696D3}" srcOrd="1" destOrd="0" presId="urn:microsoft.com/office/officeart/2018/2/layout/IconLabelList"/>
    <dgm:cxn modelId="{2CDD59D7-49AE-4517-A7F2-3633820B091F}" type="presParOf" srcId="{355B91F8-B5F5-4556-8E2F-08284B469E9B}" destId="{1BF05BF8-188F-46FA-8D85-F97EA2248DCE}" srcOrd="2" destOrd="0" presId="urn:microsoft.com/office/officeart/2018/2/layout/IconLabelList"/>
    <dgm:cxn modelId="{258719D7-19E9-4BF8-BEB0-A86152D35B7D}" type="presParOf" srcId="{1BF05BF8-188F-46FA-8D85-F97EA2248DCE}" destId="{247FA414-F326-4509-8F23-D870CDA11A98}" srcOrd="0" destOrd="0" presId="urn:microsoft.com/office/officeart/2018/2/layout/IconLabelList"/>
    <dgm:cxn modelId="{C6DCA1B2-A5AC-4000-B1A7-77256A35CBB5}" type="presParOf" srcId="{1BF05BF8-188F-46FA-8D85-F97EA2248DCE}" destId="{DB02883F-DD45-400D-A75B-825152EB093F}" srcOrd="1" destOrd="0" presId="urn:microsoft.com/office/officeart/2018/2/layout/IconLabelList"/>
    <dgm:cxn modelId="{27DDDA96-CAC6-42AA-B276-2D7690C58DA2}" type="presParOf" srcId="{1BF05BF8-188F-46FA-8D85-F97EA2248DCE}" destId="{DAB6CBA7-7DE8-48E8-BB39-EFE732665846}" srcOrd="2" destOrd="0" presId="urn:microsoft.com/office/officeart/2018/2/layout/IconLabelList"/>
    <dgm:cxn modelId="{68DA67FE-6B68-4056-8109-40BEA9C08B91}" type="presParOf" srcId="{355B91F8-B5F5-4556-8E2F-08284B469E9B}" destId="{F9C330AE-89DA-45D3-9DE5-332D64BB0343}" srcOrd="3" destOrd="0" presId="urn:microsoft.com/office/officeart/2018/2/layout/IconLabelList"/>
    <dgm:cxn modelId="{AC16B2B5-6F83-4B54-824D-6815FD751584}" type="presParOf" srcId="{355B91F8-B5F5-4556-8E2F-08284B469E9B}" destId="{BD5B71B2-297E-4C99-B7DF-07D645537DAD}" srcOrd="4" destOrd="0" presId="urn:microsoft.com/office/officeart/2018/2/layout/IconLabelList"/>
    <dgm:cxn modelId="{31C49306-4D32-479C-9EDA-9E0C0E735868}" type="presParOf" srcId="{BD5B71B2-297E-4C99-B7DF-07D645537DAD}" destId="{D65E3F27-2B75-4F94-9156-B711E777D4E0}" srcOrd="0" destOrd="0" presId="urn:microsoft.com/office/officeart/2018/2/layout/IconLabelList"/>
    <dgm:cxn modelId="{7BCFF975-D8D1-4D4A-8DF3-F525EBC4643C}" type="presParOf" srcId="{BD5B71B2-297E-4C99-B7DF-07D645537DAD}" destId="{43E208A6-9D7B-4D99-BE63-0F860893E0BF}" srcOrd="1" destOrd="0" presId="urn:microsoft.com/office/officeart/2018/2/layout/IconLabelList"/>
    <dgm:cxn modelId="{72F2485E-0F88-489F-A32E-8E929E7D628C}" type="presParOf" srcId="{BD5B71B2-297E-4C99-B7DF-07D645537DAD}" destId="{CDDCFBBE-A6EA-49F2-9337-6FF18CD02F11}" srcOrd="2" destOrd="0" presId="urn:microsoft.com/office/officeart/2018/2/layout/IconLabelList"/>
    <dgm:cxn modelId="{390D1CCB-1EFF-4BE7-BB7A-6150E0395DCD}" type="presParOf" srcId="{355B91F8-B5F5-4556-8E2F-08284B469E9B}" destId="{509DEB1B-5B6F-4179-9057-13C903B35B2B}" srcOrd="5" destOrd="0" presId="urn:microsoft.com/office/officeart/2018/2/layout/IconLabelList"/>
    <dgm:cxn modelId="{6D0E433D-F683-409E-A612-E885C247B353}" type="presParOf" srcId="{355B91F8-B5F5-4556-8E2F-08284B469E9B}" destId="{89095714-36EC-4F8D-A9C2-AA413B310FF0}" srcOrd="6" destOrd="0" presId="urn:microsoft.com/office/officeart/2018/2/layout/IconLabelList"/>
    <dgm:cxn modelId="{D411B7E3-E4A6-424C-A348-FE322F40BB5B}" type="presParOf" srcId="{89095714-36EC-4F8D-A9C2-AA413B310FF0}" destId="{4CE753CD-8C6C-4011-9CD2-CE8F66B50ED0}" srcOrd="0" destOrd="0" presId="urn:microsoft.com/office/officeart/2018/2/layout/IconLabelList"/>
    <dgm:cxn modelId="{B3A665E2-E83B-4517-B75B-4177DE9CC6F3}" type="presParOf" srcId="{89095714-36EC-4F8D-A9C2-AA413B310FF0}" destId="{FCDE1C19-ABF6-41F6-B6BC-6028AC3CB663}" srcOrd="1" destOrd="0" presId="urn:microsoft.com/office/officeart/2018/2/layout/IconLabelList"/>
    <dgm:cxn modelId="{4768BD61-8107-4EEE-8442-7729853B828D}" type="presParOf" srcId="{89095714-36EC-4F8D-A9C2-AA413B310FF0}" destId="{666BE5E4-8883-4D3F-B702-12F0BF5F78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198C9-D9C3-44C4-8EA4-527EE0D3BD1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2FD1731-998C-445B-B12F-44939B35FFC6}">
      <dgm:prSet phldrT="[Text]"/>
      <dgm:spPr/>
      <dgm:t>
        <a:bodyPr/>
        <a:lstStyle/>
        <a:p>
          <a:pPr>
            <a:buFont typeface="Arial" panose="020B0604020202020204" pitchFamily="34" charset="0"/>
            <a:buChar char="•"/>
          </a:pPr>
          <a:r>
            <a:rPr lang="en-US" b="1"/>
            <a:t>Frontend</a:t>
          </a:r>
          <a:r>
            <a:rPr lang="en-US"/>
            <a:t>: HTML, CSS, JavaScript.</a:t>
          </a:r>
        </a:p>
      </dgm:t>
    </dgm:pt>
    <dgm:pt modelId="{B2B6B011-728A-4B2A-A33B-99672C616593}" type="parTrans" cxnId="{7251A3CE-C6BA-4D67-9D02-3550C0FA739F}">
      <dgm:prSet/>
      <dgm:spPr/>
      <dgm:t>
        <a:bodyPr/>
        <a:lstStyle/>
        <a:p>
          <a:endParaRPr lang="en-US"/>
        </a:p>
      </dgm:t>
    </dgm:pt>
    <dgm:pt modelId="{7B05041D-2B65-477C-9B5E-CC6ACA9E5E06}" type="sibTrans" cxnId="{7251A3CE-C6BA-4D67-9D02-3550C0FA739F}">
      <dgm:prSet/>
      <dgm:spPr/>
      <dgm:t>
        <a:bodyPr/>
        <a:lstStyle/>
        <a:p>
          <a:endParaRPr lang="en-US"/>
        </a:p>
      </dgm:t>
    </dgm:pt>
    <dgm:pt modelId="{DEDDC626-A2E2-4552-9966-9C0498277017}">
      <dgm:prSet/>
      <dgm:spPr/>
      <dgm:t>
        <a:bodyPr/>
        <a:lstStyle/>
        <a:p>
          <a:pPr>
            <a:buFont typeface="Arial" panose="020B0604020202020204" pitchFamily="34" charset="0"/>
            <a:buChar char="•"/>
          </a:pPr>
          <a:r>
            <a:rPr lang="en-US" b="1"/>
            <a:t>Backend</a:t>
          </a:r>
          <a:r>
            <a:rPr lang="en-US"/>
            <a:t>: Django for schema processing.</a:t>
          </a:r>
        </a:p>
      </dgm:t>
    </dgm:pt>
    <dgm:pt modelId="{D0AC8700-1BC6-472F-AC76-CB5A236E2368}" type="parTrans" cxnId="{5D410401-57FC-4A2F-B9DB-3AF97564E438}">
      <dgm:prSet/>
      <dgm:spPr/>
      <dgm:t>
        <a:bodyPr/>
        <a:lstStyle/>
        <a:p>
          <a:endParaRPr lang="en-US"/>
        </a:p>
      </dgm:t>
    </dgm:pt>
    <dgm:pt modelId="{E3602A94-69A4-4E57-9314-B61D7B30E939}" type="sibTrans" cxnId="{5D410401-57FC-4A2F-B9DB-3AF97564E438}">
      <dgm:prSet/>
      <dgm:spPr/>
      <dgm:t>
        <a:bodyPr/>
        <a:lstStyle/>
        <a:p>
          <a:endParaRPr lang="en-US"/>
        </a:p>
      </dgm:t>
    </dgm:pt>
    <dgm:pt modelId="{1B28405D-B2FD-4C50-9891-A37FE6AA0151}">
      <dgm:prSet/>
      <dgm:spPr/>
      <dgm:t>
        <a:bodyPr/>
        <a:lstStyle/>
        <a:p>
          <a:pPr>
            <a:buFont typeface="Arial" panose="020B0604020202020204" pitchFamily="34" charset="0"/>
            <a:buChar char="•"/>
          </a:pPr>
          <a:r>
            <a:rPr lang="en-US" b="1"/>
            <a:t>Database</a:t>
          </a:r>
          <a:r>
            <a:rPr lang="en-US"/>
            <a:t>: MS SQL for data and performance metrics.</a:t>
          </a:r>
        </a:p>
      </dgm:t>
    </dgm:pt>
    <dgm:pt modelId="{631B57DD-69B3-414F-8AB1-BEAA7FE18BBC}" type="parTrans" cxnId="{1D32FF03-0797-4130-B44B-FAA136DBD32D}">
      <dgm:prSet/>
      <dgm:spPr/>
      <dgm:t>
        <a:bodyPr/>
        <a:lstStyle/>
        <a:p>
          <a:endParaRPr lang="en-US"/>
        </a:p>
      </dgm:t>
    </dgm:pt>
    <dgm:pt modelId="{4F7B7A2A-DB98-4B88-9C8D-43B1B26812B8}" type="sibTrans" cxnId="{1D32FF03-0797-4130-B44B-FAA136DBD32D}">
      <dgm:prSet/>
      <dgm:spPr/>
      <dgm:t>
        <a:bodyPr/>
        <a:lstStyle/>
        <a:p>
          <a:endParaRPr lang="en-US"/>
        </a:p>
      </dgm:t>
    </dgm:pt>
    <dgm:pt modelId="{CE030AFB-9A20-498F-8450-7C08E0029597}">
      <dgm:prSet/>
      <dgm:spPr/>
      <dgm:t>
        <a:bodyPr/>
        <a:lstStyle/>
        <a:p>
          <a:pPr>
            <a:buFont typeface="Arial" panose="020B0604020202020204" pitchFamily="34" charset="0"/>
            <a:buChar char="•"/>
          </a:pPr>
          <a:r>
            <a:rPr lang="en-US" b="1"/>
            <a:t>AI Integration</a:t>
          </a:r>
          <a:r>
            <a:rPr lang="en-US"/>
            <a:t>: LLAMA for query generation, SQLAlchemy for schema validation.</a:t>
          </a:r>
        </a:p>
      </dgm:t>
    </dgm:pt>
    <dgm:pt modelId="{4A1794D1-B631-46CE-8B1F-8B4F3EBD3750}" type="parTrans" cxnId="{B4C22BF4-6306-4A5D-8AE8-B0FB16BD1581}">
      <dgm:prSet/>
      <dgm:spPr/>
      <dgm:t>
        <a:bodyPr/>
        <a:lstStyle/>
        <a:p>
          <a:endParaRPr lang="en-US"/>
        </a:p>
      </dgm:t>
    </dgm:pt>
    <dgm:pt modelId="{5B894DAD-0D1B-4EB3-86FD-D0B2170E9F13}" type="sibTrans" cxnId="{B4C22BF4-6306-4A5D-8AE8-B0FB16BD1581}">
      <dgm:prSet/>
      <dgm:spPr/>
      <dgm:t>
        <a:bodyPr/>
        <a:lstStyle/>
        <a:p>
          <a:endParaRPr lang="en-US"/>
        </a:p>
      </dgm:t>
    </dgm:pt>
    <dgm:pt modelId="{B8B68E93-9EE5-4930-9942-0D8FA3E62765}" type="pres">
      <dgm:prSet presAssocID="{764198C9-D9C3-44C4-8EA4-527EE0D3BD1A}" presName="linear" presStyleCnt="0">
        <dgm:presLayoutVars>
          <dgm:dir/>
          <dgm:animLvl val="lvl"/>
          <dgm:resizeHandles val="exact"/>
        </dgm:presLayoutVars>
      </dgm:prSet>
      <dgm:spPr/>
    </dgm:pt>
    <dgm:pt modelId="{C02D6FDF-1B45-4F80-9422-6BF050C0B5ED}" type="pres">
      <dgm:prSet presAssocID="{02FD1731-998C-445B-B12F-44939B35FFC6}" presName="parentLin" presStyleCnt="0"/>
      <dgm:spPr/>
    </dgm:pt>
    <dgm:pt modelId="{D9CC2DCC-025C-4DE0-9924-0BB08C23DCA5}" type="pres">
      <dgm:prSet presAssocID="{02FD1731-998C-445B-B12F-44939B35FFC6}" presName="parentLeftMargin" presStyleLbl="node1" presStyleIdx="0" presStyleCnt="4"/>
      <dgm:spPr/>
    </dgm:pt>
    <dgm:pt modelId="{1FE81E24-C014-4043-9537-A01BCF7747BE}" type="pres">
      <dgm:prSet presAssocID="{02FD1731-998C-445B-B12F-44939B35FFC6}" presName="parentText" presStyleLbl="node1" presStyleIdx="0" presStyleCnt="4">
        <dgm:presLayoutVars>
          <dgm:chMax val="0"/>
          <dgm:bulletEnabled val="1"/>
        </dgm:presLayoutVars>
      </dgm:prSet>
      <dgm:spPr/>
    </dgm:pt>
    <dgm:pt modelId="{5C78E0CA-F2DA-4000-8FFD-4EC6308AD573}" type="pres">
      <dgm:prSet presAssocID="{02FD1731-998C-445B-B12F-44939B35FFC6}" presName="negativeSpace" presStyleCnt="0"/>
      <dgm:spPr/>
    </dgm:pt>
    <dgm:pt modelId="{AEACE6DC-85CA-4C0E-8E27-CB201DCEE50F}" type="pres">
      <dgm:prSet presAssocID="{02FD1731-998C-445B-B12F-44939B35FFC6}" presName="childText" presStyleLbl="conFgAcc1" presStyleIdx="0" presStyleCnt="4">
        <dgm:presLayoutVars>
          <dgm:bulletEnabled val="1"/>
        </dgm:presLayoutVars>
      </dgm:prSet>
      <dgm:spPr/>
    </dgm:pt>
    <dgm:pt modelId="{37AE6AC8-3125-4006-9A66-1D87970371F1}" type="pres">
      <dgm:prSet presAssocID="{7B05041D-2B65-477C-9B5E-CC6ACA9E5E06}" presName="spaceBetweenRectangles" presStyleCnt="0"/>
      <dgm:spPr/>
    </dgm:pt>
    <dgm:pt modelId="{8C152102-D618-4702-A252-26B26CBF2F1C}" type="pres">
      <dgm:prSet presAssocID="{DEDDC626-A2E2-4552-9966-9C0498277017}" presName="parentLin" presStyleCnt="0"/>
      <dgm:spPr/>
    </dgm:pt>
    <dgm:pt modelId="{C65B504D-519B-42B5-AC04-990B7530A568}" type="pres">
      <dgm:prSet presAssocID="{DEDDC626-A2E2-4552-9966-9C0498277017}" presName="parentLeftMargin" presStyleLbl="node1" presStyleIdx="0" presStyleCnt="4"/>
      <dgm:spPr/>
    </dgm:pt>
    <dgm:pt modelId="{F7460C11-BE97-4DC2-A5BF-BFDFC3EB21FF}" type="pres">
      <dgm:prSet presAssocID="{DEDDC626-A2E2-4552-9966-9C0498277017}" presName="parentText" presStyleLbl="node1" presStyleIdx="1" presStyleCnt="4">
        <dgm:presLayoutVars>
          <dgm:chMax val="0"/>
          <dgm:bulletEnabled val="1"/>
        </dgm:presLayoutVars>
      </dgm:prSet>
      <dgm:spPr/>
    </dgm:pt>
    <dgm:pt modelId="{71FC1F4A-DE1D-473B-A0DF-E197E61E2C01}" type="pres">
      <dgm:prSet presAssocID="{DEDDC626-A2E2-4552-9966-9C0498277017}" presName="negativeSpace" presStyleCnt="0"/>
      <dgm:spPr/>
    </dgm:pt>
    <dgm:pt modelId="{8A86A6CC-8DD4-45C1-827D-A28CBE42BC75}" type="pres">
      <dgm:prSet presAssocID="{DEDDC626-A2E2-4552-9966-9C0498277017}" presName="childText" presStyleLbl="conFgAcc1" presStyleIdx="1" presStyleCnt="4">
        <dgm:presLayoutVars>
          <dgm:bulletEnabled val="1"/>
        </dgm:presLayoutVars>
      </dgm:prSet>
      <dgm:spPr/>
    </dgm:pt>
    <dgm:pt modelId="{1D5B47D1-EACE-4093-AD0A-D942E5336B64}" type="pres">
      <dgm:prSet presAssocID="{E3602A94-69A4-4E57-9314-B61D7B30E939}" presName="spaceBetweenRectangles" presStyleCnt="0"/>
      <dgm:spPr/>
    </dgm:pt>
    <dgm:pt modelId="{03D1E96E-664E-4606-8C40-D2949A0966FE}" type="pres">
      <dgm:prSet presAssocID="{1B28405D-B2FD-4C50-9891-A37FE6AA0151}" presName="parentLin" presStyleCnt="0"/>
      <dgm:spPr/>
    </dgm:pt>
    <dgm:pt modelId="{2C210CEF-7852-40FA-9824-B2166C0DF58A}" type="pres">
      <dgm:prSet presAssocID="{1B28405D-B2FD-4C50-9891-A37FE6AA0151}" presName="parentLeftMargin" presStyleLbl="node1" presStyleIdx="1" presStyleCnt="4"/>
      <dgm:spPr/>
    </dgm:pt>
    <dgm:pt modelId="{86B8FAE5-1321-424F-B247-AA8AB7BA3223}" type="pres">
      <dgm:prSet presAssocID="{1B28405D-B2FD-4C50-9891-A37FE6AA0151}" presName="parentText" presStyleLbl="node1" presStyleIdx="2" presStyleCnt="4">
        <dgm:presLayoutVars>
          <dgm:chMax val="0"/>
          <dgm:bulletEnabled val="1"/>
        </dgm:presLayoutVars>
      </dgm:prSet>
      <dgm:spPr/>
    </dgm:pt>
    <dgm:pt modelId="{CCF39018-73F8-4BEA-94CD-1A465A384881}" type="pres">
      <dgm:prSet presAssocID="{1B28405D-B2FD-4C50-9891-A37FE6AA0151}" presName="negativeSpace" presStyleCnt="0"/>
      <dgm:spPr/>
    </dgm:pt>
    <dgm:pt modelId="{1912E33B-8680-4E02-95E2-0F279422FE27}" type="pres">
      <dgm:prSet presAssocID="{1B28405D-B2FD-4C50-9891-A37FE6AA0151}" presName="childText" presStyleLbl="conFgAcc1" presStyleIdx="2" presStyleCnt="4">
        <dgm:presLayoutVars>
          <dgm:bulletEnabled val="1"/>
        </dgm:presLayoutVars>
      </dgm:prSet>
      <dgm:spPr/>
    </dgm:pt>
    <dgm:pt modelId="{2E13D1E9-0EAB-45AD-BF2A-971C0F7747E3}" type="pres">
      <dgm:prSet presAssocID="{4F7B7A2A-DB98-4B88-9C8D-43B1B26812B8}" presName="spaceBetweenRectangles" presStyleCnt="0"/>
      <dgm:spPr/>
    </dgm:pt>
    <dgm:pt modelId="{75561DB5-201A-436F-B91E-DC0E11644A37}" type="pres">
      <dgm:prSet presAssocID="{CE030AFB-9A20-498F-8450-7C08E0029597}" presName="parentLin" presStyleCnt="0"/>
      <dgm:spPr/>
    </dgm:pt>
    <dgm:pt modelId="{D486B5C3-77A6-4602-823F-32F5AC099B0F}" type="pres">
      <dgm:prSet presAssocID="{CE030AFB-9A20-498F-8450-7C08E0029597}" presName="parentLeftMargin" presStyleLbl="node1" presStyleIdx="2" presStyleCnt="4"/>
      <dgm:spPr/>
    </dgm:pt>
    <dgm:pt modelId="{AD6DB5B0-9EC9-4247-AFEA-872DE54E32D1}" type="pres">
      <dgm:prSet presAssocID="{CE030AFB-9A20-498F-8450-7C08E0029597}" presName="parentText" presStyleLbl="node1" presStyleIdx="3" presStyleCnt="4">
        <dgm:presLayoutVars>
          <dgm:chMax val="0"/>
          <dgm:bulletEnabled val="1"/>
        </dgm:presLayoutVars>
      </dgm:prSet>
      <dgm:spPr/>
    </dgm:pt>
    <dgm:pt modelId="{6366F94E-4C02-428D-8DBF-8E2D707A8C06}" type="pres">
      <dgm:prSet presAssocID="{CE030AFB-9A20-498F-8450-7C08E0029597}" presName="negativeSpace" presStyleCnt="0"/>
      <dgm:spPr/>
    </dgm:pt>
    <dgm:pt modelId="{A032712B-85A9-46BF-B1B2-995FCF51DD59}" type="pres">
      <dgm:prSet presAssocID="{CE030AFB-9A20-498F-8450-7C08E0029597}" presName="childText" presStyleLbl="conFgAcc1" presStyleIdx="3" presStyleCnt="4">
        <dgm:presLayoutVars>
          <dgm:bulletEnabled val="1"/>
        </dgm:presLayoutVars>
      </dgm:prSet>
      <dgm:spPr/>
    </dgm:pt>
  </dgm:ptLst>
  <dgm:cxnLst>
    <dgm:cxn modelId="{5D410401-57FC-4A2F-B9DB-3AF97564E438}" srcId="{764198C9-D9C3-44C4-8EA4-527EE0D3BD1A}" destId="{DEDDC626-A2E2-4552-9966-9C0498277017}" srcOrd="1" destOrd="0" parTransId="{D0AC8700-1BC6-472F-AC76-CB5A236E2368}" sibTransId="{E3602A94-69A4-4E57-9314-B61D7B30E939}"/>
    <dgm:cxn modelId="{1D32FF03-0797-4130-B44B-FAA136DBD32D}" srcId="{764198C9-D9C3-44C4-8EA4-527EE0D3BD1A}" destId="{1B28405D-B2FD-4C50-9891-A37FE6AA0151}" srcOrd="2" destOrd="0" parTransId="{631B57DD-69B3-414F-8AB1-BEAA7FE18BBC}" sibTransId="{4F7B7A2A-DB98-4B88-9C8D-43B1B26812B8}"/>
    <dgm:cxn modelId="{AD7CA93B-CF87-49F1-93F4-F0C64C8ECE10}" type="presOf" srcId="{02FD1731-998C-445B-B12F-44939B35FFC6}" destId="{D9CC2DCC-025C-4DE0-9924-0BB08C23DCA5}" srcOrd="0" destOrd="0" presId="urn:microsoft.com/office/officeart/2005/8/layout/list1"/>
    <dgm:cxn modelId="{A0E5B663-F5F8-444A-99BF-15B6D123B687}" type="presOf" srcId="{1B28405D-B2FD-4C50-9891-A37FE6AA0151}" destId="{2C210CEF-7852-40FA-9824-B2166C0DF58A}" srcOrd="0" destOrd="0" presId="urn:microsoft.com/office/officeart/2005/8/layout/list1"/>
    <dgm:cxn modelId="{7019ED4A-A40E-4A36-8266-A6E50ACE9D1C}" type="presOf" srcId="{CE030AFB-9A20-498F-8450-7C08E0029597}" destId="{D486B5C3-77A6-4602-823F-32F5AC099B0F}" srcOrd="0" destOrd="0" presId="urn:microsoft.com/office/officeart/2005/8/layout/list1"/>
    <dgm:cxn modelId="{E5912F56-4356-4F85-A16C-D35CA97C6F68}" type="presOf" srcId="{CE030AFB-9A20-498F-8450-7C08E0029597}" destId="{AD6DB5B0-9EC9-4247-AFEA-872DE54E32D1}" srcOrd="1" destOrd="0" presId="urn:microsoft.com/office/officeart/2005/8/layout/list1"/>
    <dgm:cxn modelId="{568E9391-7E77-4A40-A096-FACBA5E9A049}" type="presOf" srcId="{DEDDC626-A2E2-4552-9966-9C0498277017}" destId="{C65B504D-519B-42B5-AC04-990B7530A568}" srcOrd="0" destOrd="0" presId="urn:microsoft.com/office/officeart/2005/8/layout/list1"/>
    <dgm:cxn modelId="{7251A3CE-C6BA-4D67-9D02-3550C0FA739F}" srcId="{764198C9-D9C3-44C4-8EA4-527EE0D3BD1A}" destId="{02FD1731-998C-445B-B12F-44939B35FFC6}" srcOrd="0" destOrd="0" parTransId="{B2B6B011-728A-4B2A-A33B-99672C616593}" sibTransId="{7B05041D-2B65-477C-9B5E-CC6ACA9E5E06}"/>
    <dgm:cxn modelId="{860905D1-9D20-4EB2-9629-A7AF85E936B5}" type="presOf" srcId="{764198C9-D9C3-44C4-8EA4-527EE0D3BD1A}" destId="{B8B68E93-9EE5-4930-9942-0D8FA3E62765}" srcOrd="0" destOrd="0" presId="urn:microsoft.com/office/officeart/2005/8/layout/list1"/>
    <dgm:cxn modelId="{8CEF4FDD-EA8C-4A06-99EF-164609B87B60}" type="presOf" srcId="{1B28405D-B2FD-4C50-9891-A37FE6AA0151}" destId="{86B8FAE5-1321-424F-B247-AA8AB7BA3223}" srcOrd="1" destOrd="0" presId="urn:microsoft.com/office/officeart/2005/8/layout/list1"/>
    <dgm:cxn modelId="{E0474EF1-9EA2-4BB0-806F-DC7E0AB696E9}" type="presOf" srcId="{02FD1731-998C-445B-B12F-44939B35FFC6}" destId="{1FE81E24-C014-4043-9537-A01BCF7747BE}" srcOrd="1" destOrd="0" presId="urn:microsoft.com/office/officeart/2005/8/layout/list1"/>
    <dgm:cxn modelId="{B4C22BF4-6306-4A5D-8AE8-B0FB16BD1581}" srcId="{764198C9-D9C3-44C4-8EA4-527EE0D3BD1A}" destId="{CE030AFB-9A20-498F-8450-7C08E0029597}" srcOrd="3" destOrd="0" parTransId="{4A1794D1-B631-46CE-8B1F-8B4F3EBD3750}" sibTransId="{5B894DAD-0D1B-4EB3-86FD-D0B2170E9F13}"/>
    <dgm:cxn modelId="{FD9827FB-799C-460C-89A5-8B8C417AD4C3}" type="presOf" srcId="{DEDDC626-A2E2-4552-9966-9C0498277017}" destId="{F7460C11-BE97-4DC2-A5BF-BFDFC3EB21FF}" srcOrd="1" destOrd="0" presId="urn:microsoft.com/office/officeart/2005/8/layout/list1"/>
    <dgm:cxn modelId="{1ADBECBC-AC92-4867-A45B-BC71078DD6AC}" type="presParOf" srcId="{B8B68E93-9EE5-4930-9942-0D8FA3E62765}" destId="{C02D6FDF-1B45-4F80-9422-6BF050C0B5ED}" srcOrd="0" destOrd="0" presId="urn:microsoft.com/office/officeart/2005/8/layout/list1"/>
    <dgm:cxn modelId="{BCA7BDCC-51EC-42AF-BB8D-16B475D15AEB}" type="presParOf" srcId="{C02D6FDF-1B45-4F80-9422-6BF050C0B5ED}" destId="{D9CC2DCC-025C-4DE0-9924-0BB08C23DCA5}" srcOrd="0" destOrd="0" presId="urn:microsoft.com/office/officeart/2005/8/layout/list1"/>
    <dgm:cxn modelId="{4239604D-FBC6-4886-A61C-BFD70125DCD9}" type="presParOf" srcId="{C02D6FDF-1B45-4F80-9422-6BF050C0B5ED}" destId="{1FE81E24-C014-4043-9537-A01BCF7747BE}" srcOrd="1" destOrd="0" presId="urn:microsoft.com/office/officeart/2005/8/layout/list1"/>
    <dgm:cxn modelId="{E701FE4C-009C-49CD-A75E-2F9D7D4CF3E8}" type="presParOf" srcId="{B8B68E93-9EE5-4930-9942-0D8FA3E62765}" destId="{5C78E0CA-F2DA-4000-8FFD-4EC6308AD573}" srcOrd="1" destOrd="0" presId="urn:microsoft.com/office/officeart/2005/8/layout/list1"/>
    <dgm:cxn modelId="{32A0B69C-0E46-4AA9-8FD7-F6C735AC9F2B}" type="presParOf" srcId="{B8B68E93-9EE5-4930-9942-0D8FA3E62765}" destId="{AEACE6DC-85CA-4C0E-8E27-CB201DCEE50F}" srcOrd="2" destOrd="0" presId="urn:microsoft.com/office/officeart/2005/8/layout/list1"/>
    <dgm:cxn modelId="{58CC644A-1B1B-49E2-9DB3-D96CC6A02F6E}" type="presParOf" srcId="{B8B68E93-9EE5-4930-9942-0D8FA3E62765}" destId="{37AE6AC8-3125-4006-9A66-1D87970371F1}" srcOrd="3" destOrd="0" presId="urn:microsoft.com/office/officeart/2005/8/layout/list1"/>
    <dgm:cxn modelId="{010B5D39-7DF8-46E5-842F-158A38647CE6}" type="presParOf" srcId="{B8B68E93-9EE5-4930-9942-0D8FA3E62765}" destId="{8C152102-D618-4702-A252-26B26CBF2F1C}" srcOrd="4" destOrd="0" presId="urn:microsoft.com/office/officeart/2005/8/layout/list1"/>
    <dgm:cxn modelId="{2C12CE93-9C25-4C2E-BF24-AE482E0D197E}" type="presParOf" srcId="{8C152102-D618-4702-A252-26B26CBF2F1C}" destId="{C65B504D-519B-42B5-AC04-990B7530A568}" srcOrd="0" destOrd="0" presId="urn:microsoft.com/office/officeart/2005/8/layout/list1"/>
    <dgm:cxn modelId="{548E3B17-ECD8-48F0-8D89-4850CFF63246}" type="presParOf" srcId="{8C152102-D618-4702-A252-26B26CBF2F1C}" destId="{F7460C11-BE97-4DC2-A5BF-BFDFC3EB21FF}" srcOrd="1" destOrd="0" presId="urn:microsoft.com/office/officeart/2005/8/layout/list1"/>
    <dgm:cxn modelId="{438D12B8-E2CA-4B1C-A379-4AD2A00D5EA1}" type="presParOf" srcId="{B8B68E93-9EE5-4930-9942-0D8FA3E62765}" destId="{71FC1F4A-DE1D-473B-A0DF-E197E61E2C01}" srcOrd="5" destOrd="0" presId="urn:microsoft.com/office/officeart/2005/8/layout/list1"/>
    <dgm:cxn modelId="{D5E6F46F-CB9C-4412-B516-F2609B0DD572}" type="presParOf" srcId="{B8B68E93-9EE5-4930-9942-0D8FA3E62765}" destId="{8A86A6CC-8DD4-45C1-827D-A28CBE42BC75}" srcOrd="6" destOrd="0" presId="urn:microsoft.com/office/officeart/2005/8/layout/list1"/>
    <dgm:cxn modelId="{DDC53C14-51A8-4367-B20E-6AE017729C59}" type="presParOf" srcId="{B8B68E93-9EE5-4930-9942-0D8FA3E62765}" destId="{1D5B47D1-EACE-4093-AD0A-D942E5336B64}" srcOrd="7" destOrd="0" presId="urn:microsoft.com/office/officeart/2005/8/layout/list1"/>
    <dgm:cxn modelId="{55BA8CDA-01CC-4A63-B07B-D05798C97DC2}" type="presParOf" srcId="{B8B68E93-9EE5-4930-9942-0D8FA3E62765}" destId="{03D1E96E-664E-4606-8C40-D2949A0966FE}" srcOrd="8" destOrd="0" presId="urn:microsoft.com/office/officeart/2005/8/layout/list1"/>
    <dgm:cxn modelId="{5B5072F5-0694-4AD8-B620-26512E2ECDC5}" type="presParOf" srcId="{03D1E96E-664E-4606-8C40-D2949A0966FE}" destId="{2C210CEF-7852-40FA-9824-B2166C0DF58A}" srcOrd="0" destOrd="0" presId="urn:microsoft.com/office/officeart/2005/8/layout/list1"/>
    <dgm:cxn modelId="{3A551279-362D-49E1-8707-99EAADE249B7}" type="presParOf" srcId="{03D1E96E-664E-4606-8C40-D2949A0966FE}" destId="{86B8FAE5-1321-424F-B247-AA8AB7BA3223}" srcOrd="1" destOrd="0" presId="urn:microsoft.com/office/officeart/2005/8/layout/list1"/>
    <dgm:cxn modelId="{4B72C992-36B3-43A6-AB46-D663987A9F27}" type="presParOf" srcId="{B8B68E93-9EE5-4930-9942-0D8FA3E62765}" destId="{CCF39018-73F8-4BEA-94CD-1A465A384881}" srcOrd="9" destOrd="0" presId="urn:microsoft.com/office/officeart/2005/8/layout/list1"/>
    <dgm:cxn modelId="{1365B962-975E-47EC-9EAC-48E48FAC682B}" type="presParOf" srcId="{B8B68E93-9EE5-4930-9942-0D8FA3E62765}" destId="{1912E33B-8680-4E02-95E2-0F279422FE27}" srcOrd="10" destOrd="0" presId="urn:microsoft.com/office/officeart/2005/8/layout/list1"/>
    <dgm:cxn modelId="{9D3595B0-FC98-461B-A972-B69E2A39CAC0}" type="presParOf" srcId="{B8B68E93-9EE5-4930-9942-0D8FA3E62765}" destId="{2E13D1E9-0EAB-45AD-BF2A-971C0F7747E3}" srcOrd="11" destOrd="0" presId="urn:microsoft.com/office/officeart/2005/8/layout/list1"/>
    <dgm:cxn modelId="{63737C41-162F-486F-A475-0A7C2FE5960A}" type="presParOf" srcId="{B8B68E93-9EE5-4930-9942-0D8FA3E62765}" destId="{75561DB5-201A-436F-B91E-DC0E11644A37}" srcOrd="12" destOrd="0" presId="urn:microsoft.com/office/officeart/2005/8/layout/list1"/>
    <dgm:cxn modelId="{E8F23C54-E96A-44C3-B676-BE48F1BD71F5}" type="presParOf" srcId="{75561DB5-201A-436F-B91E-DC0E11644A37}" destId="{D486B5C3-77A6-4602-823F-32F5AC099B0F}" srcOrd="0" destOrd="0" presId="urn:microsoft.com/office/officeart/2005/8/layout/list1"/>
    <dgm:cxn modelId="{EB35FFA8-857E-4465-8B62-963896270980}" type="presParOf" srcId="{75561DB5-201A-436F-B91E-DC0E11644A37}" destId="{AD6DB5B0-9EC9-4247-AFEA-872DE54E32D1}" srcOrd="1" destOrd="0" presId="urn:microsoft.com/office/officeart/2005/8/layout/list1"/>
    <dgm:cxn modelId="{B8A7B26D-4596-49C9-B06F-F3248DE1F2AC}" type="presParOf" srcId="{B8B68E93-9EE5-4930-9942-0D8FA3E62765}" destId="{6366F94E-4C02-428D-8DBF-8E2D707A8C06}" srcOrd="13" destOrd="0" presId="urn:microsoft.com/office/officeart/2005/8/layout/list1"/>
    <dgm:cxn modelId="{6F8FE514-96BB-4470-9361-04846195F071}" type="presParOf" srcId="{B8B68E93-9EE5-4930-9942-0D8FA3E62765}" destId="{A032712B-85A9-46BF-B1B2-995FCF51DD5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19027C-6E2C-4935-8E9F-13E7979FBD5C}" type="doc">
      <dgm:prSet loTypeId="urn:microsoft.com/office/officeart/2005/8/layout/process1" loCatId="process" qsTypeId="urn:microsoft.com/office/officeart/2005/8/quickstyle/simple1" qsCatId="simple" csTypeId="urn:microsoft.com/office/officeart/2005/8/colors/accent1_2" csCatId="accent1" phldr="1"/>
      <dgm:spPr/>
    </dgm:pt>
    <dgm:pt modelId="{02E53BE5-0735-483E-AE69-4BCCD6C0625E}">
      <dgm:prSet/>
      <dgm:spPr/>
      <dgm:t>
        <a:bodyPr/>
        <a:lstStyle/>
        <a:p>
          <a:pPr>
            <a:buFont typeface="Arial" panose="020B0604020202020204" pitchFamily="34" charset="0"/>
            <a:buChar char="•"/>
          </a:pPr>
          <a:r>
            <a:rPr lang="en-US"/>
            <a:t>Input schemas</a:t>
          </a:r>
        </a:p>
      </dgm:t>
    </dgm:pt>
    <dgm:pt modelId="{5CE5199B-9C48-478D-9FCE-6122C18F43D8}" type="parTrans" cxnId="{258A3394-95B6-4A69-87F6-9D6F0CAB0E1C}">
      <dgm:prSet/>
      <dgm:spPr/>
      <dgm:t>
        <a:bodyPr/>
        <a:lstStyle/>
        <a:p>
          <a:endParaRPr lang="en-US"/>
        </a:p>
      </dgm:t>
    </dgm:pt>
    <dgm:pt modelId="{DA25DA4D-B721-45A7-847E-56C9ADF9E2C7}" type="sibTrans" cxnId="{258A3394-95B6-4A69-87F6-9D6F0CAB0E1C}">
      <dgm:prSet/>
      <dgm:spPr/>
      <dgm:t>
        <a:bodyPr/>
        <a:lstStyle/>
        <a:p>
          <a:endParaRPr lang="en-US"/>
        </a:p>
      </dgm:t>
    </dgm:pt>
    <dgm:pt modelId="{A7BDE21B-BA8D-4E1A-9E9A-22273D0AEBD0}">
      <dgm:prSet/>
      <dgm:spPr/>
      <dgm:t>
        <a:bodyPr/>
        <a:lstStyle/>
        <a:p>
          <a:pPr>
            <a:buFont typeface="Arial" panose="020B0604020202020204" pitchFamily="34" charset="0"/>
            <a:buChar char="•"/>
          </a:pPr>
          <a:r>
            <a:rPr lang="en-US"/>
            <a:t>Backend processing</a:t>
          </a:r>
        </a:p>
      </dgm:t>
    </dgm:pt>
    <dgm:pt modelId="{3FD1C21A-A568-4A79-8432-4A6EC876A477}" type="parTrans" cxnId="{B6982222-3192-4970-B192-7F6D4AEC6C40}">
      <dgm:prSet/>
      <dgm:spPr/>
      <dgm:t>
        <a:bodyPr/>
        <a:lstStyle/>
        <a:p>
          <a:endParaRPr lang="en-US"/>
        </a:p>
      </dgm:t>
    </dgm:pt>
    <dgm:pt modelId="{09D58D9D-FCF9-4FFE-8910-BF5DFB06D93D}" type="sibTrans" cxnId="{B6982222-3192-4970-B192-7F6D4AEC6C40}">
      <dgm:prSet/>
      <dgm:spPr/>
      <dgm:t>
        <a:bodyPr/>
        <a:lstStyle/>
        <a:p>
          <a:endParaRPr lang="en-US"/>
        </a:p>
      </dgm:t>
    </dgm:pt>
    <dgm:pt modelId="{3C7AA313-0C7A-4CD2-9840-C36CFE8A49DF}">
      <dgm:prSet/>
      <dgm:spPr/>
      <dgm:t>
        <a:bodyPr/>
        <a:lstStyle/>
        <a:p>
          <a:pPr>
            <a:buFont typeface="Arial" panose="020B0604020202020204" pitchFamily="34" charset="0"/>
            <a:buChar char="•"/>
          </a:pPr>
          <a:r>
            <a:rPr lang="en-US"/>
            <a:t>AI-driven question generation</a:t>
          </a:r>
        </a:p>
      </dgm:t>
    </dgm:pt>
    <dgm:pt modelId="{98DAFD15-CC25-4B58-B12A-A042DE1144A0}" type="parTrans" cxnId="{D9EF0E6D-2BC2-4052-9CC9-F4AE6428DCE1}">
      <dgm:prSet/>
      <dgm:spPr/>
      <dgm:t>
        <a:bodyPr/>
        <a:lstStyle/>
        <a:p>
          <a:endParaRPr lang="en-US"/>
        </a:p>
      </dgm:t>
    </dgm:pt>
    <dgm:pt modelId="{0ADD4772-5635-455D-BEC1-2DBDBE43EF78}" type="sibTrans" cxnId="{D9EF0E6D-2BC2-4052-9CC9-F4AE6428DCE1}">
      <dgm:prSet/>
      <dgm:spPr/>
      <dgm:t>
        <a:bodyPr/>
        <a:lstStyle/>
        <a:p>
          <a:endParaRPr lang="en-US"/>
        </a:p>
      </dgm:t>
    </dgm:pt>
    <dgm:pt modelId="{351D664B-C8E6-443A-9B2A-13D61AAB3781}">
      <dgm:prSet/>
      <dgm:spPr/>
      <dgm:t>
        <a:bodyPr/>
        <a:lstStyle/>
        <a:p>
          <a:pPr>
            <a:buFont typeface="Arial" panose="020B0604020202020204" pitchFamily="34" charset="0"/>
            <a:buChar char="•"/>
          </a:pPr>
          <a:r>
            <a:rPr lang="en-US"/>
            <a:t>User interaction.</a:t>
          </a:r>
        </a:p>
      </dgm:t>
    </dgm:pt>
    <dgm:pt modelId="{06E78D03-F7FE-4F50-AF6C-0B5382787BF2}" type="parTrans" cxnId="{DD7A94C8-7204-4E95-BE50-34877BBE3865}">
      <dgm:prSet/>
      <dgm:spPr/>
      <dgm:t>
        <a:bodyPr/>
        <a:lstStyle/>
        <a:p>
          <a:endParaRPr lang="en-US"/>
        </a:p>
      </dgm:t>
    </dgm:pt>
    <dgm:pt modelId="{9BB5E923-D98E-47EB-ACE9-A7869DD260A5}" type="sibTrans" cxnId="{DD7A94C8-7204-4E95-BE50-34877BBE3865}">
      <dgm:prSet/>
      <dgm:spPr/>
      <dgm:t>
        <a:bodyPr/>
        <a:lstStyle/>
        <a:p>
          <a:endParaRPr lang="en-US"/>
        </a:p>
      </dgm:t>
    </dgm:pt>
    <dgm:pt modelId="{321D5F65-FCFC-475C-8485-BD70B1D32D6F}" type="pres">
      <dgm:prSet presAssocID="{7919027C-6E2C-4935-8E9F-13E7979FBD5C}" presName="Name0" presStyleCnt="0">
        <dgm:presLayoutVars>
          <dgm:dir/>
          <dgm:resizeHandles val="exact"/>
        </dgm:presLayoutVars>
      </dgm:prSet>
      <dgm:spPr/>
    </dgm:pt>
    <dgm:pt modelId="{2206CD8C-EADF-4626-B414-C7B6931C3E3B}" type="pres">
      <dgm:prSet presAssocID="{02E53BE5-0735-483E-AE69-4BCCD6C0625E}" presName="node" presStyleLbl="node1" presStyleIdx="0" presStyleCnt="4">
        <dgm:presLayoutVars>
          <dgm:bulletEnabled val="1"/>
        </dgm:presLayoutVars>
      </dgm:prSet>
      <dgm:spPr/>
    </dgm:pt>
    <dgm:pt modelId="{DF021203-CE11-4320-8F10-CF8898DB6D41}" type="pres">
      <dgm:prSet presAssocID="{DA25DA4D-B721-45A7-847E-56C9ADF9E2C7}" presName="sibTrans" presStyleLbl="sibTrans2D1" presStyleIdx="0" presStyleCnt="3"/>
      <dgm:spPr/>
    </dgm:pt>
    <dgm:pt modelId="{DB4DE4EB-C570-4DAB-A0C0-52D4C8793D79}" type="pres">
      <dgm:prSet presAssocID="{DA25DA4D-B721-45A7-847E-56C9ADF9E2C7}" presName="connectorText" presStyleLbl="sibTrans2D1" presStyleIdx="0" presStyleCnt="3"/>
      <dgm:spPr/>
    </dgm:pt>
    <dgm:pt modelId="{12BBF463-522B-4F65-8D98-975463684B1A}" type="pres">
      <dgm:prSet presAssocID="{A7BDE21B-BA8D-4E1A-9E9A-22273D0AEBD0}" presName="node" presStyleLbl="node1" presStyleIdx="1" presStyleCnt="4">
        <dgm:presLayoutVars>
          <dgm:bulletEnabled val="1"/>
        </dgm:presLayoutVars>
      </dgm:prSet>
      <dgm:spPr/>
    </dgm:pt>
    <dgm:pt modelId="{4E9A1E03-EB5D-4001-9F2C-64D0D62CCD6D}" type="pres">
      <dgm:prSet presAssocID="{09D58D9D-FCF9-4FFE-8910-BF5DFB06D93D}" presName="sibTrans" presStyleLbl="sibTrans2D1" presStyleIdx="1" presStyleCnt="3"/>
      <dgm:spPr/>
    </dgm:pt>
    <dgm:pt modelId="{DBBE5301-86AB-4015-A932-DC8B45F61018}" type="pres">
      <dgm:prSet presAssocID="{09D58D9D-FCF9-4FFE-8910-BF5DFB06D93D}" presName="connectorText" presStyleLbl="sibTrans2D1" presStyleIdx="1" presStyleCnt="3"/>
      <dgm:spPr/>
    </dgm:pt>
    <dgm:pt modelId="{AD0A71CB-1F21-4C65-9C4D-357951EAAB0F}" type="pres">
      <dgm:prSet presAssocID="{3C7AA313-0C7A-4CD2-9840-C36CFE8A49DF}" presName="node" presStyleLbl="node1" presStyleIdx="2" presStyleCnt="4">
        <dgm:presLayoutVars>
          <dgm:bulletEnabled val="1"/>
        </dgm:presLayoutVars>
      </dgm:prSet>
      <dgm:spPr/>
    </dgm:pt>
    <dgm:pt modelId="{500F8B82-E897-4F28-AA16-D4F219218387}" type="pres">
      <dgm:prSet presAssocID="{0ADD4772-5635-455D-BEC1-2DBDBE43EF78}" presName="sibTrans" presStyleLbl="sibTrans2D1" presStyleIdx="2" presStyleCnt="3"/>
      <dgm:spPr/>
    </dgm:pt>
    <dgm:pt modelId="{74C30248-CCA8-45D3-AE79-0102186C11B0}" type="pres">
      <dgm:prSet presAssocID="{0ADD4772-5635-455D-BEC1-2DBDBE43EF78}" presName="connectorText" presStyleLbl="sibTrans2D1" presStyleIdx="2" presStyleCnt="3"/>
      <dgm:spPr/>
    </dgm:pt>
    <dgm:pt modelId="{CBA7961F-C1D5-46B3-B28C-9ED7FB18F5B3}" type="pres">
      <dgm:prSet presAssocID="{351D664B-C8E6-443A-9B2A-13D61AAB3781}" presName="node" presStyleLbl="node1" presStyleIdx="3" presStyleCnt="4">
        <dgm:presLayoutVars>
          <dgm:bulletEnabled val="1"/>
        </dgm:presLayoutVars>
      </dgm:prSet>
      <dgm:spPr/>
    </dgm:pt>
  </dgm:ptLst>
  <dgm:cxnLst>
    <dgm:cxn modelId="{A760DE1E-3606-4265-9A1F-408E0ADF6014}" type="presOf" srcId="{DA25DA4D-B721-45A7-847E-56C9ADF9E2C7}" destId="{DF021203-CE11-4320-8F10-CF8898DB6D41}" srcOrd="0" destOrd="0" presId="urn:microsoft.com/office/officeart/2005/8/layout/process1"/>
    <dgm:cxn modelId="{B6982222-3192-4970-B192-7F6D4AEC6C40}" srcId="{7919027C-6E2C-4935-8E9F-13E7979FBD5C}" destId="{A7BDE21B-BA8D-4E1A-9E9A-22273D0AEBD0}" srcOrd="1" destOrd="0" parTransId="{3FD1C21A-A568-4A79-8432-4A6EC876A477}" sibTransId="{09D58D9D-FCF9-4FFE-8910-BF5DFB06D93D}"/>
    <dgm:cxn modelId="{D82A1C67-C20D-4B81-869D-E87F4E7440A9}" type="presOf" srcId="{09D58D9D-FCF9-4FFE-8910-BF5DFB06D93D}" destId="{DBBE5301-86AB-4015-A932-DC8B45F61018}" srcOrd="1" destOrd="0" presId="urn:microsoft.com/office/officeart/2005/8/layout/process1"/>
    <dgm:cxn modelId="{D9EF0E6D-2BC2-4052-9CC9-F4AE6428DCE1}" srcId="{7919027C-6E2C-4935-8E9F-13E7979FBD5C}" destId="{3C7AA313-0C7A-4CD2-9840-C36CFE8A49DF}" srcOrd="2" destOrd="0" parTransId="{98DAFD15-CC25-4B58-B12A-A042DE1144A0}" sibTransId="{0ADD4772-5635-455D-BEC1-2DBDBE43EF78}"/>
    <dgm:cxn modelId="{7496FF4D-9D9F-447B-AD69-270DBCF4CD17}" type="presOf" srcId="{09D58D9D-FCF9-4FFE-8910-BF5DFB06D93D}" destId="{4E9A1E03-EB5D-4001-9F2C-64D0D62CCD6D}" srcOrd="0" destOrd="0" presId="urn:microsoft.com/office/officeart/2005/8/layout/process1"/>
    <dgm:cxn modelId="{6B2F7471-380C-4B68-93B8-6998C58A8BE4}" type="presOf" srcId="{DA25DA4D-B721-45A7-847E-56C9ADF9E2C7}" destId="{DB4DE4EB-C570-4DAB-A0C0-52D4C8793D79}" srcOrd="1" destOrd="0" presId="urn:microsoft.com/office/officeart/2005/8/layout/process1"/>
    <dgm:cxn modelId="{0B65C954-9DD6-44BB-A0A7-C99593F39724}" type="presOf" srcId="{0ADD4772-5635-455D-BEC1-2DBDBE43EF78}" destId="{74C30248-CCA8-45D3-AE79-0102186C11B0}" srcOrd="1" destOrd="0" presId="urn:microsoft.com/office/officeart/2005/8/layout/process1"/>
    <dgm:cxn modelId="{258A3394-95B6-4A69-87F6-9D6F0CAB0E1C}" srcId="{7919027C-6E2C-4935-8E9F-13E7979FBD5C}" destId="{02E53BE5-0735-483E-AE69-4BCCD6C0625E}" srcOrd="0" destOrd="0" parTransId="{5CE5199B-9C48-478D-9FCE-6122C18F43D8}" sibTransId="{DA25DA4D-B721-45A7-847E-56C9ADF9E2C7}"/>
    <dgm:cxn modelId="{B14A4F99-C969-4165-8079-2A783353A69A}" type="presOf" srcId="{3C7AA313-0C7A-4CD2-9840-C36CFE8A49DF}" destId="{AD0A71CB-1F21-4C65-9C4D-357951EAAB0F}" srcOrd="0" destOrd="0" presId="urn:microsoft.com/office/officeart/2005/8/layout/process1"/>
    <dgm:cxn modelId="{01782C9B-13A1-44EE-9D5F-AA94BEC30865}" type="presOf" srcId="{02E53BE5-0735-483E-AE69-4BCCD6C0625E}" destId="{2206CD8C-EADF-4626-B414-C7B6931C3E3B}" srcOrd="0" destOrd="0" presId="urn:microsoft.com/office/officeart/2005/8/layout/process1"/>
    <dgm:cxn modelId="{36C14BBB-7C04-4F05-ACA2-C8FB4064C0A4}" type="presOf" srcId="{A7BDE21B-BA8D-4E1A-9E9A-22273D0AEBD0}" destId="{12BBF463-522B-4F65-8D98-975463684B1A}" srcOrd="0" destOrd="0" presId="urn:microsoft.com/office/officeart/2005/8/layout/process1"/>
    <dgm:cxn modelId="{DD7A94C8-7204-4E95-BE50-34877BBE3865}" srcId="{7919027C-6E2C-4935-8E9F-13E7979FBD5C}" destId="{351D664B-C8E6-443A-9B2A-13D61AAB3781}" srcOrd="3" destOrd="0" parTransId="{06E78D03-F7FE-4F50-AF6C-0B5382787BF2}" sibTransId="{9BB5E923-D98E-47EB-ACE9-A7869DD260A5}"/>
    <dgm:cxn modelId="{1A6905E9-74E0-4448-859C-64F4039EE03A}" type="presOf" srcId="{7919027C-6E2C-4935-8E9F-13E7979FBD5C}" destId="{321D5F65-FCFC-475C-8485-BD70B1D32D6F}" srcOrd="0" destOrd="0" presId="urn:microsoft.com/office/officeart/2005/8/layout/process1"/>
    <dgm:cxn modelId="{E01C32ED-A14A-4D8F-8FA9-E290B52B03EA}" type="presOf" srcId="{351D664B-C8E6-443A-9B2A-13D61AAB3781}" destId="{CBA7961F-C1D5-46B3-B28C-9ED7FB18F5B3}" srcOrd="0" destOrd="0" presId="urn:microsoft.com/office/officeart/2005/8/layout/process1"/>
    <dgm:cxn modelId="{3D0E6EEF-ABDE-490A-B5EB-1A1DB177F856}" type="presOf" srcId="{0ADD4772-5635-455D-BEC1-2DBDBE43EF78}" destId="{500F8B82-E897-4F28-AA16-D4F219218387}" srcOrd="0" destOrd="0" presId="urn:microsoft.com/office/officeart/2005/8/layout/process1"/>
    <dgm:cxn modelId="{DAA5C94A-D801-49C6-8F4B-5312717E3277}" type="presParOf" srcId="{321D5F65-FCFC-475C-8485-BD70B1D32D6F}" destId="{2206CD8C-EADF-4626-B414-C7B6931C3E3B}" srcOrd="0" destOrd="0" presId="urn:microsoft.com/office/officeart/2005/8/layout/process1"/>
    <dgm:cxn modelId="{F4248215-B49F-4CB6-A0A1-541C17F2ADA3}" type="presParOf" srcId="{321D5F65-FCFC-475C-8485-BD70B1D32D6F}" destId="{DF021203-CE11-4320-8F10-CF8898DB6D41}" srcOrd="1" destOrd="0" presId="urn:microsoft.com/office/officeart/2005/8/layout/process1"/>
    <dgm:cxn modelId="{F9A82FF0-E0A0-4B30-BBE0-F75EEB343590}" type="presParOf" srcId="{DF021203-CE11-4320-8F10-CF8898DB6D41}" destId="{DB4DE4EB-C570-4DAB-A0C0-52D4C8793D79}" srcOrd="0" destOrd="0" presId="urn:microsoft.com/office/officeart/2005/8/layout/process1"/>
    <dgm:cxn modelId="{715AC5C9-73D7-48AA-9478-36CB217834B6}" type="presParOf" srcId="{321D5F65-FCFC-475C-8485-BD70B1D32D6F}" destId="{12BBF463-522B-4F65-8D98-975463684B1A}" srcOrd="2" destOrd="0" presId="urn:microsoft.com/office/officeart/2005/8/layout/process1"/>
    <dgm:cxn modelId="{74216FB5-4411-4ADA-AC40-B7266B584E26}" type="presParOf" srcId="{321D5F65-FCFC-475C-8485-BD70B1D32D6F}" destId="{4E9A1E03-EB5D-4001-9F2C-64D0D62CCD6D}" srcOrd="3" destOrd="0" presId="urn:microsoft.com/office/officeart/2005/8/layout/process1"/>
    <dgm:cxn modelId="{734BC660-0A42-4F7C-802B-F2A0ACB6D099}" type="presParOf" srcId="{4E9A1E03-EB5D-4001-9F2C-64D0D62CCD6D}" destId="{DBBE5301-86AB-4015-A932-DC8B45F61018}" srcOrd="0" destOrd="0" presId="urn:microsoft.com/office/officeart/2005/8/layout/process1"/>
    <dgm:cxn modelId="{21EDCB1B-CA54-4D97-B8E5-EBEAD2228FAA}" type="presParOf" srcId="{321D5F65-FCFC-475C-8485-BD70B1D32D6F}" destId="{AD0A71CB-1F21-4C65-9C4D-357951EAAB0F}" srcOrd="4" destOrd="0" presId="urn:microsoft.com/office/officeart/2005/8/layout/process1"/>
    <dgm:cxn modelId="{D8520D15-7EB9-4EB9-AF83-81756A717999}" type="presParOf" srcId="{321D5F65-FCFC-475C-8485-BD70B1D32D6F}" destId="{500F8B82-E897-4F28-AA16-D4F219218387}" srcOrd="5" destOrd="0" presId="urn:microsoft.com/office/officeart/2005/8/layout/process1"/>
    <dgm:cxn modelId="{0298448D-72BB-477D-A82E-997C5304D4CE}" type="presParOf" srcId="{500F8B82-E897-4F28-AA16-D4F219218387}" destId="{74C30248-CCA8-45D3-AE79-0102186C11B0}" srcOrd="0" destOrd="0" presId="urn:microsoft.com/office/officeart/2005/8/layout/process1"/>
    <dgm:cxn modelId="{92750273-5AE3-4938-870B-4687C33EAC3D}" type="presParOf" srcId="{321D5F65-FCFC-475C-8485-BD70B1D32D6F}" destId="{CBA7961F-C1D5-46B3-B28C-9ED7FB18F5B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50BC96-818B-44F4-9E51-9F7BD583082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C5FB94C-35AF-40A4-8355-21D671B34987}">
      <dgm:prSet/>
      <dgm:spPr/>
      <dgm:t>
        <a:bodyPr/>
        <a:lstStyle/>
        <a:p>
          <a:r>
            <a:rPr lang="en-US"/>
            <a:t>Preprocessing</a:t>
          </a:r>
        </a:p>
      </dgm:t>
    </dgm:pt>
    <dgm:pt modelId="{8C868AAE-A2CA-445D-9D9A-D06FA1804AE1}" type="parTrans" cxnId="{199238B5-F0CF-46D8-B019-916D1F38E4FB}">
      <dgm:prSet/>
      <dgm:spPr/>
      <dgm:t>
        <a:bodyPr/>
        <a:lstStyle/>
        <a:p>
          <a:endParaRPr lang="en-US"/>
        </a:p>
      </dgm:t>
    </dgm:pt>
    <dgm:pt modelId="{32A2FA9B-039A-401B-AAEF-2D2AA2F3F890}" type="sibTrans" cxnId="{199238B5-F0CF-46D8-B019-916D1F38E4FB}">
      <dgm:prSet/>
      <dgm:spPr/>
      <dgm:t>
        <a:bodyPr/>
        <a:lstStyle/>
        <a:p>
          <a:endParaRPr lang="en-US"/>
        </a:p>
      </dgm:t>
    </dgm:pt>
    <dgm:pt modelId="{F56089C6-A6C2-4B9B-B7C0-99FE019BD40F}">
      <dgm:prSet/>
      <dgm:spPr/>
      <dgm:t>
        <a:bodyPr/>
        <a:lstStyle/>
        <a:p>
          <a:r>
            <a:rPr lang="en-US"/>
            <a:t>Semantic Validation</a:t>
          </a:r>
        </a:p>
      </dgm:t>
    </dgm:pt>
    <dgm:pt modelId="{C3A538C3-A7F2-410E-956D-25C08D29B378}" type="parTrans" cxnId="{B7C149FE-1784-42A5-8554-051DA36552AC}">
      <dgm:prSet/>
      <dgm:spPr/>
      <dgm:t>
        <a:bodyPr/>
        <a:lstStyle/>
        <a:p>
          <a:endParaRPr lang="en-US"/>
        </a:p>
      </dgm:t>
    </dgm:pt>
    <dgm:pt modelId="{F490760D-0BB0-4E2D-9D97-379E18A34E4B}" type="sibTrans" cxnId="{B7C149FE-1784-42A5-8554-051DA36552AC}">
      <dgm:prSet/>
      <dgm:spPr/>
      <dgm:t>
        <a:bodyPr/>
        <a:lstStyle/>
        <a:p>
          <a:endParaRPr lang="en-US"/>
        </a:p>
      </dgm:t>
    </dgm:pt>
    <dgm:pt modelId="{6DE03AEB-651B-4654-A250-ED832352F9FC}">
      <dgm:prSet/>
      <dgm:spPr/>
      <dgm:t>
        <a:bodyPr/>
        <a:lstStyle/>
        <a:p>
          <a:r>
            <a:rPr lang="en-US"/>
            <a:t>Execution Check</a:t>
          </a:r>
        </a:p>
      </dgm:t>
    </dgm:pt>
    <dgm:pt modelId="{43C90193-8C01-4F0F-BAC8-90A3158D14E9}" type="parTrans" cxnId="{206C0E1A-187D-4768-9D5A-422475951641}">
      <dgm:prSet/>
      <dgm:spPr/>
      <dgm:t>
        <a:bodyPr/>
        <a:lstStyle/>
        <a:p>
          <a:endParaRPr lang="en-US"/>
        </a:p>
      </dgm:t>
    </dgm:pt>
    <dgm:pt modelId="{636AB4B9-7389-464F-BFE8-F00B2B0EB996}" type="sibTrans" cxnId="{206C0E1A-187D-4768-9D5A-422475951641}">
      <dgm:prSet/>
      <dgm:spPr/>
      <dgm:t>
        <a:bodyPr/>
        <a:lstStyle/>
        <a:p>
          <a:endParaRPr lang="en-US"/>
        </a:p>
      </dgm:t>
    </dgm:pt>
    <dgm:pt modelId="{FD539226-964B-4EF2-8B38-33BAEFEF1D16}">
      <dgm:prSet/>
      <dgm:spPr/>
      <dgm:t>
        <a:bodyPr/>
        <a:lstStyle/>
        <a:p>
          <a:r>
            <a:rPr lang="en-US"/>
            <a:t>Feedback Generation</a:t>
          </a:r>
        </a:p>
      </dgm:t>
    </dgm:pt>
    <dgm:pt modelId="{EBCF816B-5E73-4649-9FCE-58E47BCCF01E}" type="sibTrans" cxnId="{ABB7A04A-A13B-4969-A962-4D5F5B78A397}">
      <dgm:prSet/>
      <dgm:spPr/>
      <dgm:t>
        <a:bodyPr/>
        <a:lstStyle/>
        <a:p>
          <a:endParaRPr lang="en-US"/>
        </a:p>
      </dgm:t>
    </dgm:pt>
    <dgm:pt modelId="{83FAB367-4E42-4F89-B2D6-19DF32DCA69E}" type="parTrans" cxnId="{ABB7A04A-A13B-4969-A962-4D5F5B78A397}">
      <dgm:prSet/>
      <dgm:spPr/>
      <dgm:t>
        <a:bodyPr/>
        <a:lstStyle/>
        <a:p>
          <a:endParaRPr lang="en-US"/>
        </a:p>
      </dgm:t>
    </dgm:pt>
    <dgm:pt modelId="{41608151-B867-4FF0-86DE-4A8B182B67DE}">
      <dgm:prSet/>
      <dgm:spPr/>
      <dgm:t>
        <a:bodyPr/>
        <a:lstStyle/>
        <a:p>
          <a:r>
            <a:rPr lang="en-US"/>
            <a:t>Syntax Validation</a:t>
          </a:r>
        </a:p>
      </dgm:t>
    </dgm:pt>
    <dgm:pt modelId="{C44D8F64-D3E7-4710-9B37-5434B4926113}" type="sibTrans" cxnId="{DA342F83-4519-418E-BA78-56EAB8DBF56D}">
      <dgm:prSet/>
      <dgm:spPr/>
      <dgm:t>
        <a:bodyPr/>
        <a:lstStyle/>
        <a:p>
          <a:endParaRPr lang="en-US"/>
        </a:p>
      </dgm:t>
    </dgm:pt>
    <dgm:pt modelId="{F0548AE0-C36E-4E03-A233-7D3D87473FEB}" type="parTrans" cxnId="{DA342F83-4519-418E-BA78-56EAB8DBF56D}">
      <dgm:prSet/>
      <dgm:spPr/>
      <dgm:t>
        <a:bodyPr/>
        <a:lstStyle/>
        <a:p>
          <a:endParaRPr lang="en-US"/>
        </a:p>
      </dgm:t>
    </dgm:pt>
    <dgm:pt modelId="{8EC665C9-04F0-4D5E-85E5-B6CD1E3FAD76}" type="pres">
      <dgm:prSet presAssocID="{2250BC96-818B-44F4-9E51-9F7BD5830823}" presName="Name0" presStyleCnt="0">
        <dgm:presLayoutVars>
          <dgm:dir/>
          <dgm:resizeHandles val="exact"/>
        </dgm:presLayoutVars>
      </dgm:prSet>
      <dgm:spPr/>
    </dgm:pt>
    <dgm:pt modelId="{7900FBD0-6106-44CD-B93A-4283DA34CF12}" type="pres">
      <dgm:prSet presAssocID="{0C5FB94C-35AF-40A4-8355-21D671B34987}" presName="node" presStyleLbl="node1" presStyleIdx="0" presStyleCnt="5">
        <dgm:presLayoutVars>
          <dgm:bulletEnabled val="1"/>
        </dgm:presLayoutVars>
      </dgm:prSet>
      <dgm:spPr/>
    </dgm:pt>
    <dgm:pt modelId="{51E3118D-69DC-4620-8469-22C78C099079}" type="pres">
      <dgm:prSet presAssocID="{32A2FA9B-039A-401B-AAEF-2D2AA2F3F890}" presName="sibTrans" presStyleLbl="sibTrans2D1" presStyleIdx="0" presStyleCnt="4"/>
      <dgm:spPr/>
    </dgm:pt>
    <dgm:pt modelId="{E634CB02-087B-426B-89AA-ED21D0AC30CE}" type="pres">
      <dgm:prSet presAssocID="{32A2FA9B-039A-401B-AAEF-2D2AA2F3F890}" presName="connectorText" presStyleLbl="sibTrans2D1" presStyleIdx="0" presStyleCnt="4"/>
      <dgm:spPr/>
    </dgm:pt>
    <dgm:pt modelId="{95DB665F-9773-4B2E-91C3-D3C9BE6C27DE}" type="pres">
      <dgm:prSet presAssocID="{41608151-B867-4FF0-86DE-4A8B182B67DE}" presName="node" presStyleLbl="node1" presStyleIdx="1" presStyleCnt="5">
        <dgm:presLayoutVars>
          <dgm:bulletEnabled val="1"/>
        </dgm:presLayoutVars>
      </dgm:prSet>
      <dgm:spPr/>
    </dgm:pt>
    <dgm:pt modelId="{F0A59147-6E3D-4B55-8B6B-B09955CDEC83}" type="pres">
      <dgm:prSet presAssocID="{C44D8F64-D3E7-4710-9B37-5434B4926113}" presName="sibTrans" presStyleLbl="sibTrans2D1" presStyleIdx="1" presStyleCnt="4"/>
      <dgm:spPr/>
    </dgm:pt>
    <dgm:pt modelId="{45E67C8E-F904-4452-A5CD-B5F3D4196C22}" type="pres">
      <dgm:prSet presAssocID="{C44D8F64-D3E7-4710-9B37-5434B4926113}" presName="connectorText" presStyleLbl="sibTrans2D1" presStyleIdx="1" presStyleCnt="4"/>
      <dgm:spPr/>
    </dgm:pt>
    <dgm:pt modelId="{6A09305E-0AE7-4844-9A56-48568D62C4F2}" type="pres">
      <dgm:prSet presAssocID="{F56089C6-A6C2-4B9B-B7C0-99FE019BD40F}" presName="node" presStyleLbl="node1" presStyleIdx="2" presStyleCnt="5">
        <dgm:presLayoutVars>
          <dgm:bulletEnabled val="1"/>
        </dgm:presLayoutVars>
      </dgm:prSet>
      <dgm:spPr/>
    </dgm:pt>
    <dgm:pt modelId="{36187DFF-18EF-4FD3-B958-E6A88C52BEB8}" type="pres">
      <dgm:prSet presAssocID="{F490760D-0BB0-4E2D-9D97-379E18A34E4B}" presName="sibTrans" presStyleLbl="sibTrans2D1" presStyleIdx="2" presStyleCnt="4"/>
      <dgm:spPr/>
    </dgm:pt>
    <dgm:pt modelId="{85538702-128B-4160-953F-5794D6B4933B}" type="pres">
      <dgm:prSet presAssocID="{F490760D-0BB0-4E2D-9D97-379E18A34E4B}" presName="connectorText" presStyleLbl="sibTrans2D1" presStyleIdx="2" presStyleCnt="4"/>
      <dgm:spPr/>
    </dgm:pt>
    <dgm:pt modelId="{882F8AA9-D098-473A-A0EF-A2942E6DB572}" type="pres">
      <dgm:prSet presAssocID="{6DE03AEB-651B-4654-A250-ED832352F9FC}" presName="node" presStyleLbl="node1" presStyleIdx="3" presStyleCnt="5">
        <dgm:presLayoutVars>
          <dgm:bulletEnabled val="1"/>
        </dgm:presLayoutVars>
      </dgm:prSet>
      <dgm:spPr/>
    </dgm:pt>
    <dgm:pt modelId="{D01BAC83-6A87-48B1-A015-E4E9BDD81BB6}" type="pres">
      <dgm:prSet presAssocID="{636AB4B9-7389-464F-BFE8-F00B2B0EB996}" presName="sibTrans" presStyleLbl="sibTrans2D1" presStyleIdx="3" presStyleCnt="4"/>
      <dgm:spPr/>
    </dgm:pt>
    <dgm:pt modelId="{D7FD2798-697F-422E-B412-B1E2FCD4B5D6}" type="pres">
      <dgm:prSet presAssocID="{636AB4B9-7389-464F-BFE8-F00B2B0EB996}" presName="connectorText" presStyleLbl="sibTrans2D1" presStyleIdx="3" presStyleCnt="4"/>
      <dgm:spPr/>
    </dgm:pt>
    <dgm:pt modelId="{CB5BC7CC-EE58-4302-91E4-D3E52339DCDB}" type="pres">
      <dgm:prSet presAssocID="{FD539226-964B-4EF2-8B38-33BAEFEF1D16}" presName="node" presStyleLbl="node1" presStyleIdx="4" presStyleCnt="5">
        <dgm:presLayoutVars>
          <dgm:bulletEnabled val="1"/>
        </dgm:presLayoutVars>
      </dgm:prSet>
      <dgm:spPr/>
    </dgm:pt>
  </dgm:ptLst>
  <dgm:cxnLst>
    <dgm:cxn modelId="{75DB6000-E415-4AD0-AC4A-D3DDAFE8642E}" type="presOf" srcId="{F490760D-0BB0-4E2D-9D97-379E18A34E4B}" destId="{85538702-128B-4160-953F-5794D6B4933B}" srcOrd="1" destOrd="0" presId="urn:microsoft.com/office/officeart/2005/8/layout/process1"/>
    <dgm:cxn modelId="{2AC3DF02-9004-4B17-AA70-D9D21BA4346D}" type="presOf" srcId="{0C5FB94C-35AF-40A4-8355-21D671B34987}" destId="{7900FBD0-6106-44CD-B93A-4283DA34CF12}" srcOrd="0" destOrd="0" presId="urn:microsoft.com/office/officeart/2005/8/layout/process1"/>
    <dgm:cxn modelId="{B06C0419-B9F2-4506-BB22-BAF9D1E19C32}" type="presOf" srcId="{F490760D-0BB0-4E2D-9D97-379E18A34E4B}" destId="{36187DFF-18EF-4FD3-B958-E6A88C52BEB8}" srcOrd="0" destOrd="0" presId="urn:microsoft.com/office/officeart/2005/8/layout/process1"/>
    <dgm:cxn modelId="{206C0E1A-187D-4768-9D5A-422475951641}" srcId="{2250BC96-818B-44F4-9E51-9F7BD5830823}" destId="{6DE03AEB-651B-4654-A250-ED832352F9FC}" srcOrd="3" destOrd="0" parTransId="{43C90193-8C01-4F0F-BAC8-90A3158D14E9}" sibTransId="{636AB4B9-7389-464F-BFE8-F00B2B0EB996}"/>
    <dgm:cxn modelId="{AFD26938-658A-442E-83C8-4944C5893816}" type="presOf" srcId="{FD539226-964B-4EF2-8B38-33BAEFEF1D16}" destId="{CB5BC7CC-EE58-4302-91E4-D3E52339DCDB}" srcOrd="0" destOrd="0" presId="urn:microsoft.com/office/officeart/2005/8/layout/process1"/>
    <dgm:cxn modelId="{08C04940-FE55-486E-9255-E336271035EC}" type="presOf" srcId="{636AB4B9-7389-464F-BFE8-F00B2B0EB996}" destId="{D7FD2798-697F-422E-B412-B1E2FCD4B5D6}" srcOrd="1" destOrd="0" presId="urn:microsoft.com/office/officeart/2005/8/layout/process1"/>
    <dgm:cxn modelId="{ABB7A04A-A13B-4969-A962-4D5F5B78A397}" srcId="{2250BC96-818B-44F4-9E51-9F7BD5830823}" destId="{FD539226-964B-4EF2-8B38-33BAEFEF1D16}" srcOrd="4" destOrd="0" parTransId="{83FAB367-4E42-4F89-B2D6-19DF32DCA69E}" sibTransId="{EBCF816B-5E73-4649-9FCE-58E47BCCF01E}"/>
    <dgm:cxn modelId="{12037F76-D3AB-4C4D-BDFB-00DD868D6F7D}" type="presOf" srcId="{2250BC96-818B-44F4-9E51-9F7BD5830823}" destId="{8EC665C9-04F0-4D5E-85E5-B6CD1E3FAD76}" srcOrd="0" destOrd="0" presId="urn:microsoft.com/office/officeart/2005/8/layout/process1"/>
    <dgm:cxn modelId="{DA342F83-4519-418E-BA78-56EAB8DBF56D}" srcId="{2250BC96-818B-44F4-9E51-9F7BD5830823}" destId="{41608151-B867-4FF0-86DE-4A8B182B67DE}" srcOrd="1" destOrd="0" parTransId="{F0548AE0-C36E-4E03-A233-7D3D87473FEB}" sibTransId="{C44D8F64-D3E7-4710-9B37-5434B4926113}"/>
    <dgm:cxn modelId="{6C0EEB98-BAFF-42AC-9334-C368585D8B49}" type="presOf" srcId="{32A2FA9B-039A-401B-AAEF-2D2AA2F3F890}" destId="{E634CB02-087B-426B-89AA-ED21D0AC30CE}" srcOrd="1" destOrd="0" presId="urn:microsoft.com/office/officeart/2005/8/layout/process1"/>
    <dgm:cxn modelId="{5F21EF9B-F908-42DD-9A87-DADC042E4CE3}" type="presOf" srcId="{F56089C6-A6C2-4B9B-B7C0-99FE019BD40F}" destId="{6A09305E-0AE7-4844-9A56-48568D62C4F2}" srcOrd="0" destOrd="0" presId="urn:microsoft.com/office/officeart/2005/8/layout/process1"/>
    <dgm:cxn modelId="{FDCD05AD-52F4-4F80-93B9-9918C34BE3F4}" type="presOf" srcId="{C44D8F64-D3E7-4710-9B37-5434B4926113}" destId="{45E67C8E-F904-4452-A5CD-B5F3D4196C22}" srcOrd="1" destOrd="0" presId="urn:microsoft.com/office/officeart/2005/8/layout/process1"/>
    <dgm:cxn modelId="{199238B5-F0CF-46D8-B019-916D1F38E4FB}" srcId="{2250BC96-818B-44F4-9E51-9F7BD5830823}" destId="{0C5FB94C-35AF-40A4-8355-21D671B34987}" srcOrd="0" destOrd="0" parTransId="{8C868AAE-A2CA-445D-9D9A-D06FA1804AE1}" sibTransId="{32A2FA9B-039A-401B-AAEF-2D2AA2F3F890}"/>
    <dgm:cxn modelId="{C247F5D7-8DA8-435F-8B12-497B434A60D2}" type="presOf" srcId="{C44D8F64-D3E7-4710-9B37-5434B4926113}" destId="{F0A59147-6E3D-4B55-8B6B-B09955CDEC83}" srcOrd="0" destOrd="0" presId="urn:microsoft.com/office/officeart/2005/8/layout/process1"/>
    <dgm:cxn modelId="{3EB98DD8-531B-4C4C-8640-C0B4FBE331A8}" type="presOf" srcId="{32A2FA9B-039A-401B-AAEF-2D2AA2F3F890}" destId="{51E3118D-69DC-4620-8469-22C78C099079}" srcOrd="0" destOrd="0" presId="urn:microsoft.com/office/officeart/2005/8/layout/process1"/>
    <dgm:cxn modelId="{65E969E5-F7A6-45BD-B29A-099EDB741A04}" type="presOf" srcId="{41608151-B867-4FF0-86DE-4A8B182B67DE}" destId="{95DB665F-9773-4B2E-91C3-D3C9BE6C27DE}" srcOrd="0" destOrd="0" presId="urn:microsoft.com/office/officeart/2005/8/layout/process1"/>
    <dgm:cxn modelId="{B57942E9-DD89-4F75-BEF9-BAA14E78B3E0}" type="presOf" srcId="{636AB4B9-7389-464F-BFE8-F00B2B0EB996}" destId="{D01BAC83-6A87-48B1-A015-E4E9BDD81BB6}" srcOrd="0" destOrd="0" presId="urn:microsoft.com/office/officeart/2005/8/layout/process1"/>
    <dgm:cxn modelId="{E5BB37F1-40CB-4260-90E7-BDDC370AE6EC}" type="presOf" srcId="{6DE03AEB-651B-4654-A250-ED832352F9FC}" destId="{882F8AA9-D098-473A-A0EF-A2942E6DB572}" srcOrd="0" destOrd="0" presId="urn:microsoft.com/office/officeart/2005/8/layout/process1"/>
    <dgm:cxn modelId="{B7C149FE-1784-42A5-8554-051DA36552AC}" srcId="{2250BC96-818B-44F4-9E51-9F7BD5830823}" destId="{F56089C6-A6C2-4B9B-B7C0-99FE019BD40F}" srcOrd="2" destOrd="0" parTransId="{C3A538C3-A7F2-410E-956D-25C08D29B378}" sibTransId="{F490760D-0BB0-4E2D-9D97-379E18A34E4B}"/>
    <dgm:cxn modelId="{DD5EB98A-AC88-406D-825E-A398DDEE9430}" type="presParOf" srcId="{8EC665C9-04F0-4D5E-85E5-B6CD1E3FAD76}" destId="{7900FBD0-6106-44CD-B93A-4283DA34CF12}" srcOrd="0" destOrd="0" presId="urn:microsoft.com/office/officeart/2005/8/layout/process1"/>
    <dgm:cxn modelId="{914621E8-6B86-487B-8FD2-9C981E521835}" type="presParOf" srcId="{8EC665C9-04F0-4D5E-85E5-B6CD1E3FAD76}" destId="{51E3118D-69DC-4620-8469-22C78C099079}" srcOrd="1" destOrd="0" presId="urn:microsoft.com/office/officeart/2005/8/layout/process1"/>
    <dgm:cxn modelId="{5F40D9EA-E14D-4404-BD39-B0E3C32F4716}" type="presParOf" srcId="{51E3118D-69DC-4620-8469-22C78C099079}" destId="{E634CB02-087B-426B-89AA-ED21D0AC30CE}" srcOrd="0" destOrd="0" presId="urn:microsoft.com/office/officeart/2005/8/layout/process1"/>
    <dgm:cxn modelId="{25C4FC18-DF89-4A10-B1BB-119F4D3EA80D}" type="presParOf" srcId="{8EC665C9-04F0-4D5E-85E5-B6CD1E3FAD76}" destId="{95DB665F-9773-4B2E-91C3-D3C9BE6C27DE}" srcOrd="2" destOrd="0" presId="urn:microsoft.com/office/officeart/2005/8/layout/process1"/>
    <dgm:cxn modelId="{F82097DB-53B0-4CA0-9AC3-A5BB5736C50B}" type="presParOf" srcId="{8EC665C9-04F0-4D5E-85E5-B6CD1E3FAD76}" destId="{F0A59147-6E3D-4B55-8B6B-B09955CDEC83}" srcOrd="3" destOrd="0" presId="urn:microsoft.com/office/officeart/2005/8/layout/process1"/>
    <dgm:cxn modelId="{4E60D6D5-0936-4E0F-85B8-27FFFB59A104}" type="presParOf" srcId="{F0A59147-6E3D-4B55-8B6B-B09955CDEC83}" destId="{45E67C8E-F904-4452-A5CD-B5F3D4196C22}" srcOrd="0" destOrd="0" presId="urn:microsoft.com/office/officeart/2005/8/layout/process1"/>
    <dgm:cxn modelId="{64D835E2-64DF-48C5-89BC-AB22DF0F3B69}" type="presParOf" srcId="{8EC665C9-04F0-4D5E-85E5-B6CD1E3FAD76}" destId="{6A09305E-0AE7-4844-9A56-48568D62C4F2}" srcOrd="4" destOrd="0" presId="urn:microsoft.com/office/officeart/2005/8/layout/process1"/>
    <dgm:cxn modelId="{47A518C1-7950-4B4F-B94B-062632FB01F0}" type="presParOf" srcId="{8EC665C9-04F0-4D5E-85E5-B6CD1E3FAD76}" destId="{36187DFF-18EF-4FD3-B958-E6A88C52BEB8}" srcOrd="5" destOrd="0" presId="urn:microsoft.com/office/officeart/2005/8/layout/process1"/>
    <dgm:cxn modelId="{E0607202-211B-4D3F-AEBF-F372EAA14869}" type="presParOf" srcId="{36187DFF-18EF-4FD3-B958-E6A88C52BEB8}" destId="{85538702-128B-4160-953F-5794D6B4933B}" srcOrd="0" destOrd="0" presId="urn:microsoft.com/office/officeart/2005/8/layout/process1"/>
    <dgm:cxn modelId="{25C2DA02-8FA2-4C67-A362-F856C1220775}" type="presParOf" srcId="{8EC665C9-04F0-4D5E-85E5-B6CD1E3FAD76}" destId="{882F8AA9-D098-473A-A0EF-A2942E6DB572}" srcOrd="6" destOrd="0" presId="urn:microsoft.com/office/officeart/2005/8/layout/process1"/>
    <dgm:cxn modelId="{2A27AEE3-56D0-4F91-9E1C-853E69808A8F}" type="presParOf" srcId="{8EC665C9-04F0-4D5E-85E5-B6CD1E3FAD76}" destId="{D01BAC83-6A87-48B1-A015-E4E9BDD81BB6}" srcOrd="7" destOrd="0" presId="urn:microsoft.com/office/officeart/2005/8/layout/process1"/>
    <dgm:cxn modelId="{42CE0D1E-A854-4668-BC21-869C602AE066}" type="presParOf" srcId="{D01BAC83-6A87-48B1-A015-E4E9BDD81BB6}" destId="{D7FD2798-697F-422E-B412-B1E2FCD4B5D6}" srcOrd="0" destOrd="0" presId="urn:microsoft.com/office/officeart/2005/8/layout/process1"/>
    <dgm:cxn modelId="{B369671B-4F8E-4673-9912-321843B207A3}" type="presParOf" srcId="{8EC665C9-04F0-4D5E-85E5-B6CD1E3FAD76}" destId="{CB5BC7CC-EE58-4302-91E4-D3E52339DCD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97F25E-BBA5-4767-AAE9-37F05EAF588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B810F6D-F004-4906-B0AA-E589F6C3DCAF}">
      <dgm:prSet phldrT="[Text]"/>
      <dgm:spPr/>
      <dgm:t>
        <a:bodyPr/>
        <a:lstStyle/>
        <a:p>
          <a:pPr>
            <a:lnSpc>
              <a:spcPct val="100000"/>
            </a:lnSpc>
          </a:pPr>
          <a:r>
            <a:rPr lang="en-US"/>
            <a:t>Programming: Python, JavaScript.</a:t>
          </a:r>
        </a:p>
      </dgm:t>
    </dgm:pt>
    <dgm:pt modelId="{BFA7366A-6A34-4CC6-851E-B72AE1C2350D}" type="parTrans" cxnId="{87319512-7CBE-46B3-9495-9C6BF2669D27}">
      <dgm:prSet/>
      <dgm:spPr/>
      <dgm:t>
        <a:bodyPr/>
        <a:lstStyle/>
        <a:p>
          <a:endParaRPr lang="en-US"/>
        </a:p>
      </dgm:t>
    </dgm:pt>
    <dgm:pt modelId="{415CC40B-4ABD-4E3A-BD26-BB938800723F}" type="sibTrans" cxnId="{87319512-7CBE-46B3-9495-9C6BF2669D27}">
      <dgm:prSet/>
      <dgm:spPr/>
      <dgm:t>
        <a:bodyPr/>
        <a:lstStyle/>
        <a:p>
          <a:endParaRPr lang="en-US"/>
        </a:p>
      </dgm:t>
    </dgm:pt>
    <dgm:pt modelId="{8529E72A-C1A5-450B-AD33-FFF8A45A7324}">
      <dgm:prSet/>
      <dgm:spPr/>
      <dgm:t>
        <a:bodyPr/>
        <a:lstStyle/>
        <a:p>
          <a:pPr>
            <a:lnSpc>
              <a:spcPct val="100000"/>
            </a:lnSpc>
          </a:pPr>
          <a:r>
            <a:rPr lang="en-US"/>
            <a:t>Frameworks: Django.</a:t>
          </a:r>
        </a:p>
      </dgm:t>
    </dgm:pt>
    <dgm:pt modelId="{55A63A2F-59B8-4C3A-B6E8-EF03D2382512}" type="parTrans" cxnId="{77978251-6528-4D06-9CAB-A93AD336F50F}">
      <dgm:prSet/>
      <dgm:spPr/>
      <dgm:t>
        <a:bodyPr/>
        <a:lstStyle/>
        <a:p>
          <a:endParaRPr lang="en-US"/>
        </a:p>
      </dgm:t>
    </dgm:pt>
    <dgm:pt modelId="{3FBE3716-2426-4D36-A417-3EDA8AAF8F73}" type="sibTrans" cxnId="{77978251-6528-4D06-9CAB-A93AD336F50F}">
      <dgm:prSet/>
      <dgm:spPr/>
      <dgm:t>
        <a:bodyPr/>
        <a:lstStyle/>
        <a:p>
          <a:endParaRPr lang="en-US"/>
        </a:p>
      </dgm:t>
    </dgm:pt>
    <dgm:pt modelId="{F283926B-9641-4E4C-9355-8A20ABFD7117}">
      <dgm:prSet/>
      <dgm:spPr/>
      <dgm:t>
        <a:bodyPr/>
        <a:lstStyle/>
        <a:p>
          <a:pPr>
            <a:lnSpc>
              <a:spcPct val="100000"/>
            </a:lnSpc>
          </a:pPr>
          <a:r>
            <a:rPr lang="en-US"/>
            <a:t>Libraries: SQLAlchemy, Pandas.</a:t>
          </a:r>
        </a:p>
      </dgm:t>
    </dgm:pt>
    <dgm:pt modelId="{96A0E4EC-298C-452E-9554-2CF3724A5B08}" type="parTrans" cxnId="{2D48EA47-171A-4C7A-BB03-AA9F246AFCF3}">
      <dgm:prSet/>
      <dgm:spPr/>
      <dgm:t>
        <a:bodyPr/>
        <a:lstStyle/>
        <a:p>
          <a:endParaRPr lang="en-US"/>
        </a:p>
      </dgm:t>
    </dgm:pt>
    <dgm:pt modelId="{99DE9FB2-BF93-40ED-AA37-151CE457A0B6}" type="sibTrans" cxnId="{2D48EA47-171A-4C7A-BB03-AA9F246AFCF3}">
      <dgm:prSet/>
      <dgm:spPr/>
      <dgm:t>
        <a:bodyPr/>
        <a:lstStyle/>
        <a:p>
          <a:endParaRPr lang="en-US"/>
        </a:p>
      </dgm:t>
    </dgm:pt>
    <dgm:pt modelId="{BD5FED2B-D8FF-4D1A-B279-74D32887E94F}">
      <dgm:prSet/>
      <dgm:spPr/>
      <dgm:t>
        <a:bodyPr/>
        <a:lstStyle/>
        <a:p>
          <a:pPr>
            <a:lnSpc>
              <a:spcPct val="100000"/>
            </a:lnSpc>
          </a:pPr>
          <a:r>
            <a:rPr lang="en-US"/>
            <a:t>AI Models: Meta’s LLAMA for query generation.</a:t>
          </a:r>
        </a:p>
      </dgm:t>
    </dgm:pt>
    <dgm:pt modelId="{0090AAED-61E1-4CDA-A824-0B3E35C27FE1}" type="parTrans" cxnId="{04F2946A-E325-48CC-9C61-5B13B9284E7A}">
      <dgm:prSet/>
      <dgm:spPr/>
      <dgm:t>
        <a:bodyPr/>
        <a:lstStyle/>
        <a:p>
          <a:endParaRPr lang="en-US"/>
        </a:p>
      </dgm:t>
    </dgm:pt>
    <dgm:pt modelId="{E7E4D301-8676-4D95-96E2-2F812A1CC4BE}" type="sibTrans" cxnId="{04F2946A-E325-48CC-9C61-5B13B9284E7A}">
      <dgm:prSet/>
      <dgm:spPr/>
      <dgm:t>
        <a:bodyPr/>
        <a:lstStyle/>
        <a:p>
          <a:endParaRPr lang="en-US"/>
        </a:p>
      </dgm:t>
    </dgm:pt>
    <dgm:pt modelId="{A7DEDA22-F674-450A-BF29-014A84DAE296}" type="pres">
      <dgm:prSet presAssocID="{9297F25E-BBA5-4767-AAE9-37F05EAF5882}" presName="root" presStyleCnt="0">
        <dgm:presLayoutVars>
          <dgm:dir/>
          <dgm:resizeHandles val="exact"/>
        </dgm:presLayoutVars>
      </dgm:prSet>
      <dgm:spPr/>
    </dgm:pt>
    <dgm:pt modelId="{EB6ABE90-6207-4908-92B9-DE2767116B1F}" type="pres">
      <dgm:prSet presAssocID="{2B810F6D-F004-4906-B0AA-E589F6C3DCAF}" presName="compNode" presStyleCnt="0"/>
      <dgm:spPr/>
    </dgm:pt>
    <dgm:pt modelId="{2CD983EF-3556-4EA2-A6F0-D34DDA76798A}" type="pres">
      <dgm:prSet presAssocID="{2B810F6D-F004-4906-B0AA-E589F6C3DCAF}" presName="bgRect" presStyleLbl="bgShp" presStyleIdx="0" presStyleCnt="4"/>
      <dgm:spPr/>
    </dgm:pt>
    <dgm:pt modelId="{D31B58E1-7F27-4D95-A17D-C862CF46A539}" type="pres">
      <dgm:prSet presAssocID="{2B810F6D-F004-4906-B0AA-E589F6C3DC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3A1A051-68BB-486E-A64A-72976C4C3FE2}" type="pres">
      <dgm:prSet presAssocID="{2B810F6D-F004-4906-B0AA-E589F6C3DCAF}" presName="spaceRect" presStyleCnt="0"/>
      <dgm:spPr/>
    </dgm:pt>
    <dgm:pt modelId="{F08F0170-61FE-4C7A-B3B3-4BBB8942A243}" type="pres">
      <dgm:prSet presAssocID="{2B810F6D-F004-4906-B0AA-E589F6C3DCAF}" presName="parTx" presStyleLbl="revTx" presStyleIdx="0" presStyleCnt="4">
        <dgm:presLayoutVars>
          <dgm:chMax val="0"/>
          <dgm:chPref val="0"/>
        </dgm:presLayoutVars>
      </dgm:prSet>
      <dgm:spPr/>
    </dgm:pt>
    <dgm:pt modelId="{0796093F-E58F-4074-A438-F994606E887D}" type="pres">
      <dgm:prSet presAssocID="{415CC40B-4ABD-4E3A-BD26-BB938800723F}" presName="sibTrans" presStyleCnt="0"/>
      <dgm:spPr/>
    </dgm:pt>
    <dgm:pt modelId="{4FE015CA-836A-4EB1-8613-971270507F07}" type="pres">
      <dgm:prSet presAssocID="{8529E72A-C1A5-450B-AD33-FFF8A45A7324}" presName="compNode" presStyleCnt="0"/>
      <dgm:spPr/>
    </dgm:pt>
    <dgm:pt modelId="{F53BEB12-8FCA-4F80-9624-A129C70452C3}" type="pres">
      <dgm:prSet presAssocID="{8529E72A-C1A5-450B-AD33-FFF8A45A7324}" presName="bgRect" presStyleLbl="bgShp" presStyleIdx="1" presStyleCnt="4"/>
      <dgm:spPr/>
    </dgm:pt>
    <dgm:pt modelId="{3CC8ACFD-E512-4E8D-8EDD-0C4AA7D40586}" type="pres">
      <dgm:prSet presAssocID="{8529E72A-C1A5-450B-AD33-FFF8A45A73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A9C2EA28-38B0-43A9-9255-CE5B168FC820}" type="pres">
      <dgm:prSet presAssocID="{8529E72A-C1A5-450B-AD33-FFF8A45A7324}" presName="spaceRect" presStyleCnt="0"/>
      <dgm:spPr/>
    </dgm:pt>
    <dgm:pt modelId="{1437A2A1-4AE6-4A11-AA3A-4E32DF3F0AB5}" type="pres">
      <dgm:prSet presAssocID="{8529E72A-C1A5-450B-AD33-FFF8A45A7324}" presName="parTx" presStyleLbl="revTx" presStyleIdx="1" presStyleCnt="4">
        <dgm:presLayoutVars>
          <dgm:chMax val="0"/>
          <dgm:chPref val="0"/>
        </dgm:presLayoutVars>
      </dgm:prSet>
      <dgm:spPr/>
    </dgm:pt>
    <dgm:pt modelId="{ACD9E280-FF20-4CD6-AF4E-0EC426930A82}" type="pres">
      <dgm:prSet presAssocID="{3FBE3716-2426-4D36-A417-3EDA8AAF8F73}" presName="sibTrans" presStyleCnt="0"/>
      <dgm:spPr/>
    </dgm:pt>
    <dgm:pt modelId="{0E887AD5-D82A-4609-8EE3-7E858F6FFB3E}" type="pres">
      <dgm:prSet presAssocID="{F283926B-9641-4E4C-9355-8A20ABFD7117}" presName="compNode" presStyleCnt="0"/>
      <dgm:spPr/>
    </dgm:pt>
    <dgm:pt modelId="{4FD81378-921D-4A1F-BDE0-332D0E7DFD3B}" type="pres">
      <dgm:prSet presAssocID="{F283926B-9641-4E4C-9355-8A20ABFD7117}" presName="bgRect" presStyleLbl="bgShp" presStyleIdx="2" presStyleCnt="4"/>
      <dgm:spPr/>
    </dgm:pt>
    <dgm:pt modelId="{21A8A177-8844-4FA5-8689-E4CF66D1B2D2}" type="pres">
      <dgm:prSet presAssocID="{F283926B-9641-4E4C-9355-8A20ABFD71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60D2EEE9-F608-4347-AA7B-AF98D21E7FA0}" type="pres">
      <dgm:prSet presAssocID="{F283926B-9641-4E4C-9355-8A20ABFD7117}" presName="spaceRect" presStyleCnt="0"/>
      <dgm:spPr/>
    </dgm:pt>
    <dgm:pt modelId="{722828A3-2AB4-41A5-8504-F95824893EB6}" type="pres">
      <dgm:prSet presAssocID="{F283926B-9641-4E4C-9355-8A20ABFD7117}" presName="parTx" presStyleLbl="revTx" presStyleIdx="2" presStyleCnt="4">
        <dgm:presLayoutVars>
          <dgm:chMax val="0"/>
          <dgm:chPref val="0"/>
        </dgm:presLayoutVars>
      </dgm:prSet>
      <dgm:spPr/>
    </dgm:pt>
    <dgm:pt modelId="{F1589606-C4A6-4634-976C-CB70421F0B17}" type="pres">
      <dgm:prSet presAssocID="{99DE9FB2-BF93-40ED-AA37-151CE457A0B6}" presName="sibTrans" presStyleCnt="0"/>
      <dgm:spPr/>
    </dgm:pt>
    <dgm:pt modelId="{3EA49C76-D19E-44FB-B498-EA9C9D783F1B}" type="pres">
      <dgm:prSet presAssocID="{BD5FED2B-D8FF-4D1A-B279-74D32887E94F}" presName="compNode" presStyleCnt="0"/>
      <dgm:spPr/>
    </dgm:pt>
    <dgm:pt modelId="{AB1800FF-24D5-4FE0-AF08-7F9E09014F28}" type="pres">
      <dgm:prSet presAssocID="{BD5FED2B-D8FF-4D1A-B279-74D32887E94F}" presName="bgRect" presStyleLbl="bgShp" presStyleIdx="3" presStyleCnt="4"/>
      <dgm:spPr/>
    </dgm:pt>
    <dgm:pt modelId="{68766507-3B54-414D-8B6A-8320CBBD27D1}" type="pres">
      <dgm:prSet presAssocID="{BD5FED2B-D8FF-4D1A-B279-74D32887E9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clamation Mark"/>
        </a:ext>
      </dgm:extLst>
    </dgm:pt>
    <dgm:pt modelId="{C7FBCD39-C2BB-482F-9422-25B3C631E969}" type="pres">
      <dgm:prSet presAssocID="{BD5FED2B-D8FF-4D1A-B279-74D32887E94F}" presName="spaceRect" presStyleCnt="0"/>
      <dgm:spPr/>
    </dgm:pt>
    <dgm:pt modelId="{0394C12D-D362-46C8-9412-5EA2753F33B9}" type="pres">
      <dgm:prSet presAssocID="{BD5FED2B-D8FF-4D1A-B279-74D32887E94F}" presName="parTx" presStyleLbl="revTx" presStyleIdx="3" presStyleCnt="4">
        <dgm:presLayoutVars>
          <dgm:chMax val="0"/>
          <dgm:chPref val="0"/>
        </dgm:presLayoutVars>
      </dgm:prSet>
      <dgm:spPr/>
    </dgm:pt>
  </dgm:ptLst>
  <dgm:cxnLst>
    <dgm:cxn modelId="{87319512-7CBE-46B3-9495-9C6BF2669D27}" srcId="{9297F25E-BBA5-4767-AAE9-37F05EAF5882}" destId="{2B810F6D-F004-4906-B0AA-E589F6C3DCAF}" srcOrd="0" destOrd="0" parTransId="{BFA7366A-6A34-4CC6-851E-B72AE1C2350D}" sibTransId="{415CC40B-4ABD-4E3A-BD26-BB938800723F}"/>
    <dgm:cxn modelId="{FF6F1031-6C96-4915-A32D-600E8EDEB0ED}" type="presOf" srcId="{8529E72A-C1A5-450B-AD33-FFF8A45A7324}" destId="{1437A2A1-4AE6-4A11-AA3A-4E32DF3F0AB5}" srcOrd="0" destOrd="0" presId="urn:microsoft.com/office/officeart/2018/2/layout/IconVerticalSolidList"/>
    <dgm:cxn modelId="{945FB643-8D86-41D6-AD23-9F92254A8987}" type="presOf" srcId="{BD5FED2B-D8FF-4D1A-B279-74D32887E94F}" destId="{0394C12D-D362-46C8-9412-5EA2753F33B9}" srcOrd="0" destOrd="0" presId="urn:microsoft.com/office/officeart/2018/2/layout/IconVerticalSolidList"/>
    <dgm:cxn modelId="{61268667-C8F4-4576-A50C-60B6F37BDE1D}" type="presOf" srcId="{F283926B-9641-4E4C-9355-8A20ABFD7117}" destId="{722828A3-2AB4-41A5-8504-F95824893EB6}" srcOrd="0" destOrd="0" presId="urn:microsoft.com/office/officeart/2018/2/layout/IconVerticalSolidList"/>
    <dgm:cxn modelId="{2D48EA47-171A-4C7A-BB03-AA9F246AFCF3}" srcId="{9297F25E-BBA5-4767-AAE9-37F05EAF5882}" destId="{F283926B-9641-4E4C-9355-8A20ABFD7117}" srcOrd="2" destOrd="0" parTransId="{96A0E4EC-298C-452E-9554-2CF3724A5B08}" sibTransId="{99DE9FB2-BF93-40ED-AA37-151CE457A0B6}"/>
    <dgm:cxn modelId="{04F2946A-E325-48CC-9C61-5B13B9284E7A}" srcId="{9297F25E-BBA5-4767-AAE9-37F05EAF5882}" destId="{BD5FED2B-D8FF-4D1A-B279-74D32887E94F}" srcOrd="3" destOrd="0" parTransId="{0090AAED-61E1-4CDA-A824-0B3E35C27FE1}" sibTransId="{E7E4D301-8676-4D95-96E2-2F812A1CC4BE}"/>
    <dgm:cxn modelId="{1472816E-D9C4-4DD7-A63A-D7890EE669DD}" type="presOf" srcId="{2B810F6D-F004-4906-B0AA-E589F6C3DCAF}" destId="{F08F0170-61FE-4C7A-B3B3-4BBB8942A243}" srcOrd="0" destOrd="0" presId="urn:microsoft.com/office/officeart/2018/2/layout/IconVerticalSolidList"/>
    <dgm:cxn modelId="{77978251-6528-4D06-9CAB-A93AD336F50F}" srcId="{9297F25E-BBA5-4767-AAE9-37F05EAF5882}" destId="{8529E72A-C1A5-450B-AD33-FFF8A45A7324}" srcOrd="1" destOrd="0" parTransId="{55A63A2F-59B8-4C3A-B6E8-EF03D2382512}" sibTransId="{3FBE3716-2426-4D36-A417-3EDA8AAF8F73}"/>
    <dgm:cxn modelId="{687603B6-66AB-49C6-ABC9-4D97FB1B0164}" type="presOf" srcId="{9297F25E-BBA5-4767-AAE9-37F05EAF5882}" destId="{A7DEDA22-F674-450A-BF29-014A84DAE296}" srcOrd="0" destOrd="0" presId="urn:microsoft.com/office/officeart/2018/2/layout/IconVerticalSolidList"/>
    <dgm:cxn modelId="{AB43B46F-9DF6-4656-89E2-A9E31217630B}" type="presParOf" srcId="{A7DEDA22-F674-450A-BF29-014A84DAE296}" destId="{EB6ABE90-6207-4908-92B9-DE2767116B1F}" srcOrd="0" destOrd="0" presId="urn:microsoft.com/office/officeart/2018/2/layout/IconVerticalSolidList"/>
    <dgm:cxn modelId="{04982804-EC2B-4707-A814-C0C99C07EA99}" type="presParOf" srcId="{EB6ABE90-6207-4908-92B9-DE2767116B1F}" destId="{2CD983EF-3556-4EA2-A6F0-D34DDA76798A}" srcOrd="0" destOrd="0" presId="urn:microsoft.com/office/officeart/2018/2/layout/IconVerticalSolidList"/>
    <dgm:cxn modelId="{3DA57026-D51C-4468-A4A3-F127CB48F8BB}" type="presParOf" srcId="{EB6ABE90-6207-4908-92B9-DE2767116B1F}" destId="{D31B58E1-7F27-4D95-A17D-C862CF46A539}" srcOrd="1" destOrd="0" presId="urn:microsoft.com/office/officeart/2018/2/layout/IconVerticalSolidList"/>
    <dgm:cxn modelId="{7AC554EB-07C7-4E9A-9840-932C84FC66D5}" type="presParOf" srcId="{EB6ABE90-6207-4908-92B9-DE2767116B1F}" destId="{63A1A051-68BB-486E-A64A-72976C4C3FE2}" srcOrd="2" destOrd="0" presId="urn:microsoft.com/office/officeart/2018/2/layout/IconVerticalSolidList"/>
    <dgm:cxn modelId="{44B43541-777D-4188-9598-2E8E6621F340}" type="presParOf" srcId="{EB6ABE90-6207-4908-92B9-DE2767116B1F}" destId="{F08F0170-61FE-4C7A-B3B3-4BBB8942A243}" srcOrd="3" destOrd="0" presId="urn:microsoft.com/office/officeart/2018/2/layout/IconVerticalSolidList"/>
    <dgm:cxn modelId="{085CA9BF-8074-4576-82CB-F26AD756BBB3}" type="presParOf" srcId="{A7DEDA22-F674-450A-BF29-014A84DAE296}" destId="{0796093F-E58F-4074-A438-F994606E887D}" srcOrd="1" destOrd="0" presId="urn:microsoft.com/office/officeart/2018/2/layout/IconVerticalSolidList"/>
    <dgm:cxn modelId="{04021821-BC4C-47F2-9A4C-18412ECC447A}" type="presParOf" srcId="{A7DEDA22-F674-450A-BF29-014A84DAE296}" destId="{4FE015CA-836A-4EB1-8613-971270507F07}" srcOrd="2" destOrd="0" presId="urn:microsoft.com/office/officeart/2018/2/layout/IconVerticalSolidList"/>
    <dgm:cxn modelId="{1CB3788D-4F6C-4D9C-B0A2-07F66B09193D}" type="presParOf" srcId="{4FE015CA-836A-4EB1-8613-971270507F07}" destId="{F53BEB12-8FCA-4F80-9624-A129C70452C3}" srcOrd="0" destOrd="0" presId="urn:microsoft.com/office/officeart/2018/2/layout/IconVerticalSolidList"/>
    <dgm:cxn modelId="{4B0B4469-273B-4223-9E9E-1682A1E75B11}" type="presParOf" srcId="{4FE015CA-836A-4EB1-8613-971270507F07}" destId="{3CC8ACFD-E512-4E8D-8EDD-0C4AA7D40586}" srcOrd="1" destOrd="0" presId="urn:microsoft.com/office/officeart/2018/2/layout/IconVerticalSolidList"/>
    <dgm:cxn modelId="{28FEB8B1-5E7E-4632-93C2-7CF04971EECF}" type="presParOf" srcId="{4FE015CA-836A-4EB1-8613-971270507F07}" destId="{A9C2EA28-38B0-43A9-9255-CE5B168FC820}" srcOrd="2" destOrd="0" presId="urn:microsoft.com/office/officeart/2018/2/layout/IconVerticalSolidList"/>
    <dgm:cxn modelId="{4C7F289B-E2E6-4FBA-AC74-51BBD6435D66}" type="presParOf" srcId="{4FE015CA-836A-4EB1-8613-971270507F07}" destId="{1437A2A1-4AE6-4A11-AA3A-4E32DF3F0AB5}" srcOrd="3" destOrd="0" presId="urn:microsoft.com/office/officeart/2018/2/layout/IconVerticalSolidList"/>
    <dgm:cxn modelId="{0F779B69-E8EA-430E-9046-7CA0779BDCD8}" type="presParOf" srcId="{A7DEDA22-F674-450A-BF29-014A84DAE296}" destId="{ACD9E280-FF20-4CD6-AF4E-0EC426930A82}" srcOrd="3" destOrd="0" presId="urn:microsoft.com/office/officeart/2018/2/layout/IconVerticalSolidList"/>
    <dgm:cxn modelId="{930779C9-089A-4873-A4F8-2571EA4387C7}" type="presParOf" srcId="{A7DEDA22-F674-450A-BF29-014A84DAE296}" destId="{0E887AD5-D82A-4609-8EE3-7E858F6FFB3E}" srcOrd="4" destOrd="0" presId="urn:microsoft.com/office/officeart/2018/2/layout/IconVerticalSolidList"/>
    <dgm:cxn modelId="{9C82ED25-D4D8-482D-B87E-D9E2F84FE211}" type="presParOf" srcId="{0E887AD5-D82A-4609-8EE3-7E858F6FFB3E}" destId="{4FD81378-921D-4A1F-BDE0-332D0E7DFD3B}" srcOrd="0" destOrd="0" presId="urn:microsoft.com/office/officeart/2018/2/layout/IconVerticalSolidList"/>
    <dgm:cxn modelId="{4B90166B-7011-4673-8DEA-F5CD1767BC94}" type="presParOf" srcId="{0E887AD5-D82A-4609-8EE3-7E858F6FFB3E}" destId="{21A8A177-8844-4FA5-8689-E4CF66D1B2D2}" srcOrd="1" destOrd="0" presId="urn:microsoft.com/office/officeart/2018/2/layout/IconVerticalSolidList"/>
    <dgm:cxn modelId="{964AEAF7-7EA7-47CF-855B-DFB0FF8ACFD3}" type="presParOf" srcId="{0E887AD5-D82A-4609-8EE3-7E858F6FFB3E}" destId="{60D2EEE9-F608-4347-AA7B-AF98D21E7FA0}" srcOrd="2" destOrd="0" presId="urn:microsoft.com/office/officeart/2018/2/layout/IconVerticalSolidList"/>
    <dgm:cxn modelId="{EB96CBFD-E2BA-410E-9B59-675D0B205DB3}" type="presParOf" srcId="{0E887AD5-D82A-4609-8EE3-7E858F6FFB3E}" destId="{722828A3-2AB4-41A5-8504-F95824893EB6}" srcOrd="3" destOrd="0" presId="urn:microsoft.com/office/officeart/2018/2/layout/IconVerticalSolidList"/>
    <dgm:cxn modelId="{8087A079-0BD1-4D42-825C-AC383003419B}" type="presParOf" srcId="{A7DEDA22-F674-450A-BF29-014A84DAE296}" destId="{F1589606-C4A6-4634-976C-CB70421F0B17}" srcOrd="5" destOrd="0" presId="urn:microsoft.com/office/officeart/2018/2/layout/IconVerticalSolidList"/>
    <dgm:cxn modelId="{EC223D4A-A842-448B-8991-14F782E7A653}" type="presParOf" srcId="{A7DEDA22-F674-450A-BF29-014A84DAE296}" destId="{3EA49C76-D19E-44FB-B498-EA9C9D783F1B}" srcOrd="6" destOrd="0" presId="urn:microsoft.com/office/officeart/2018/2/layout/IconVerticalSolidList"/>
    <dgm:cxn modelId="{E3DC72E4-4982-4B25-BECA-150396E0E2D4}" type="presParOf" srcId="{3EA49C76-D19E-44FB-B498-EA9C9D783F1B}" destId="{AB1800FF-24D5-4FE0-AF08-7F9E09014F28}" srcOrd="0" destOrd="0" presId="urn:microsoft.com/office/officeart/2018/2/layout/IconVerticalSolidList"/>
    <dgm:cxn modelId="{AF42E220-E681-4215-8FDF-4BB5B67F48EA}" type="presParOf" srcId="{3EA49C76-D19E-44FB-B498-EA9C9D783F1B}" destId="{68766507-3B54-414D-8B6A-8320CBBD27D1}" srcOrd="1" destOrd="0" presId="urn:microsoft.com/office/officeart/2018/2/layout/IconVerticalSolidList"/>
    <dgm:cxn modelId="{35992926-98EB-4302-ABCF-EFC335DCA2D6}" type="presParOf" srcId="{3EA49C76-D19E-44FB-B498-EA9C9D783F1B}" destId="{C7FBCD39-C2BB-482F-9422-25B3C631E969}" srcOrd="2" destOrd="0" presId="urn:microsoft.com/office/officeart/2018/2/layout/IconVerticalSolidList"/>
    <dgm:cxn modelId="{EEFF7F43-ED03-43BD-B0A8-E9A53A37A2EC}" type="presParOf" srcId="{3EA49C76-D19E-44FB-B498-EA9C9D783F1B}" destId="{0394C12D-D362-46C8-9412-5EA2753F33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5A615-FAD5-4711-921D-20BCCD6E3528}">
      <dsp:nvSpPr>
        <dsp:cNvPr id="0" name=""/>
        <dsp:cNvSpPr/>
      </dsp:nvSpPr>
      <dsp:spPr>
        <a:xfrm>
          <a:off x="0" y="373918"/>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C4EC85-0D8B-4426-AF25-B850EB7032A5}">
      <dsp:nvSpPr>
        <dsp:cNvPr id="0" name=""/>
        <dsp:cNvSpPr/>
      </dsp:nvSpPr>
      <dsp:spPr>
        <a:xfrm>
          <a:off x="551497" y="78718"/>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t>Schema population.</a:t>
          </a:r>
        </a:p>
      </dsp:txBody>
      <dsp:txXfrm>
        <a:off x="580318" y="107539"/>
        <a:ext cx="7663323" cy="532758"/>
      </dsp:txXfrm>
    </dsp:sp>
    <dsp:sp modelId="{C5B06323-1B9C-4D19-80CD-8EAE9D028806}">
      <dsp:nvSpPr>
        <dsp:cNvPr id="0" name=""/>
        <dsp:cNvSpPr/>
      </dsp:nvSpPr>
      <dsp:spPr>
        <a:xfrm>
          <a:off x="0" y="12811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E3C6FB-6243-4B29-9555-37102C6A409D}">
      <dsp:nvSpPr>
        <dsp:cNvPr id="0" name=""/>
        <dsp:cNvSpPr/>
      </dsp:nvSpPr>
      <dsp:spPr>
        <a:xfrm>
          <a:off x="551497" y="9859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t>Question generation.</a:t>
          </a:r>
        </a:p>
      </dsp:txBody>
      <dsp:txXfrm>
        <a:off x="580318" y="1014740"/>
        <a:ext cx="7663323" cy="532758"/>
      </dsp:txXfrm>
    </dsp:sp>
    <dsp:sp modelId="{91E628D3-97BB-4DCF-BCF7-6DC1C3BAA0E8}">
      <dsp:nvSpPr>
        <dsp:cNvPr id="0" name=""/>
        <dsp:cNvSpPr/>
      </dsp:nvSpPr>
      <dsp:spPr>
        <a:xfrm>
          <a:off x="0" y="21883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D60AD0-ED77-404A-8C49-BB4512DB5D3B}">
      <dsp:nvSpPr>
        <dsp:cNvPr id="0" name=""/>
        <dsp:cNvSpPr/>
      </dsp:nvSpPr>
      <dsp:spPr>
        <a:xfrm>
          <a:off x="551497" y="18931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t>Real-time adaptive learning.</a:t>
          </a:r>
        </a:p>
      </dsp:txBody>
      <dsp:txXfrm>
        <a:off x="580318" y="1921940"/>
        <a:ext cx="7663323" cy="532758"/>
      </dsp:txXfrm>
    </dsp:sp>
    <dsp:sp modelId="{67AAF0DB-AD53-4674-B8DA-FFD1208E13FE}">
      <dsp:nvSpPr>
        <dsp:cNvPr id="0" name=""/>
        <dsp:cNvSpPr/>
      </dsp:nvSpPr>
      <dsp:spPr>
        <a:xfrm>
          <a:off x="0" y="30955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5C760F-A7BF-4FE6-A6DB-893E9A44C592}">
      <dsp:nvSpPr>
        <dsp:cNvPr id="0" name=""/>
        <dsp:cNvSpPr/>
      </dsp:nvSpPr>
      <dsp:spPr>
        <a:xfrm>
          <a:off x="551497" y="28003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a:t>Performance tracking.</a:t>
          </a:r>
        </a:p>
      </dsp:txBody>
      <dsp:txXfrm>
        <a:off x="580318" y="2829140"/>
        <a:ext cx="7663323"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12D44-3A72-4C16-91F8-F5C5748E120C}">
      <dsp:nvSpPr>
        <dsp:cNvPr id="0" name=""/>
        <dsp:cNvSpPr/>
      </dsp:nvSpPr>
      <dsp:spPr>
        <a:xfrm>
          <a:off x="889731" y="634732"/>
          <a:ext cx="1076986" cy="1076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A04FE1-FFC5-4618-9522-E08B3BF404D6}">
      <dsp:nvSpPr>
        <dsp:cNvPr id="0" name=""/>
        <dsp:cNvSpPr/>
      </dsp:nvSpPr>
      <dsp:spPr>
        <a:xfrm>
          <a:off x="231573" y="2152567"/>
          <a:ext cx="239330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kern="1200" dirty="0"/>
            <a:t>Adaptive Learning gradually adapts the level of database-related questions you get by looking at your performance across attempts.</a:t>
          </a:r>
        </a:p>
      </dsp:txBody>
      <dsp:txXfrm>
        <a:off x="231573" y="2152567"/>
        <a:ext cx="2393302" cy="1417500"/>
      </dsp:txXfrm>
    </dsp:sp>
    <dsp:sp modelId="{247FA414-F326-4509-8F23-D870CDA11A98}">
      <dsp:nvSpPr>
        <dsp:cNvPr id="0" name=""/>
        <dsp:cNvSpPr/>
      </dsp:nvSpPr>
      <dsp:spPr>
        <a:xfrm>
          <a:off x="3701861" y="634732"/>
          <a:ext cx="1076986" cy="1076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B6CBA7-7DE8-48E8-BB39-EFE732665846}">
      <dsp:nvSpPr>
        <dsp:cNvPr id="0" name=""/>
        <dsp:cNvSpPr/>
      </dsp:nvSpPr>
      <dsp:spPr>
        <a:xfrm>
          <a:off x="3043703" y="2152567"/>
          <a:ext cx="239330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kern="1200" dirty="0"/>
            <a:t>Time-Based Adjustment </a:t>
          </a:r>
          <a:r>
            <a:rPr lang="en-US" sz="1200" kern="1200" dirty="0"/>
            <a:t>: Analyzes the time users take to complete tasks.</a:t>
          </a:r>
        </a:p>
      </dsp:txBody>
      <dsp:txXfrm>
        <a:off x="3043703" y="2152567"/>
        <a:ext cx="2393302" cy="1417500"/>
      </dsp:txXfrm>
    </dsp:sp>
    <dsp:sp modelId="{D65E3F27-2B75-4F94-9156-B711E777D4E0}">
      <dsp:nvSpPr>
        <dsp:cNvPr id="0" name=""/>
        <dsp:cNvSpPr/>
      </dsp:nvSpPr>
      <dsp:spPr>
        <a:xfrm>
          <a:off x="6513992" y="634732"/>
          <a:ext cx="1076986" cy="1076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DCFBBE-A6EA-49F2-9337-6FF18CD02F11}">
      <dsp:nvSpPr>
        <dsp:cNvPr id="0" name=""/>
        <dsp:cNvSpPr/>
      </dsp:nvSpPr>
      <dsp:spPr>
        <a:xfrm>
          <a:off x="5855833" y="2152567"/>
          <a:ext cx="239330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kern="1200"/>
            <a:t>Faster Completion</a:t>
          </a:r>
          <a:r>
            <a:rPr lang="en-US" sz="1200" kern="1200"/>
            <a:t>: Raises the level of challenge to pose more profound complexities.</a:t>
          </a:r>
        </a:p>
      </dsp:txBody>
      <dsp:txXfrm>
        <a:off x="5855833" y="2152567"/>
        <a:ext cx="2393302" cy="1417500"/>
      </dsp:txXfrm>
    </dsp:sp>
    <dsp:sp modelId="{4CE753CD-8C6C-4011-9CD2-CE8F66B50ED0}">
      <dsp:nvSpPr>
        <dsp:cNvPr id="0" name=""/>
        <dsp:cNvSpPr/>
      </dsp:nvSpPr>
      <dsp:spPr>
        <a:xfrm>
          <a:off x="9326122" y="634732"/>
          <a:ext cx="1076986" cy="1076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6BE5E4-8883-4D3F-B702-12F0BF5F7827}">
      <dsp:nvSpPr>
        <dsp:cNvPr id="0" name=""/>
        <dsp:cNvSpPr/>
      </dsp:nvSpPr>
      <dsp:spPr>
        <a:xfrm>
          <a:off x="8667964" y="2152567"/>
          <a:ext cx="2393302"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kern="1200" dirty="0"/>
            <a:t>Slower Completion</a:t>
          </a:r>
          <a:r>
            <a:rPr lang="en-US" sz="1200" kern="1200" dirty="0"/>
            <a:t>: Decreases the level of challenge to allow for easier challenges to be posed. Adaptive learning can be enhanced by taking into account the variables such as number of attempts and the attempts feedback about the level of the difficulty of the Question.</a:t>
          </a:r>
        </a:p>
      </dsp:txBody>
      <dsp:txXfrm>
        <a:off x="8667964" y="2152567"/>
        <a:ext cx="2393302" cy="141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CE6DC-85CA-4C0E-8E27-CB201DCEE50F}">
      <dsp:nvSpPr>
        <dsp:cNvPr id="0" name=""/>
        <dsp:cNvSpPr/>
      </dsp:nvSpPr>
      <dsp:spPr>
        <a:xfrm>
          <a:off x="0" y="373918"/>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E81E24-C014-4043-9537-A01BCF7747BE}">
      <dsp:nvSpPr>
        <dsp:cNvPr id="0" name=""/>
        <dsp:cNvSpPr/>
      </dsp:nvSpPr>
      <dsp:spPr>
        <a:xfrm>
          <a:off x="551497" y="78718"/>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a:t>Frontend</a:t>
          </a:r>
          <a:r>
            <a:rPr lang="en-US" sz="2000" kern="1200"/>
            <a:t>: HTML, CSS, JavaScript.</a:t>
          </a:r>
        </a:p>
      </dsp:txBody>
      <dsp:txXfrm>
        <a:off x="580318" y="107539"/>
        <a:ext cx="7663323" cy="532758"/>
      </dsp:txXfrm>
    </dsp:sp>
    <dsp:sp modelId="{8A86A6CC-8DD4-45C1-827D-A28CBE42BC75}">
      <dsp:nvSpPr>
        <dsp:cNvPr id="0" name=""/>
        <dsp:cNvSpPr/>
      </dsp:nvSpPr>
      <dsp:spPr>
        <a:xfrm>
          <a:off x="0" y="12811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460C11-BE97-4DC2-A5BF-BFDFC3EB21FF}">
      <dsp:nvSpPr>
        <dsp:cNvPr id="0" name=""/>
        <dsp:cNvSpPr/>
      </dsp:nvSpPr>
      <dsp:spPr>
        <a:xfrm>
          <a:off x="551497" y="9859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a:t>Backend</a:t>
          </a:r>
          <a:r>
            <a:rPr lang="en-US" sz="2000" kern="1200"/>
            <a:t>: Django for schema processing.</a:t>
          </a:r>
        </a:p>
      </dsp:txBody>
      <dsp:txXfrm>
        <a:off x="580318" y="1014740"/>
        <a:ext cx="7663323" cy="532758"/>
      </dsp:txXfrm>
    </dsp:sp>
    <dsp:sp modelId="{1912E33B-8680-4E02-95E2-0F279422FE27}">
      <dsp:nvSpPr>
        <dsp:cNvPr id="0" name=""/>
        <dsp:cNvSpPr/>
      </dsp:nvSpPr>
      <dsp:spPr>
        <a:xfrm>
          <a:off x="0" y="21883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B8FAE5-1321-424F-B247-AA8AB7BA3223}">
      <dsp:nvSpPr>
        <dsp:cNvPr id="0" name=""/>
        <dsp:cNvSpPr/>
      </dsp:nvSpPr>
      <dsp:spPr>
        <a:xfrm>
          <a:off x="551497" y="18931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a:t>Database</a:t>
          </a:r>
          <a:r>
            <a:rPr lang="en-US" sz="2000" kern="1200"/>
            <a:t>: MS SQL for data and performance metrics.</a:t>
          </a:r>
        </a:p>
      </dsp:txBody>
      <dsp:txXfrm>
        <a:off x="580318" y="1921940"/>
        <a:ext cx="7663323" cy="532758"/>
      </dsp:txXfrm>
    </dsp:sp>
    <dsp:sp modelId="{A032712B-85A9-46BF-B1B2-995FCF51DD59}">
      <dsp:nvSpPr>
        <dsp:cNvPr id="0" name=""/>
        <dsp:cNvSpPr/>
      </dsp:nvSpPr>
      <dsp:spPr>
        <a:xfrm>
          <a:off x="0" y="3095519"/>
          <a:ext cx="11029950"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6DB5B0-9EC9-4247-AFEA-872DE54E32D1}">
      <dsp:nvSpPr>
        <dsp:cNvPr id="0" name=""/>
        <dsp:cNvSpPr/>
      </dsp:nvSpPr>
      <dsp:spPr>
        <a:xfrm>
          <a:off x="551497" y="2800319"/>
          <a:ext cx="7720965" cy="590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a:t>AI Integration</a:t>
          </a:r>
          <a:r>
            <a:rPr lang="en-US" sz="2000" kern="1200"/>
            <a:t>: LLAMA for query generation, SQLAlchemy for schema validation.</a:t>
          </a:r>
        </a:p>
      </dsp:txBody>
      <dsp:txXfrm>
        <a:off x="580318" y="2829140"/>
        <a:ext cx="7663323"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6CD8C-EADF-4626-B414-C7B6931C3E3B}">
      <dsp:nvSpPr>
        <dsp:cNvPr id="0" name=""/>
        <dsp:cNvSpPr/>
      </dsp:nvSpPr>
      <dsp:spPr>
        <a:xfrm>
          <a:off x="4847" y="386770"/>
          <a:ext cx="2119279" cy="127156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t>Input schemas</a:t>
          </a:r>
        </a:p>
      </dsp:txBody>
      <dsp:txXfrm>
        <a:off x="42090" y="424013"/>
        <a:ext cx="2044793" cy="1197081"/>
      </dsp:txXfrm>
    </dsp:sp>
    <dsp:sp modelId="{DF021203-CE11-4320-8F10-CF8898DB6D41}">
      <dsp:nvSpPr>
        <dsp:cNvPr id="0" name=""/>
        <dsp:cNvSpPr/>
      </dsp:nvSpPr>
      <dsp:spPr>
        <a:xfrm>
          <a:off x="2336055" y="759763"/>
          <a:ext cx="449287" cy="5255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36055" y="864879"/>
        <a:ext cx="314501" cy="315349"/>
      </dsp:txXfrm>
    </dsp:sp>
    <dsp:sp modelId="{12BBF463-522B-4F65-8D98-975463684B1A}">
      <dsp:nvSpPr>
        <dsp:cNvPr id="0" name=""/>
        <dsp:cNvSpPr/>
      </dsp:nvSpPr>
      <dsp:spPr>
        <a:xfrm>
          <a:off x="2971839" y="386770"/>
          <a:ext cx="2119279" cy="127156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t>Backend processing</a:t>
          </a:r>
        </a:p>
      </dsp:txBody>
      <dsp:txXfrm>
        <a:off x="3009082" y="424013"/>
        <a:ext cx="2044793" cy="1197081"/>
      </dsp:txXfrm>
    </dsp:sp>
    <dsp:sp modelId="{4E9A1E03-EB5D-4001-9F2C-64D0D62CCD6D}">
      <dsp:nvSpPr>
        <dsp:cNvPr id="0" name=""/>
        <dsp:cNvSpPr/>
      </dsp:nvSpPr>
      <dsp:spPr>
        <a:xfrm>
          <a:off x="5303047" y="759763"/>
          <a:ext cx="449287" cy="5255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03047" y="864879"/>
        <a:ext cx="314501" cy="315349"/>
      </dsp:txXfrm>
    </dsp:sp>
    <dsp:sp modelId="{AD0A71CB-1F21-4C65-9C4D-357951EAAB0F}">
      <dsp:nvSpPr>
        <dsp:cNvPr id="0" name=""/>
        <dsp:cNvSpPr/>
      </dsp:nvSpPr>
      <dsp:spPr>
        <a:xfrm>
          <a:off x="5938830" y="386770"/>
          <a:ext cx="2119279" cy="127156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t>AI-driven question generation</a:t>
          </a:r>
        </a:p>
      </dsp:txBody>
      <dsp:txXfrm>
        <a:off x="5976073" y="424013"/>
        <a:ext cx="2044793" cy="1197081"/>
      </dsp:txXfrm>
    </dsp:sp>
    <dsp:sp modelId="{500F8B82-E897-4F28-AA16-D4F219218387}">
      <dsp:nvSpPr>
        <dsp:cNvPr id="0" name=""/>
        <dsp:cNvSpPr/>
      </dsp:nvSpPr>
      <dsp:spPr>
        <a:xfrm>
          <a:off x="8270038" y="759763"/>
          <a:ext cx="449287" cy="5255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270038" y="864879"/>
        <a:ext cx="314501" cy="315349"/>
      </dsp:txXfrm>
    </dsp:sp>
    <dsp:sp modelId="{CBA7961F-C1D5-46B3-B28C-9ED7FB18F5B3}">
      <dsp:nvSpPr>
        <dsp:cNvPr id="0" name=""/>
        <dsp:cNvSpPr/>
      </dsp:nvSpPr>
      <dsp:spPr>
        <a:xfrm>
          <a:off x="8905822" y="386770"/>
          <a:ext cx="2119279" cy="127156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kern="1200"/>
            <a:t>User interaction.</a:t>
          </a:r>
        </a:p>
      </dsp:txBody>
      <dsp:txXfrm>
        <a:off x="8943065" y="424013"/>
        <a:ext cx="2044793" cy="11970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0FBD0-6106-44CD-B93A-4283DA34CF12}">
      <dsp:nvSpPr>
        <dsp:cNvPr id="0" name=""/>
        <dsp:cNvSpPr/>
      </dsp:nvSpPr>
      <dsp:spPr>
        <a:xfrm>
          <a:off x="5385" y="714359"/>
          <a:ext cx="1669572" cy="100174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Preprocessing</a:t>
          </a:r>
        </a:p>
      </dsp:txBody>
      <dsp:txXfrm>
        <a:off x="34725" y="743699"/>
        <a:ext cx="1610892" cy="943063"/>
      </dsp:txXfrm>
    </dsp:sp>
    <dsp:sp modelId="{51E3118D-69DC-4620-8469-22C78C099079}">
      <dsp:nvSpPr>
        <dsp:cNvPr id="0" name=""/>
        <dsp:cNvSpPr/>
      </dsp:nvSpPr>
      <dsp:spPr>
        <a:xfrm>
          <a:off x="1841915" y="1008204"/>
          <a:ext cx="353949" cy="414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41915" y="1091015"/>
        <a:ext cx="247764" cy="248431"/>
      </dsp:txXfrm>
    </dsp:sp>
    <dsp:sp modelId="{95DB665F-9773-4B2E-91C3-D3C9BE6C27DE}">
      <dsp:nvSpPr>
        <dsp:cNvPr id="0" name=""/>
        <dsp:cNvSpPr/>
      </dsp:nvSpPr>
      <dsp:spPr>
        <a:xfrm>
          <a:off x="2342787" y="714359"/>
          <a:ext cx="1669572" cy="100174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Syntax Validation</a:t>
          </a:r>
        </a:p>
      </dsp:txBody>
      <dsp:txXfrm>
        <a:off x="2372127" y="743699"/>
        <a:ext cx="1610892" cy="943063"/>
      </dsp:txXfrm>
    </dsp:sp>
    <dsp:sp modelId="{F0A59147-6E3D-4B55-8B6B-B09955CDEC83}">
      <dsp:nvSpPr>
        <dsp:cNvPr id="0" name=""/>
        <dsp:cNvSpPr/>
      </dsp:nvSpPr>
      <dsp:spPr>
        <a:xfrm>
          <a:off x="4179316" y="1008204"/>
          <a:ext cx="353949" cy="414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179316" y="1091015"/>
        <a:ext cx="247764" cy="248431"/>
      </dsp:txXfrm>
    </dsp:sp>
    <dsp:sp modelId="{6A09305E-0AE7-4844-9A56-48568D62C4F2}">
      <dsp:nvSpPr>
        <dsp:cNvPr id="0" name=""/>
        <dsp:cNvSpPr/>
      </dsp:nvSpPr>
      <dsp:spPr>
        <a:xfrm>
          <a:off x="4680188" y="714359"/>
          <a:ext cx="1669572" cy="100174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Semantic Validation</a:t>
          </a:r>
        </a:p>
      </dsp:txBody>
      <dsp:txXfrm>
        <a:off x="4709528" y="743699"/>
        <a:ext cx="1610892" cy="943063"/>
      </dsp:txXfrm>
    </dsp:sp>
    <dsp:sp modelId="{36187DFF-18EF-4FD3-B958-E6A88C52BEB8}">
      <dsp:nvSpPr>
        <dsp:cNvPr id="0" name=""/>
        <dsp:cNvSpPr/>
      </dsp:nvSpPr>
      <dsp:spPr>
        <a:xfrm>
          <a:off x="6516718" y="1008204"/>
          <a:ext cx="353949" cy="414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516718" y="1091015"/>
        <a:ext cx="247764" cy="248431"/>
      </dsp:txXfrm>
    </dsp:sp>
    <dsp:sp modelId="{882F8AA9-D098-473A-A0EF-A2942E6DB572}">
      <dsp:nvSpPr>
        <dsp:cNvPr id="0" name=""/>
        <dsp:cNvSpPr/>
      </dsp:nvSpPr>
      <dsp:spPr>
        <a:xfrm>
          <a:off x="7017590" y="714359"/>
          <a:ext cx="1669572" cy="100174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Execution Check</a:t>
          </a:r>
        </a:p>
      </dsp:txBody>
      <dsp:txXfrm>
        <a:off x="7046930" y="743699"/>
        <a:ext cx="1610892" cy="943063"/>
      </dsp:txXfrm>
    </dsp:sp>
    <dsp:sp modelId="{D01BAC83-6A87-48B1-A015-E4E9BDD81BB6}">
      <dsp:nvSpPr>
        <dsp:cNvPr id="0" name=""/>
        <dsp:cNvSpPr/>
      </dsp:nvSpPr>
      <dsp:spPr>
        <a:xfrm>
          <a:off x="8854120" y="1008204"/>
          <a:ext cx="353949" cy="414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854120" y="1091015"/>
        <a:ext cx="247764" cy="248431"/>
      </dsp:txXfrm>
    </dsp:sp>
    <dsp:sp modelId="{CB5BC7CC-EE58-4302-91E4-D3E52339DCDB}">
      <dsp:nvSpPr>
        <dsp:cNvPr id="0" name=""/>
        <dsp:cNvSpPr/>
      </dsp:nvSpPr>
      <dsp:spPr>
        <a:xfrm>
          <a:off x="9354991" y="714359"/>
          <a:ext cx="1669572" cy="100174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Feedback Generation</a:t>
          </a:r>
        </a:p>
      </dsp:txBody>
      <dsp:txXfrm>
        <a:off x="9384331" y="743699"/>
        <a:ext cx="1610892" cy="9430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983EF-3556-4EA2-A6F0-D34DDA76798A}">
      <dsp:nvSpPr>
        <dsp:cNvPr id="0" name=""/>
        <dsp:cNvSpPr/>
      </dsp:nvSpPr>
      <dsp:spPr>
        <a:xfrm>
          <a:off x="0" y="1526"/>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B58E1-7F27-4D95-A17D-C862CF46A539}">
      <dsp:nvSpPr>
        <dsp:cNvPr id="0" name=""/>
        <dsp:cNvSpPr/>
      </dsp:nvSpPr>
      <dsp:spPr>
        <a:xfrm>
          <a:off x="234055" y="175617"/>
          <a:ext cx="425555" cy="425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8F0170-61FE-4C7A-B3B3-4BBB8942A243}">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a:t>Programming: Python, JavaScript.</a:t>
          </a:r>
        </a:p>
      </dsp:txBody>
      <dsp:txXfrm>
        <a:off x="893665" y="1526"/>
        <a:ext cx="10135949" cy="773736"/>
      </dsp:txXfrm>
    </dsp:sp>
    <dsp:sp modelId="{F53BEB12-8FCA-4F80-9624-A129C70452C3}">
      <dsp:nvSpPr>
        <dsp:cNvPr id="0" name=""/>
        <dsp:cNvSpPr/>
      </dsp:nvSpPr>
      <dsp:spPr>
        <a:xfrm>
          <a:off x="0" y="968697"/>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8ACFD-E512-4E8D-8EDD-0C4AA7D40586}">
      <dsp:nvSpPr>
        <dsp:cNvPr id="0" name=""/>
        <dsp:cNvSpPr/>
      </dsp:nvSpPr>
      <dsp:spPr>
        <a:xfrm>
          <a:off x="234055" y="1142788"/>
          <a:ext cx="425555" cy="425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7A2A1-4AE6-4A11-AA3A-4E32DF3F0AB5}">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a:t>Frameworks: Django.</a:t>
          </a:r>
        </a:p>
      </dsp:txBody>
      <dsp:txXfrm>
        <a:off x="893665" y="968697"/>
        <a:ext cx="10135949" cy="773736"/>
      </dsp:txXfrm>
    </dsp:sp>
    <dsp:sp modelId="{4FD81378-921D-4A1F-BDE0-332D0E7DFD3B}">
      <dsp:nvSpPr>
        <dsp:cNvPr id="0" name=""/>
        <dsp:cNvSpPr/>
      </dsp:nvSpPr>
      <dsp:spPr>
        <a:xfrm>
          <a:off x="0" y="1935868"/>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8A177-8844-4FA5-8689-E4CF66D1B2D2}">
      <dsp:nvSpPr>
        <dsp:cNvPr id="0" name=""/>
        <dsp:cNvSpPr/>
      </dsp:nvSpPr>
      <dsp:spPr>
        <a:xfrm>
          <a:off x="234055" y="2109959"/>
          <a:ext cx="425555" cy="425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2828A3-2AB4-41A5-8504-F95824893EB6}">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a:t>Libraries: SQLAlchemy, Pandas.</a:t>
          </a:r>
        </a:p>
      </dsp:txBody>
      <dsp:txXfrm>
        <a:off x="893665" y="1935868"/>
        <a:ext cx="10135949" cy="773736"/>
      </dsp:txXfrm>
    </dsp:sp>
    <dsp:sp modelId="{AB1800FF-24D5-4FE0-AF08-7F9E09014F28}">
      <dsp:nvSpPr>
        <dsp:cNvPr id="0" name=""/>
        <dsp:cNvSpPr/>
      </dsp:nvSpPr>
      <dsp:spPr>
        <a:xfrm>
          <a:off x="0" y="2903039"/>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66507-3B54-414D-8B6A-8320CBBD27D1}">
      <dsp:nvSpPr>
        <dsp:cNvPr id="0" name=""/>
        <dsp:cNvSpPr/>
      </dsp:nvSpPr>
      <dsp:spPr>
        <a:xfrm>
          <a:off x="234055" y="3077130"/>
          <a:ext cx="425555" cy="425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4C12D-D362-46C8-9412-5EA2753F33B9}">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977900">
            <a:lnSpc>
              <a:spcPct val="100000"/>
            </a:lnSpc>
            <a:spcBef>
              <a:spcPct val="0"/>
            </a:spcBef>
            <a:spcAft>
              <a:spcPct val="35000"/>
            </a:spcAft>
            <a:buNone/>
          </a:pPr>
          <a:r>
            <a:rPr lang="en-US" sz="2200" kern="1200"/>
            <a:t>AI Models: Meta’s LLAMA for query generation.</a:t>
          </a:r>
        </a:p>
      </dsp:txBody>
      <dsp:txXfrm>
        <a:off x="893665" y="2903039"/>
        <a:ext cx="10135949" cy="7737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12/23/2024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12/23/2024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12/23/2024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12/23/2024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12/23/2024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12/23/2024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9852"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Db Learn Space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0000" lnSpcReduction="20000"/>
          </a:bodyPr>
          <a:lstStyle/>
          <a:p>
            <a:r>
              <a:rPr lang="en-US" i="1"/>
              <a:t>Revolutionizing Database Learning with AI for Students</a:t>
            </a:r>
            <a:endParaRPr lang="en-US">
              <a:solidFill>
                <a:srgbClr val="7CEBFF"/>
              </a:solidFill>
            </a:endParaRPr>
          </a:p>
          <a:p>
            <a:r>
              <a:rPr lang="en-US">
                <a:solidFill>
                  <a:srgbClr val="7CEBFF"/>
                </a:solidFill>
              </a:rPr>
              <a:t>Presented by </a:t>
            </a:r>
            <a:r>
              <a:rPr lang="en-US" err="1">
                <a:solidFill>
                  <a:srgbClr val="7CEBFF"/>
                </a:solidFill>
              </a:rPr>
              <a:t>ruhab</a:t>
            </a:r>
            <a:r>
              <a:rPr lang="en-US">
                <a:solidFill>
                  <a:srgbClr val="7CEBFF"/>
                </a:solidFill>
              </a:rPr>
              <a:t> Fatima 2022-Cs-69 And Fatima </a:t>
            </a:r>
            <a:r>
              <a:rPr lang="en-US" err="1">
                <a:solidFill>
                  <a:srgbClr val="7CEBFF"/>
                </a:solidFill>
              </a:rPr>
              <a:t>raees</a:t>
            </a:r>
            <a:r>
              <a:rPr lang="en-US">
                <a:solidFill>
                  <a:srgbClr val="7CEBFF"/>
                </a:solidFill>
              </a:rPr>
              <a:t> 2022-cs-100</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C8FB-6E33-D507-D968-1DA8FA780EE8}"/>
              </a:ext>
            </a:extLst>
          </p:cNvPr>
          <p:cNvSpPr>
            <a:spLocks noGrp="1"/>
          </p:cNvSpPr>
          <p:nvPr>
            <p:ph type="title"/>
          </p:nvPr>
        </p:nvSpPr>
        <p:spPr/>
        <p:txBody>
          <a:bodyPr/>
          <a:lstStyle/>
          <a:p>
            <a:r>
              <a:rPr lang="en-US"/>
              <a:t>Enforcing Methods in query</a:t>
            </a:r>
          </a:p>
        </p:txBody>
      </p:sp>
      <p:sp>
        <p:nvSpPr>
          <p:cNvPr id="3" name="TextBox 2">
            <a:extLst>
              <a:ext uri="{FF2B5EF4-FFF2-40B4-BE49-F238E27FC236}">
                <a16:creationId xmlns:a16="http://schemas.microsoft.com/office/drawing/2014/main" id="{0E41E430-6ECC-30ED-D23A-FE6BE0508EB0}"/>
              </a:ext>
            </a:extLst>
          </p:cNvPr>
          <p:cNvSpPr txBox="1"/>
          <p:nvPr/>
        </p:nvSpPr>
        <p:spPr>
          <a:xfrm>
            <a:off x="460075" y="2055962"/>
            <a:ext cx="1127184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Calibri"/>
                <a:ea typeface="Calibri"/>
                <a:cs typeface="Calibri"/>
              </a:rPr>
              <a:t>Enforcing methods in queries:</a:t>
            </a:r>
          </a:p>
          <a:p>
            <a:pPr algn="just"/>
            <a:endParaRPr lang="en-US" sz="2400" dirty="0">
              <a:latin typeface="Calibri"/>
              <a:ea typeface="Calibri"/>
              <a:cs typeface="Calibri"/>
            </a:endParaRPr>
          </a:p>
          <a:p>
            <a:pPr marL="285750" indent="-285750" algn="just">
              <a:buFont typeface="Arial,Sans-Serif"/>
              <a:buChar char="•"/>
            </a:pPr>
            <a:r>
              <a:rPr lang="en-US" sz="2400" b="1" dirty="0">
                <a:latin typeface="Calibri"/>
                <a:ea typeface="Calibri"/>
                <a:cs typeface="Calibri"/>
              </a:rPr>
              <a:t>Enforcing Joins:</a:t>
            </a:r>
            <a:r>
              <a:rPr lang="en-US" sz="2400" dirty="0">
                <a:latin typeface="Calibri"/>
                <a:ea typeface="Calibri"/>
                <a:cs typeface="Calibri"/>
              </a:rPr>
              <a:t> If the query involves joins (e.g., inner join, left join), the model can check if the output correctly reflects the combined data from multiple tables.</a:t>
            </a:r>
          </a:p>
          <a:p>
            <a:pPr marL="285750" indent="-285750" algn="just">
              <a:buFont typeface="Arial,Sans-Serif"/>
              <a:buChar char="•"/>
            </a:pPr>
            <a:r>
              <a:rPr lang="en-US" sz="2400" b="1" dirty="0">
                <a:latin typeface="Calibri"/>
                <a:ea typeface="Calibri"/>
                <a:cs typeface="Calibri"/>
              </a:rPr>
              <a:t>Nested Subqueries:</a:t>
            </a:r>
            <a:r>
              <a:rPr lang="en-US" sz="2400" dirty="0">
                <a:latin typeface="Calibri"/>
                <a:ea typeface="Calibri"/>
                <a:cs typeface="Calibri"/>
              </a:rPr>
              <a:t> The model can also verify if the nested queries are executed correctly and whether the returned results reflect the expected behavior of such queries.</a:t>
            </a:r>
          </a:p>
          <a:p>
            <a:pPr algn="just"/>
            <a:endParaRPr lang="en-US" sz="2400" dirty="0">
              <a:latin typeface="Calibri"/>
              <a:ea typeface="Calibri"/>
              <a:cs typeface="Calibri"/>
            </a:endParaRPr>
          </a:p>
          <a:p>
            <a:r>
              <a:rPr lang="en-US" sz="2400" dirty="0">
                <a:latin typeface="Calibri"/>
                <a:ea typeface="+mn-lt"/>
                <a:cs typeface="+mn-lt"/>
              </a:rPr>
              <a:t>Fine-tuning a model (like LLAMA ) on a dataset containing valid queries and their corresponding results could help the model understand complex SQL structures, joins, subqueries, etc.</a:t>
            </a:r>
            <a:endParaRPr lang="en-US" sz="2400" dirty="0">
              <a:latin typeface="Calibri"/>
              <a:ea typeface="Calibri"/>
              <a:cs typeface="Calibri"/>
            </a:endParaRPr>
          </a:p>
        </p:txBody>
      </p:sp>
    </p:spTree>
    <p:extLst>
      <p:ext uri="{BB962C8B-B14F-4D97-AF65-F5344CB8AC3E}">
        <p14:creationId xmlns:p14="http://schemas.microsoft.com/office/powerpoint/2010/main" val="293537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23651-55EF-5C41-72DD-EB5D1DDE6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F81EC-24B4-4B20-25BE-CF64B267D19D}"/>
              </a:ext>
            </a:extLst>
          </p:cNvPr>
          <p:cNvSpPr>
            <a:spLocks noGrp="1"/>
          </p:cNvSpPr>
          <p:nvPr>
            <p:ph type="title"/>
          </p:nvPr>
        </p:nvSpPr>
        <p:spPr>
          <a:xfrm>
            <a:off x="581192" y="5262296"/>
            <a:ext cx="4909445" cy="689514"/>
          </a:xfrm>
        </p:spPr>
        <p:txBody>
          <a:bodyPr vert="horz" lIns="91440" tIns="45720" rIns="91440" bIns="45720" rtlCol="0" anchor="ctr">
            <a:normAutofit/>
          </a:bodyPr>
          <a:lstStyle/>
          <a:p>
            <a:r>
              <a:rPr lang="en-US" b="0" kern="1200" cap="all"/>
              <a:t>Adaptive learning</a:t>
            </a:r>
          </a:p>
        </p:txBody>
      </p:sp>
      <p:sp>
        <p:nvSpPr>
          <p:cNvPr id="10" name="Text Placeholder 3">
            <a:extLst>
              <a:ext uri="{FF2B5EF4-FFF2-40B4-BE49-F238E27FC236}">
                <a16:creationId xmlns:a16="http://schemas.microsoft.com/office/drawing/2014/main" id="{2698891F-D969-5022-DC1B-0432881F5484}"/>
              </a:ext>
            </a:extLst>
          </p:cNvPr>
          <p:cNvSpPr>
            <a:spLocks noGrp="1"/>
          </p:cNvSpPr>
          <p:nvPr>
            <p:ph type="body" sz="half" idx="2"/>
          </p:nvPr>
        </p:nvSpPr>
        <p:spPr>
          <a:xfrm>
            <a:off x="5740823" y="5262296"/>
            <a:ext cx="5869987" cy="689515"/>
          </a:xfrm>
        </p:spPr>
        <p:txBody>
          <a:bodyPr/>
          <a:lstStyle/>
          <a:p>
            <a:r>
              <a:rPr lang="en-US" dirty="0"/>
              <a:t>….</a:t>
            </a:r>
          </a:p>
        </p:txBody>
      </p:sp>
      <p:graphicFrame>
        <p:nvGraphicFramePr>
          <p:cNvPr id="5" name="TextBox 2">
            <a:extLst>
              <a:ext uri="{FF2B5EF4-FFF2-40B4-BE49-F238E27FC236}">
                <a16:creationId xmlns:a16="http://schemas.microsoft.com/office/drawing/2014/main" id="{C8EC3B96-2716-8B12-EE2E-D6CA4CAC99FB}"/>
              </a:ext>
            </a:extLst>
          </p:cNvPr>
          <p:cNvGraphicFramePr/>
          <p:nvPr>
            <p:extLst>
              <p:ext uri="{D42A27DB-BD31-4B8C-83A1-F6EECF244321}">
                <p14:modId xmlns:p14="http://schemas.microsoft.com/office/powerpoint/2010/main" val="2894871148"/>
              </p:ext>
            </p:extLst>
          </p:nvPr>
        </p:nvGraphicFramePr>
        <p:xfrm>
          <a:off x="447816" y="601200"/>
          <a:ext cx="11292840" cy="42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84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2D36-976B-A45D-657A-BBFED24A350D}"/>
              </a:ext>
            </a:extLst>
          </p:cNvPr>
          <p:cNvSpPr>
            <a:spLocks noGrp="1"/>
          </p:cNvSpPr>
          <p:nvPr>
            <p:ph type="title"/>
          </p:nvPr>
        </p:nvSpPr>
        <p:spPr/>
        <p:txBody>
          <a:bodyPr/>
          <a:lstStyle/>
          <a:p>
            <a:r>
              <a:rPr lang="en-US"/>
              <a:t>System architecture</a:t>
            </a:r>
          </a:p>
        </p:txBody>
      </p:sp>
      <p:graphicFrame>
        <p:nvGraphicFramePr>
          <p:cNvPr id="4" name="Content Placeholder 3">
            <a:extLst>
              <a:ext uri="{FF2B5EF4-FFF2-40B4-BE49-F238E27FC236}">
                <a16:creationId xmlns:a16="http://schemas.microsoft.com/office/drawing/2014/main" id="{440AF5E7-4020-E6F9-A49A-D7F8F333CEE1}"/>
              </a:ext>
            </a:extLst>
          </p:cNvPr>
          <p:cNvGraphicFramePr>
            <a:graphicFrameLocks noGrp="1"/>
          </p:cNvGraphicFramePr>
          <p:nvPr>
            <p:ph idx="1"/>
            <p:extLst>
              <p:ext uri="{D42A27DB-BD31-4B8C-83A1-F6EECF244321}">
                <p14:modId xmlns:p14="http://schemas.microsoft.com/office/powerpoint/2010/main" val="304627824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30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43E-FAA8-6A0B-F263-2829206F386C}"/>
              </a:ext>
            </a:extLst>
          </p:cNvPr>
          <p:cNvSpPr>
            <a:spLocks noGrp="1"/>
          </p:cNvSpPr>
          <p:nvPr>
            <p:ph type="title"/>
          </p:nvPr>
        </p:nvSpPr>
        <p:spPr/>
        <p:txBody>
          <a:bodyPr/>
          <a:lstStyle/>
          <a:p>
            <a:r>
              <a:rPr lang="en-US"/>
              <a:t>Query Generation workflow</a:t>
            </a:r>
          </a:p>
        </p:txBody>
      </p:sp>
      <p:graphicFrame>
        <p:nvGraphicFramePr>
          <p:cNvPr id="4" name="Content Placeholder 3">
            <a:extLst>
              <a:ext uri="{FF2B5EF4-FFF2-40B4-BE49-F238E27FC236}">
                <a16:creationId xmlns:a16="http://schemas.microsoft.com/office/drawing/2014/main" id="{6B1DC451-90EF-D27E-FCF4-19C5397C06C3}"/>
              </a:ext>
            </a:extLst>
          </p:cNvPr>
          <p:cNvGraphicFramePr>
            <a:graphicFrameLocks noGrp="1"/>
          </p:cNvGraphicFramePr>
          <p:nvPr>
            <p:ph idx="1"/>
            <p:extLst>
              <p:ext uri="{D42A27DB-BD31-4B8C-83A1-F6EECF244321}">
                <p14:modId xmlns:p14="http://schemas.microsoft.com/office/powerpoint/2010/main" val="2127382034"/>
              </p:ext>
            </p:extLst>
          </p:nvPr>
        </p:nvGraphicFramePr>
        <p:xfrm>
          <a:off x="581025" y="2898568"/>
          <a:ext cx="11029950" cy="2045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50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3660-5ABA-8065-1D50-0FF04092F791}"/>
              </a:ext>
            </a:extLst>
          </p:cNvPr>
          <p:cNvSpPr>
            <a:spLocks noGrp="1"/>
          </p:cNvSpPr>
          <p:nvPr>
            <p:ph type="title"/>
          </p:nvPr>
        </p:nvSpPr>
        <p:spPr/>
        <p:txBody>
          <a:bodyPr/>
          <a:lstStyle/>
          <a:p>
            <a:r>
              <a:rPr lang="en-US"/>
              <a:t>Query checking Workflow</a:t>
            </a:r>
          </a:p>
        </p:txBody>
      </p:sp>
      <p:graphicFrame>
        <p:nvGraphicFramePr>
          <p:cNvPr id="8" name="Content Placeholder 7">
            <a:extLst>
              <a:ext uri="{FF2B5EF4-FFF2-40B4-BE49-F238E27FC236}">
                <a16:creationId xmlns:a16="http://schemas.microsoft.com/office/drawing/2014/main" id="{FF8EEFE9-A726-AA7E-175C-0E633B12AF6F}"/>
              </a:ext>
            </a:extLst>
          </p:cNvPr>
          <p:cNvGraphicFramePr>
            <a:graphicFrameLocks noGrp="1"/>
          </p:cNvGraphicFramePr>
          <p:nvPr>
            <p:ph idx="1"/>
            <p:extLst>
              <p:ext uri="{D42A27DB-BD31-4B8C-83A1-F6EECF244321}">
                <p14:modId xmlns:p14="http://schemas.microsoft.com/office/powerpoint/2010/main" val="237892778"/>
              </p:ext>
            </p:extLst>
          </p:nvPr>
        </p:nvGraphicFramePr>
        <p:xfrm>
          <a:off x="581025" y="3428999"/>
          <a:ext cx="11029950" cy="2430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33FD8F1-283B-62BD-FF5E-2BFA5A730248}"/>
              </a:ext>
            </a:extLst>
          </p:cNvPr>
          <p:cNvSpPr txBox="1"/>
          <p:nvPr/>
        </p:nvSpPr>
        <p:spPr>
          <a:xfrm>
            <a:off x="581025" y="2320413"/>
            <a:ext cx="11029616" cy="646331"/>
          </a:xfrm>
          <a:prstGeom prst="rect">
            <a:avLst/>
          </a:prstGeom>
          <a:noFill/>
        </p:spPr>
        <p:txBody>
          <a:bodyPr wrap="square" rtlCol="0">
            <a:spAutoFit/>
          </a:bodyPr>
          <a:lstStyle/>
          <a:p>
            <a:r>
              <a:rPr lang="en-US"/>
              <a:t>The goal of query checking is to validate SQL queries for correctness, execution ability, and alignment with the intended database schema. This ensures that the query works as expected and returns the desired results.</a:t>
            </a:r>
          </a:p>
        </p:txBody>
      </p:sp>
    </p:spTree>
    <p:extLst>
      <p:ext uri="{BB962C8B-B14F-4D97-AF65-F5344CB8AC3E}">
        <p14:creationId xmlns:p14="http://schemas.microsoft.com/office/powerpoint/2010/main" val="208847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3D52-F2E6-1856-8061-D41273254CEC}"/>
              </a:ext>
            </a:extLst>
          </p:cNvPr>
          <p:cNvSpPr>
            <a:spLocks noGrp="1"/>
          </p:cNvSpPr>
          <p:nvPr>
            <p:ph type="title"/>
          </p:nvPr>
        </p:nvSpPr>
        <p:spPr>
          <a:xfrm>
            <a:off x="581192" y="702156"/>
            <a:ext cx="11029616" cy="1013800"/>
          </a:xfrm>
        </p:spPr>
        <p:txBody>
          <a:bodyPr anchor="b">
            <a:normAutofit/>
          </a:bodyPr>
          <a:lstStyle/>
          <a:p>
            <a:r>
              <a:rPr lang="en-US"/>
              <a:t>Tools And technologies</a:t>
            </a:r>
          </a:p>
        </p:txBody>
      </p:sp>
      <p:graphicFrame>
        <p:nvGraphicFramePr>
          <p:cNvPr id="7" name="Content Placeholder 6">
            <a:extLst>
              <a:ext uri="{FF2B5EF4-FFF2-40B4-BE49-F238E27FC236}">
                <a16:creationId xmlns:a16="http://schemas.microsoft.com/office/drawing/2014/main" id="{C2EBAB2F-07BA-E671-EA4F-FB5542AE06C9}"/>
              </a:ext>
            </a:extLst>
          </p:cNvPr>
          <p:cNvGraphicFramePr>
            <a:graphicFrameLocks noGrp="1"/>
          </p:cNvGraphicFramePr>
          <p:nvPr>
            <p:ph idx="1"/>
            <p:extLst>
              <p:ext uri="{D42A27DB-BD31-4B8C-83A1-F6EECF244321}">
                <p14:modId xmlns:p14="http://schemas.microsoft.com/office/powerpoint/2010/main" val="189021532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3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14067"/>
            <a:ext cx="7498616" cy="5676901"/>
          </a:xfrm>
          <a:prstGeom prst="rect">
            <a:avLst/>
          </a:prstGeom>
        </p:spPr>
      </p:pic>
      <p:sp>
        <p:nvSpPr>
          <p:cNvPr id="6" name="Subtitle 5">
            <a:extLst>
              <a:ext uri="{FF2B5EF4-FFF2-40B4-BE49-F238E27FC236}">
                <a16:creationId xmlns:a16="http://schemas.microsoft.com/office/drawing/2014/main" id="{EC1B496F-CF3F-F257-F36A-71417B5C12F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80D3-8AF2-F9C7-EA0C-DF65A1A9C0C5}"/>
              </a:ext>
            </a:extLst>
          </p:cNvPr>
          <p:cNvSpPr>
            <a:spLocks noGrp="1"/>
          </p:cNvSpPr>
          <p:nvPr>
            <p:ph type="title"/>
          </p:nvPr>
        </p:nvSpPr>
        <p:spPr/>
        <p:txBody>
          <a:bodyPr/>
          <a:lstStyle/>
          <a:p>
            <a:r>
              <a:rPr lang="en-US"/>
              <a:t>Overview</a:t>
            </a:r>
          </a:p>
        </p:txBody>
      </p:sp>
      <p:sp>
        <p:nvSpPr>
          <p:cNvPr id="3" name="TextBox 2">
            <a:extLst>
              <a:ext uri="{FF2B5EF4-FFF2-40B4-BE49-F238E27FC236}">
                <a16:creationId xmlns:a16="http://schemas.microsoft.com/office/drawing/2014/main" id="{A61EEE65-1ABB-57C2-B226-3AB0542372B9}"/>
              </a:ext>
            </a:extLst>
          </p:cNvPr>
          <p:cNvSpPr txBox="1"/>
          <p:nvPr/>
        </p:nvSpPr>
        <p:spPr>
          <a:xfrm>
            <a:off x="445698" y="2559170"/>
            <a:ext cx="1115683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a:latin typeface="Calibri"/>
                <a:ea typeface="Calibri"/>
                <a:cs typeface="Calibri"/>
              </a:rPr>
              <a:t>In a world, where everything is shifting towards automation, it would be a great task to automate learning tasks. So, automating database related tasks would do great assistance to teachers and student. This concept is somehow related to the concept of Database Client.</a:t>
            </a:r>
            <a:endParaRPr lang="en-US"/>
          </a:p>
        </p:txBody>
      </p:sp>
    </p:spTree>
    <p:extLst>
      <p:ext uri="{BB962C8B-B14F-4D97-AF65-F5344CB8AC3E}">
        <p14:creationId xmlns:p14="http://schemas.microsoft.com/office/powerpoint/2010/main" val="185527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C4D7-02F3-C791-6CF8-C96496F4F3F9}"/>
              </a:ext>
            </a:extLst>
          </p:cNvPr>
          <p:cNvSpPr>
            <a:spLocks noGrp="1"/>
          </p:cNvSpPr>
          <p:nvPr>
            <p:ph type="title"/>
          </p:nvPr>
        </p:nvSpPr>
        <p:spPr/>
        <p:txBody>
          <a:bodyPr/>
          <a:lstStyle/>
          <a:p>
            <a:r>
              <a:rPr lang="en-US"/>
              <a:t>Presenting you </a:t>
            </a:r>
            <a:r>
              <a:rPr lang="en-US" err="1"/>
              <a:t>db</a:t>
            </a:r>
            <a:r>
              <a:rPr lang="en-US"/>
              <a:t> learn space: a modern solution</a:t>
            </a:r>
          </a:p>
        </p:txBody>
      </p:sp>
      <p:graphicFrame>
        <p:nvGraphicFramePr>
          <p:cNvPr id="4" name="Content Placeholder 3">
            <a:extLst>
              <a:ext uri="{FF2B5EF4-FFF2-40B4-BE49-F238E27FC236}">
                <a16:creationId xmlns:a16="http://schemas.microsoft.com/office/drawing/2014/main" id="{A689DB40-ABED-4FE7-8A29-C67A7D1A2165}"/>
              </a:ext>
            </a:extLst>
          </p:cNvPr>
          <p:cNvGraphicFramePr>
            <a:graphicFrameLocks noGrp="1"/>
          </p:cNvGraphicFramePr>
          <p:nvPr>
            <p:ph idx="1"/>
            <p:extLst>
              <p:ext uri="{D42A27DB-BD31-4B8C-83A1-F6EECF244321}">
                <p14:modId xmlns:p14="http://schemas.microsoft.com/office/powerpoint/2010/main" val="286741024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04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99D4-D659-1669-1065-863FDB4FD024}"/>
              </a:ext>
            </a:extLst>
          </p:cNvPr>
          <p:cNvSpPr>
            <a:spLocks noGrp="1"/>
          </p:cNvSpPr>
          <p:nvPr>
            <p:ph type="title"/>
          </p:nvPr>
        </p:nvSpPr>
        <p:spPr/>
        <p:txBody>
          <a:bodyPr/>
          <a:lstStyle/>
          <a:p>
            <a:r>
              <a:rPr lang="en-US"/>
              <a:t>Key Functionalities</a:t>
            </a:r>
          </a:p>
        </p:txBody>
      </p:sp>
      <p:sp>
        <p:nvSpPr>
          <p:cNvPr id="3" name="Content Placeholder 2">
            <a:extLst>
              <a:ext uri="{FF2B5EF4-FFF2-40B4-BE49-F238E27FC236}">
                <a16:creationId xmlns:a16="http://schemas.microsoft.com/office/drawing/2014/main" id="{DDF0127A-1996-90D6-D530-0B706C75F4DE}"/>
              </a:ext>
            </a:extLst>
          </p:cNvPr>
          <p:cNvSpPr>
            <a:spLocks noGrp="1"/>
          </p:cNvSpPr>
          <p:nvPr>
            <p:ph idx="1"/>
          </p:nvPr>
        </p:nvSpPr>
        <p:spPr/>
        <p:txBody>
          <a:bodyPr>
            <a:normAutofit/>
          </a:bodyPr>
          <a:lstStyle/>
          <a:p>
            <a:pPr marL="0" indent="0">
              <a:buNone/>
            </a:pPr>
            <a:r>
              <a:rPr lang="en-US" sz="2800" dirty="0">
                <a:solidFill>
                  <a:schemeClr val="tx1"/>
                </a:solidFill>
                <a:latin typeface="Calibri"/>
                <a:ea typeface="Calibri"/>
                <a:cs typeface="Calibri"/>
              </a:rPr>
              <a:t>So, the key functionalities of the application are as follows:</a:t>
            </a:r>
          </a:p>
          <a:p>
            <a:pPr marL="305435" indent="-305435"/>
            <a:r>
              <a:rPr lang="en-US" sz="2800" dirty="0">
                <a:solidFill>
                  <a:schemeClr val="tx1"/>
                </a:solidFill>
                <a:latin typeface="Calibri"/>
                <a:ea typeface="Calibri"/>
                <a:cs typeface="Calibri"/>
              </a:rPr>
              <a:t>The first functionality is populating the schema</a:t>
            </a:r>
          </a:p>
          <a:p>
            <a:pPr marL="305435" indent="-305435"/>
            <a:r>
              <a:rPr lang="en-US" sz="2800" dirty="0">
                <a:solidFill>
                  <a:schemeClr val="tx1"/>
                </a:solidFill>
                <a:latin typeface="Calibri"/>
                <a:ea typeface="Calibri"/>
                <a:cs typeface="Calibri"/>
              </a:rPr>
              <a:t>The second functionality is query generation from the provided schema</a:t>
            </a:r>
          </a:p>
          <a:p>
            <a:pPr marL="305435" indent="-305435"/>
            <a:r>
              <a:rPr lang="en-US" sz="2800" dirty="0">
                <a:solidFill>
                  <a:schemeClr val="tx1"/>
                </a:solidFill>
                <a:latin typeface="Calibri"/>
                <a:ea typeface="Calibri"/>
                <a:cs typeface="Calibri"/>
              </a:rPr>
              <a:t>Lastly, evaluating the user's query</a:t>
            </a:r>
          </a:p>
        </p:txBody>
      </p:sp>
    </p:spTree>
    <p:extLst>
      <p:ext uri="{BB962C8B-B14F-4D97-AF65-F5344CB8AC3E}">
        <p14:creationId xmlns:p14="http://schemas.microsoft.com/office/powerpoint/2010/main" val="195912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6C37-1C0C-3153-7353-473C3E5C2C91}"/>
              </a:ext>
            </a:extLst>
          </p:cNvPr>
          <p:cNvSpPr>
            <a:spLocks noGrp="1"/>
          </p:cNvSpPr>
          <p:nvPr>
            <p:ph type="title"/>
          </p:nvPr>
        </p:nvSpPr>
        <p:spPr/>
        <p:txBody>
          <a:bodyPr/>
          <a:lstStyle/>
          <a:p>
            <a:r>
              <a:rPr lang="en-US"/>
              <a:t>Schema Population</a:t>
            </a:r>
          </a:p>
        </p:txBody>
      </p:sp>
      <p:sp>
        <p:nvSpPr>
          <p:cNvPr id="3" name="TextBox 2">
            <a:extLst>
              <a:ext uri="{FF2B5EF4-FFF2-40B4-BE49-F238E27FC236}">
                <a16:creationId xmlns:a16="http://schemas.microsoft.com/office/drawing/2014/main" id="{656B119D-E01F-7A65-31F0-725F0D080718}"/>
              </a:ext>
            </a:extLst>
          </p:cNvPr>
          <p:cNvSpPr txBox="1"/>
          <p:nvPr/>
        </p:nvSpPr>
        <p:spPr>
          <a:xfrm>
            <a:off x="575093" y="2012830"/>
            <a:ext cx="1102743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Calibri"/>
                <a:ea typeface="Calibri"/>
                <a:cs typeface="Calibri"/>
              </a:rPr>
              <a:t>Schema population involves creating and filling database tables with relevant data. In DB Learn Space, this feature allows students and educators to upload schemas dynamically and generate realistic datasets for practice and learning.</a:t>
            </a:r>
            <a:endParaRPr lang="en-US"/>
          </a:p>
        </p:txBody>
      </p:sp>
      <p:sp>
        <p:nvSpPr>
          <p:cNvPr id="5" name="TextBox 4">
            <a:extLst>
              <a:ext uri="{FF2B5EF4-FFF2-40B4-BE49-F238E27FC236}">
                <a16:creationId xmlns:a16="http://schemas.microsoft.com/office/drawing/2014/main" id="{E0E5C771-B331-CD52-62B0-F526348E07E6}"/>
              </a:ext>
            </a:extLst>
          </p:cNvPr>
          <p:cNvSpPr txBox="1"/>
          <p:nvPr/>
        </p:nvSpPr>
        <p:spPr>
          <a:xfrm>
            <a:off x="575094" y="3824376"/>
            <a:ext cx="1062486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a:ea typeface="+mn-lt"/>
                <a:cs typeface="+mn-lt"/>
              </a:rPr>
              <a:t>Importance:</a:t>
            </a:r>
          </a:p>
          <a:p>
            <a:pPr marL="285750" indent="-285750">
              <a:buFont typeface="Arial"/>
              <a:buChar char="•"/>
            </a:pPr>
            <a:r>
              <a:rPr lang="en-US" sz="2800">
                <a:latin typeface="Calibri"/>
                <a:ea typeface="+mn-lt"/>
                <a:cs typeface="+mn-lt"/>
              </a:rPr>
              <a:t>Enables hands-on learning by providing real-world-like scenarios.</a:t>
            </a:r>
            <a:endParaRPr lang="en-US" sz="2800">
              <a:latin typeface="Calibri"/>
              <a:ea typeface="Calibri"/>
              <a:cs typeface="Calibri"/>
            </a:endParaRPr>
          </a:p>
          <a:p>
            <a:pPr marL="285750" indent="-285750">
              <a:buFont typeface="Arial"/>
              <a:buChar char="•"/>
            </a:pPr>
            <a:r>
              <a:rPr lang="en-US" sz="2800">
                <a:latin typeface="Calibri"/>
                <a:ea typeface="+mn-lt"/>
                <a:cs typeface="+mn-lt"/>
              </a:rPr>
              <a:t>Simplifies the process of preparing datasets for queries.</a:t>
            </a:r>
            <a:endParaRPr lang="en-US" sz="2800">
              <a:latin typeface="Calibri"/>
              <a:ea typeface="Calibri"/>
              <a:cs typeface="Calibri"/>
            </a:endParaRPr>
          </a:p>
          <a:p>
            <a:pPr marL="285750" indent="-285750">
              <a:buFont typeface="Arial"/>
              <a:buChar char="•"/>
            </a:pPr>
            <a:r>
              <a:rPr lang="en-US" sz="2800">
                <a:latin typeface="Calibri"/>
                <a:ea typeface="+mn-lt"/>
                <a:cs typeface="+mn-lt"/>
              </a:rPr>
              <a:t>Helps automate repetitive data-entry tasks.</a:t>
            </a:r>
            <a:endParaRPr lang="en-US" sz="2800">
              <a:latin typeface="Calibri"/>
              <a:ea typeface="Calibri"/>
              <a:cs typeface="Calibri"/>
            </a:endParaRPr>
          </a:p>
          <a:p>
            <a:pPr algn="l"/>
            <a:endParaRPr lang="en-US" sz="2800">
              <a:latin typeface="Calibri"/>
              <a:ea typeface="Calibri"/>
              <a:cs typeface="Calibri"/>
            </a:endParaRPr>
          </a:p>
        </p:txBody>
      </p:sp>
    </p:spTree>
    <p:extLst>
      <p:ext uri="{BB962C8B-B14F-4D97-AF65-F5344CB8AC3E}">
        <p14:creationId xmlns:p14="http://schemas.microsoft.com/office/powerpoint/2010/main" val="173174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014D-E8E4-BA13-EF4D-F0587B54F180}"/>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a:latin typeface="+mj-lt"/>
                <a:ea typeface="+mj-ea"/>
                <a:cs typeface="+mj-cs"/>
              </a:rPr>
              <a:t>methodology</a:t>
            </a:r>
          </a:p>
        </p:txBody>
      </p:sp>
      <p:sp>
        <p:nvSpPr>
          <p:cNvPr id="3" name="TextBox 2">
            <a:extLst>
              <a:ext uri="{FF2B5EF4-FFF2-40B4-BE49-F238E27FC236}">
                <a16:creationId xmlns:a16="http://schemas.microsoft.com/office/drawing/2014/main" id="{1CFD0D1C-9308-6E53-0BB3-E773526A8D2F}"/>
              </a:ext>
            </a:extLst>
          </p:cNvPr>
          <p:cNvSpPr txBox="1"/>
          <p:nvPr/>
        </p:nvSpPr>
        <p:spPr>
          <a:xfrm>
            <a:off x="581192" y="2180496"/>
            <a:ext cx="11029615" cy="36783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ct val="20000"/>
              </a:spcBef>
              <a:spcAft>
                <a:spcPts val="600"/>
              </a:spcAft>
              <a:buClr>
                <a:schemeClr val="accent2"/>
              </a:buClr>
              <a:buSzPct val="92000"/>
            </a:pPr>
            <a:r>
              <a:rPr lang="en-US" sz="2400" dirty="0">
                <a:solidFill>
                  <a:schemeClr val="tx2"/>
                </a:solidFill>
                <a:latin typeface="Calibri" panose="020F0502020204030204" pitchFamily="34" charset="0"/>
                <a:cs typeface="Calibri" panose="020F0502020204030204" pitchFamily="34" charset="0"/>
              </a:rPr>
              <a:t>Following </a:t>
            </a:r>
            <a:r>
              <a:rPr lang="en-US" sz="2400" b="1" dirty="0">
                <a:solidFill>
                  <a:schemeClr val="tx2"/>
                </a:solidFill>
                <a:latin typeface="Calibri" panose="020F0502020204030204" pitchFamily="34" charset="0"/>
                <a:cs typeface="Calibri" panose="020F0502020204030204" pitchFamily="34" charset="0"/>
              </a:rPr>
              <a:t>methodology</a:t>
            </a:r>
            <a:r>
              <a:rPr lang="en-US" sz="2400" dirty="0">
                <a:solidFill>
                  <a:schemeClr val="tx2"/>
                </a:solidFill>
                <a:latin typeface="Calibri" panose="020F0502020204030204" pitchFamily="34" charset="0"/>
                <a:cs typeface="Calibri" panose="020F0502020204030204" pitchFamily="34" charset="0"/>
              </a:rPr>
              <a:t> is used for populating schema:</a:t>
            </a:r>
          </a:p>
          <a:p>
            <a:pPr marL="306000" indent="-30600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latin typeface="Calibri" panose="020F0502020204030204" pitchFamily="34" charset="0"/>
                <a:cs typeface="Calibri" panose="020F0502020204030204" pitchFamily="34" charset="0"/>
              </a:rPr>
              <a:t>Users upload database schemas in JSON or SQL format.</a:t>
            </a:r>
          </a:p>
          <a:p>
            <a:pPr marL="306000" indent="-30600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latin typeface="Calibri" panose="020F0502020204030204" pitchFamily="34" charset="0"/>
                <a:cs typeface="Calibri" panose="020F0502020204030204" pitchFamily="34" charset="0"/>
              </a:rPr>
              <a:t>The uploaded schema is parsed and converted into </a:t>
            </a:r>
            <a:r>
              <a:rPr lang="en-US" sz="2400" dirty="0" err="1">
                <a:solidFill>
                  <a:schemeClr val="tx2"/>
                </a:solidFill>
                <a:latin typeface="Calibri" panose="020F0502020204030204" pitchFamily="34" charset="0"/>
                <a:cs typeface="Calibri" panose="020F0502020204030204" pitchFamily="34" charset="0"/>
              </a:rPr>
              <a:t>SQLAlchemy</a:t>
            </a:r>
            <a:r>
              <a:rPr lang="en-US" sz="2400" dirty="0">
                <a:solidFill>
                  <a:schemeClr val="tx2"/>
                </a:solidFill>
                <a:latin typeface="Calibri" panose="020F0502020204030204" pitchFamily="34" charset="0"/>
                <a:cs typeface="Calibri" panose="020F0502020204030204" pitchFamily="34" charset="0"/>
              </a:rPr>
              <a:t>-compatible structures.</a:t>
            </a:r>
          </a:p>
          <a:p>
            <a:pPr marL="306000" indent="-30600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latin typeface="Calibri" panose="020F0502020204030204" pitchFamily="34" charset="0"/>
                <a:cs typeface="Calibri" panose="020F0502020204030204" pitchFamily="34" charset="0"/>
              </a:rPr>
              <a:t>Realistic data is populated into the tables to simulate real-world use cases.</a:t>
            </a:r>
          </a:p>
          <a:p>
            <a:pPr>
              <a:spcBef>
                <a:spcPct val="20000"/>
              </a:spcBef>
              <a:spcAft>
                <a:spcPts val="600"/>
              </a:spcAft>
              <a:buClr>
                <a:schemeClr val="accent2"/>
              </a:buClr>
              <a:buSzPct val="92000"/>
            </a:pPr>
            <a:r>
              <a:rPr lang="en-US" sz="2400" b="1" dirty="0">
                <a:solidFill>
                  <a:schemeClr val="tx2"/>
                </a:solidFill>
                <a:latin typeface="Calibri" panose="020F0502020204030204" pitchFamily="34" charset="0"/>
                <a:cs typeface="Calibri" panose="020F0502020204030204" pitchFamily="34" charset="0"/>
              </a:rPr>
              <a:t>Libraries Used:</a:t>
            </a:r>
          </a:p>
          <a:p>
            <a:pPr marL="306000" indent="-306000">
              <a:spcBef>
                <a:spcPct val="20000"/>
              </a:spcBef>
              <a:spcAft>
                <a:spcPts val="600"/>
              </a:spcAft>
              <a:buClr>
                <a:schemeClr val="accent2"/>
              </a:buClr>
              <a:buSzPct val="92000"/>
              <a:buFont typeface="Wingdings 2" panose="05020102010507070707" pitchFamily="18" charset="2"/>
              <a:buChar char=""/>
            </a:pPr>
            <a:r>
              <a:rPr lang="en-US" sz="2400" dirty="0" err="1">
                <a:solidFill>
                  <a:schemeClr val="tx2"/>
                </a:solidFill>
                <a:latin typeface="Calibri" panose="020F0502020204030204" pitchFamily="34" charset="0"/>
                <a:cs typeface="Calibri" panose="020F0502020204030204" pitchFamily="34" charset="0"/>
              </a:rPr>
              <a:t>SQLAlchemy</a:t>
            </a:r>
            <a:r>
              <a:rPr lang="en-US" sz="2400" dirty="0">
                <a:solidFill>
                  <a:schemeClr val="tx2"/>
                </a:solidFill>
                <a:latin typeface="Calibri" panose="020F0502020204030204" pitchFamily="34" charset="0"/>
                <a:cs typeface="Calibri" panose="020F0502020204030204" pitchFamily="34" charset="0"/>
              </a:rPr>
              <a:t> (For defining and managing tables.)</a:t>
            </a:r>
          </a:p>
          <a:p>
            <a:pPr marL="306000" indent="-306000">
              <a:spcBef>
                <a:spcPct val="20000"/>
              </a:spcBef>
              <a:spcAft>
                <a:spcPts val="600"/>
              </a:spcAft>
              <a:buClr>
                <a:schemeClr val="accent2"/>
              </a:buClr>
              <a:buSzPct val="92000"/>
              <a:buFont typeface="Wingdings 2" panose="05020102010507070707" pitchFamily="18" charset="2"/>
              <a:buChar char=""/>
            </a:pPr>
            <a:r>
              <a:rPr lang="en-US" sz="2400" dirty="0">
                <a:solidFill>
                  <a:schemeClr val="tx2"/>
                </a:solidFill>
                <a:latin typeface="Calibri" panose="020F0502020204030204" pitchFamily="34" charset="0"/>
                <a:cs typeface="Calibri" panose="020F0502020204030204" pitchFamily="34" charset="0"/>
              </a:rPr>
              <a:t>Faker (For Data Generation)</a:t>
            </a:r>
          </a:p>
        </p:txBody>
      </p:sp>
    </p:spTree>
    <p:extLst>
      <p:ext uri="{BB962C8B-B14F-4D97-AF65-F5344CB8AC3E}">
        <p14:creationId xmlns:p14="http://schemas.microsoft.com/office/powerpoint/2010/main" val="296459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EDED-A262-553E-E345-98041668C70B}"/>
              </a:ext>
            </a:extLst>
          </p:cNvPr>
          <p:cNvSpPr>
            <a:spLocks noGrp="1"/>
          </p:cNvSpPr>
          <p:nvPr>
            <p:ph type="title"/>
          </p:nvPr>
        </p:nvSpPr>
        <p:spPr/>
        <p:txBody>
          <a:bodyPr/>
          <a:lstStyle/>
          <a:p>
            <a:r>
              <a:rPr lang="en-US"/>
              <a:t>Question generation</a:t>
            </a:r>
          </a:p>
        </p:txBody>
      </p:sp>
      <p:sp>
        <p:nvSpPr>
          <p:cNvPr id="4" name="TextBox 3">
            <a:extLst>
              <a:ext uri="{FF2B5EF4-FFF2-40B4-BE49-F238E27FC236}">
                <a16:creationId xmlns:a16="http://schemas.microsoft.com/office/drawing/2014/main" id="{EEB7A05A-DB53-9212-0970-4280D43E9163}"/>
              </a:ext>
            </a:extLst>
          </p:cNvPr>
          <p:cNvSpPr txBox="1"/>
          <p:nvPr/>
        </p:nvSpPr>
        <p:spPr>
          <a:xfrm>
            <a:off x="575093" y="2127849"/>
            <a:ext cx="1115683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latin typeface="Calibri"/>
                <a:ea typeface="Calibri"/>
                <a:cs typeface="Calibri"/>
              </a:rPr>
              <a:t>The first step is to process the schema into a form that the model can understand. This schema could be a database schema (e.g., tables with fields)</a:t>
            </a:r>
          </a:p>
          <a:p>
            <a:pPr marL="457200" indent="-457200">
              <a:buFont typeface="Arial"/>
              <a:buChar char="•"/>
            </a:pPr>
            <a:endParaRPr lang="en-US" sz="2800">
              <a:latin typeface="Calibri"/>
              <a:ea typeface="Calibri"/>
              <a:cs typeface="Calibri"/>
            </a:endParaRPr>
          </a:p>
          <a:p>
            <a:pPr marL="457200" indent="-457200">
              <a:buFont typeface="Arial"/>
              <a:buChar char="•"/>
            </a:pPr>
            <a:r>
              <a:rPr lang="en-US" sz="2800">
                <a:latin typeface="Calibri"/>
                <a:ea typeface="+mn-lt"/>
                <a:cs typeface="+mn-lt"/>
              </a:rPr>
              <a:t>Once the schema is structured, you can use LLAMA or any other large language model to generate questions by providing it a prompt based on the schema. The model needs to understand the data in the schema to form logical questions.</a:t>
            </a:r>
          </a:p>
        </p:txBody>
      </p:sp>
    </p:spTree>
    <p:extLst>
      <p:ext uri="{BB962C8B-B14F-4D97-AF65-F5344CB8AC3E}">
        <p14:creationId xmlns:p14="http://schemas.microsoft.com/office/powerpoint/2010/main" val="200796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7989-168A-4C7E-2B79-A09F623BC3AC}"/>
              </a:ext>
            </a:extLst>
          </p:cNvPr>
          <p:cNvSpPr>
            <a:spLocks noGrp="1"/>
          </p:cNvSpPr>
          <p:nvPr>
            <p:ph type="title"/>
          </p:nvPr>
        </p:nvSpPr>
        <p:spPr/>
        <p:txBody>
          <a:bodyPr/>
          <a:lstStyle/>
          <a:p>
            <a:r>
              <a:rPr lang="en-US">
                <a:latin typeface="Gill Sans MT"/>
                <a:ea typeface="+mj-lt"/>
                <a:cs typeface="+mj-lt"/>
              </a:rPr>
              <a:t>Model Prompting and Fine-Tuning</a:t>
            </a:r>
            <a:endParaRPr lang="en-US">
              <a:latin typeface="Gill Sans MT"/>
              <a:ea typeface="Calibri"/>
              <a:cs typeface="Calibri"/>
            </a:endParaRPr>
          </a:p>
        </p:txBody>
      </p:sp>
      <p:sp>
        <p:nvSpPr>
          <p:cNvPr id="3" name="Content Placeholder 2">
            <a:extLst>
              <a:ext uri="{FF2B5EF4-FFF2-40B4-BE49-F238E27FC236}">
                <a16:creationId xmlns:a16="http://schemas.microsoft.com/office/drawing/2014/main" id="{9FBDD72E-A65A-8294-8F61-F34621E975AF}"/>
              </a:ext>
            </a:extLst>
          </p:cNvPr>
          <p:cNvSpPr>
            <a:spLocks noGrp="1"/>
          </p:cNvSpPr>
          <p:nvPr>
            <p:ph idx="1"/>
          </p:nvPr>
        </p:nvSpPr>
        <p:spPr>
          <a:xfrm>
            <a:off x="423042" y="2166119"/>
            <a:ext cx="11187765" cy="3692680"/>
          </a:xfrm>
        </p:spPr>
        <p:txBody>
          <a:bodyPr/>
          <a:lstStyle/>
          <a:p>
            <a:pPr marL="305435" indent="-305435" algn="just">
              <a:buNone/>
            </a:pPr>
            <a:r>
              <a:rPr lang="en-US" sz="2400">
                <a:solidFill>
                  <a:schemeClr val="tx1"/>
                </a:solidFill>
                <a:latin typeface="Calibri"/>
                <a:ea typeface="+mn-lt"/>
                <a:cs typeface="+mn-lt"/>
              </a:rPr>
              <a:t>For better accuracy and customization, one can fine-tune the LLAMA model on a dataset that contains schema-to-question generation pairs. This can include manually labeled questions and answers based on various schemas.</a:t>
            </a:r>
            <a:endParaRPr lang="en-US" sz="2400">
              <a:solidFill>
                <a:schemeClr val="tx1"/>
              </a:solidFill>
              <a:latin typeface="Calibri"/>
              <a:ea typeface="Calibri"/>
              <a:cs typeface="Calibri"/>
            </a:endParaRPr>
          </a:p>
          <a:p>
            <a:pPr marL="305435" indent="-305435" algn="just">
              <a:buNone/>
            </a:pPr>
            <a:r>
              <a:rPr lang="en-US" sz="2400">
                <a:solidFill>
                  <a:schemeClr val="tx1"/>
                </a:solidFill>
                <a:latin typeface="Calibri"/>
                <a:ea typeface="+mn-lt"/>
                <a:cs typeface="+mn-lt"/>
              </a:rPr>
              <a:t>Example of fine-tuning approach:</a:t>
            </a:r>
            <a:endParaRPr lang="en-US" sz="2400">
              <a:solidFill>
                <a:schemeClr val="tx1"/>
              </a:solidFill>
              <a:latin typeface="Calibri"/>
              <a:ea typeface="Calibri"/>
              <a:cs typeface="Calibri"/>
            </a:endParaRPr>
          </a:p>
          <a:p>
            <a:pPr marL="305435" indent="-305435" algn="just">
              <a:buFont typeface="Wingdings 2"/>
              <a:buChar char=""/>
            </a:pPr>
            <a:r>
              <a:rPr lang="en-US" sz="2400" b="1">
                <a:solidFill>
                  <a:schemeClr val="tx1"/>
                </a:solidFill>
                <a:latin typeface="Calibri"/>
                <a:ea typeface="+mn-lt"/>
                <a:cs typeface="+mn-lt"/>
              </a:rPr>
              <a:t>Training Dataset:</a:t>
            </a:r>
            <a:r>
              <a:rPr lang="en-US" sz="2400">
                <a:solidFill>
                  <a:schemeClr val="tx1"/>
                </a:solidFill>
                <a:latin typeface="Calibri"/>
                <a:ea typeface="+mn-lt"/>
                <a:cs typeface="+mn-lt"/>
              </a:rPr>
              <a:t> Create a dataset where each schema is associated with several questions. These questions could be created manually or generated via templates.</a:t>
            </a:r>
            <a:endParaRPr lang="en-US" sz="2400">
              <a:solidFill>
                <a:schemeClr val="tx1"/>
              </a:solidFill>
              <a:latin typeface="Calibri"/>
              <a:ea typeface="Calibri"/>
              <a:cs typeface="Calibri"/>
            </a:endParaRPr>
          </a:p>
          <a:p>
            <a:pPr marL="305435" indent="-305435" algn="just">
              <a:buFont typeface="Wingdings 2"/>
              <a:buChar char=""/>
            </a:pPr>
            <a:r>
              <a:rPr lang="en-US" sz="2400" b="1">
                <a:solidFill>
                  <a:schemeClr val="tx1"/>
                </a:solidFill>
                <a:latin typeface="Calibri"/>
                <a:ea typeface="+mn-lt"/>
                <a:cs typeface="+mn-lt"/>
              </a:rPr>
              <a:t>Fine-tuning the LLM:</a:t>
            </a:r>
            <a:r>
              <a:rPr lang="en-US" sz="2400">
                <a:solidFill>
                  <a:schemeClr val="tx1"/>
                </a:solidFill>
                <a:latin typeface="Calibri"/>
                <a:ea typeface="+mn-lt"/>
                <a:cs typeface="+mn-lt"/>
              </a:rPr>
              <a:t> Use this dataset to fine-tune the LLAMA model (or any other meta model) so that it learns to generate questions based on input schemas.</a:t>
            </a:r>
            <a:endParaRPr lang="en-US" sz="2400">
              <a:solidFill>
                <a:schemeClr val="tx1"/>
              </a:solidFill>
              <a:latin typeface="Calibri"/>
              <a:ea typeface="Calibri"/>
              <a:cs typeface="Calibri"/>
            </a:endParaRPr>
          </a:p>
          <a:p>
            <a:pPr marL="0" indent="0" algn="just">
              <a:buNone/>
            </a:pPr>
            <a:endParaRPr lang="en-US" sz="2400">
              <a:solidFill>
                <a:schemeClr val="tx1"/>
              </a:solidFill>
              <a:latin typeface="Calibri"/>
              <a:ea typeface="Calibri"/>
              <a:cs typeface="Calibri"/>
            </a:endParaRPr>
          </a:p>
        </p:txBody>
      </p:sp>
    </p:spTree>
    <p:extLst>
      <p:ext uri="{BB962C8B-B14F-4D97-AF65-F5344CB8AC3E}">
        <p14:creationId xmlns:p14="http://schemas.microsoft.com/office/powerpoint/2010/main" val="414494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B2B4-F5B6-7C9B-DBA3-C7C4EDC9CF34}"/>
              </a:ext>
            </a:extLst>
          </p:cNvPr>
          <p:cNvSpPr>
            <a:spLocks noGrp="1"/>
          </p:cNvSpPr>
          <p:nvPr>
            <p:ph type="title"/>
          </p:nvPr>
        </p:nvSpPr>
        <p:spPr/>
        <p:txBody>
          <a:bodyPr/>
          <a:lstStyle/>
          <a:p>
            <a:r>
              <a:rPr lang="en-US"/>
              <a:t>Query Checking</a:t>
            </a:r>
          </a:p>
        </p:txBody>
      </p:sp>
      <p:sp>
        <p:nvSpPr>
          <p:cNvPr id="3" name="TextBox 2">
            <a:extLst>
              <a:ext uri="{FF2B5EF4-FFF2-40B4-BE49-F238E27FC236}">
                <a16:creationId xmlns:a16="http://schemas.microsoft.com/office/drawing/2014/main" id="{1EB8B52D-73D9-FABF-76CC-79C40E3093D1}"/>
              </a:ext>
            </a:extLst>
          </p:cNvPr>
          <p:cNvSpPr txBox="1"/>
          <p:nvPr/>
        </p:nvSpPr>
        <p:spPr>
          <a:xfrm>
            <a:off x="460075" y="2214113"/>
            <a:ext cx="1131498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Calibri"/>
                <a:ea typeface="+mn-lt"/>
                <a:cs typeface="+mn-lt"/>
              </a:rPr>
              <a:t>The query checking process is as follows:</a:t>
            </a:r>
          </a:p>
          <a:p>
            <a:pPr algn="just"/>
            <a:endParaRPr lang="en-US" sz="2400">
              <a:latin typeface="Calibri"/>
              <a:ea typeface="+mn-lt"/>
              <a:cs typeface="+mn-lt"/>
            </a:endParaRPr>
          </a:p>
          <a:p>
            <a:pPr marL="285750" indent="-285750" algn="just">
              <a:buFont typeface="Arial"/>
              <a:buChar char="•"/>
            </a:pPr>
            <a:r>
              <a:rPr lang="en-US" sz="2400" b="1">
                <a:latin typeface="Calibri"/>
                <a:ea typeface="+mn-lt"/>
                <a:cs typeface="+mn-lt"/>
              </a:rPr>
              <a:t>Input Query:</a:t>
            </a:r>
            <a:r>
              <a:rPr lang="en-US" sz="2400">
                <a:latin typeface="Calibri"/>
                <a:ea typeface="+mn-lt"/>
                <a:cs typeface="+mn-lt"/>
              </a:rPr>
              <a:t> The user submits a query (e.g., a SQL query).</a:t>
            </a:r>
            <a:endParaRPr lang="en-US" sz="2400">
              <a:latin typeface="Calibri"/>
              <a:ea typeface="Calibri"/>
              <a:cs typeface="Calibri"/>
            </a:endParaRPr>
          </a:p>
          <a:p>
            <a:pPr marL="285750" indent="-285750" algn="just">
              <a:buFont typeface="Arial"/>
              <a:buChar char="•"/>
            </a:pPr>
            <a:r>
              <a:rPr lang="en-US" sz="2400" b="1">
                <a:latin typeface="Calibri"/>
                <a:ea typeface="+mn-lt"/>
                <a:cs typeface="+mn-lt"/>
              </a:rPr>
              <a:t>Actual Query Results:</a:t>
            </a:r>
            <a:r>
              <a:rPr lang="en-US" sz="2400">
                <a:latin typeface="Calibri"/>
                <a:ea typeface="+mn-lt"/>
                <a:cs typeface="+mn-lt"/>
              </a:rPr>
              <a:t> The query is executed against a database, and the result is stored as a set (e.g., rows returned).</a:t>
            </a:r>
            <a:endParaRPr lang="en-US" sz="2400">
              <a:latin typeface="Calibri"/>
              <a:ea typeface="Calibri"/>
              <a:cs typeface="Calibri"/>
            </a:endParaRPr>
          </a:p>
          <a:p>
            <a:pPr marL="285750" indent="-285750" algn="just">
              <a:buFont typeface="Arial"/>
              <a:buChar char="•"/>
            </a:pPr>
            <a:r>
              <a:rPr lang="en-US" sz="2400" b="1">
                <a:latin typeface="Calibri"/>
                <a:ea typeface="+mn-lt"/>
                <a:cs typeface="+mn-lt"/>
              </a:rPr>
              <a:t>Set Comparison:</a:t>
            </a:r>
            <a:r>
              <a:rPr lang="en-US" sz="2400">
                <a:latin typeface="Calibri"/>
                <a:ea typeface="+mn-lt"/>
                <a:cs typeface="+mn-lt"/>
              </a:rPr>
              <a:t> Compare the input query's result set with the expected result set (obtained from predefined or test datasets).</a:t>
            </a:r>
            <a:endParaRPr lang="en-US" sz="2400">
              <a:latin typeface="Gill Sans MT"/>
              <a:ea typeface="Calibri"/>
              <a:cs typeface="Calibri"/>
            </a:endParaRPr>
          </a:p>
          <a:p>
            <a:pPr marL="285750" indent="-285750" algn="just">
              <a:buFont typeface="Arial"/>
              <a:buChar char="•"/>
            </a:pPr>
            <a:endParaRPr lang="en-US" sz="2400">
              <a:latin typeface="Calibri"/>
              <a:ea typeface="Calibri"/>
              <a:cs typeface="Calibri"/>
            </a:endParaRPr>
          </a:p>
          <a:p>
            <a:pPr algn="just"/>
            <a:r>
              <a:rPr lang="en-US" sz="2400">
                <a:latin typeface="Calibri"/>
                <a:ea typeface="Calibri"/>
                <a:cs typeface="Calibri"/>
              </a:rPr>
              <a:t>A rule-based system can be implemented to check query results, but it may not capture complex queries, especially those involving joins or nested subqueries, effectively.</a:t>
            </a:r>
          </a:p>
          <a:p>
            <a:pPr algn="just"/>
            <a:endParaRPr lang="en-US" sz="2400">
              <a:latin typeface="Calibri"/>
              <a:ea typeface="Calibri"/>
              <a:cs typeface="Calibri"/>
            </a:endParaRPr>
          </a:p>
          <a:p>
            <a:pPr algn="just"/>
            <a:endParaRPr lang="en-US" sz="2400">
              <a:latin typeface="Calibri"/>
              <a:ea typeface="Calibri"/>
              <a:cs typeface="Calibri"/>
            </a:endParaRPr>
          </a:p>
        </p:txBody>
      </p:sp>
    </p:spTree>
    <p:extLst>
      <p:ext uri="{BB962C8B-B14F-4D97-AF65-F5344CB8AC3E}">
        <p14:creationId xmlns:p14="http://schemas.microsoft.com/office/powerpoint/2010/main" val="99440645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eb073ab-5be8-4dea-9a0e-76b84a9f8d4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D2AE43286F114FABD189F7320D3957" ma:contentTypeVersion="15" ma:contentTypeDescription="Create a new document." ma:contentTypeScope="" ma:versionID="ffd3a0e9cd81aa723fab5bdeefdcb23d">
  <xsd:schema xmlns:xsd="http://www.w3.org/2001/XMLSchema" xmlns:xs="http://www.w3.org/2001/XMLSchema" xmlns:p="http://schemas.microsoft.com/office/2006/metadata/properties" xmlns:ns3="9eb073ab-5be8-4dea-9a0e-76b84a9f8d4e" xmlns:ns4="6035ea53-3bd3-4bf3-9cfa-b1f2f9f83780" targetNamespace="http://schemas.microsoft.com/office/2006/metadata/properties" ma:root="true" ma:fieldsID="a7f342cb6387d316c259c91420917e74" ns3:_="" ns4:_="">
    <xsd:import namespace="9eb073ab-5be8-4dea-9a0e-76b84a9f8d4e"/>
    <xsd:import namespace="6035ea53-3bd3-4bf3-9cfa-b1f2f9f8378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OCR"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073ab-5be8-4dea-9a0e-76b84a9f8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35ea53-3bd3-4bf3-9cfa-b1f2f9f8378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purl.org/dc/elements/1.1/"/>
    <ds:schemaRef ds:uri="http://purl.org/dc/dcmitype/"/>
    <ds:schemaRef ds:uri="http://purl.org/dc/terms/"/>
    <ds:schemaRef ds:uri="http://schemas.microsoft.com/office/infopath/2007/PartnerControls"/>
    <ds:schemaRef ds:uri="6035ea53-3bd3-4bf3-9cfa-b1f2f9f83780"/>
    <ds:schemaRef ds:uri="http://schemas.microsoft.com/office/2006/documentManagement/types"/>
    <ds:schemaRef ds:uri="http://www.w3.org/XML/1998/namespace"/>
    <ds:schemaRef ds:uri="http://schemas.openxmlformats.org/package/2006/metadata/core-properties"/>
    <ds:schemaRef ds:uri="9eb073ab-5be8-4dea-9a0e-76b84a9f8d4e"/>
    <ds:schemaRef ds:uri="http://schemas.microsoft.com/office/2006/metadata/properties"/>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E429FB82-8293-462C-98A5-107CF6871F9C}">
  <ds:schemaRefs>
    <ds:schemaRef ds:uri="6035ea53-3bd3-4bf3-9cfa-b1f2f9f83780"/>
    <ds:schemaRef ds:uri="9eb073ab-5be8-4dea-9a0e-76b84a9f8d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 design</Template>
  <TotalTime>175</TotalTime>
  <Words>870</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Gill Sans MT</vt:lpstr>
      <vt:lpstr>Wingdings 2</vt:lpstr>
      <vt:lpstr>Custom</vt:lpstr>
      <vt:lpstr>Db Learn Space</vt:lpstr>
      <vt:lpstr>Overview</vt:lpstr>
      <vt:lpstr>Presenting you db learn space: a modern solution</vt:lpstr>
      <vt:lpstr>Key Functionalities</vt:lpstr>
      <vt:lpstr>Schema Population</vt:lpstr>
      <vt:lpstr>methodology</vt:lpstr>
      <vt:lpstr>Question generation</vt:lpstr>
      <vt:lpstr>Model Prompting and Fine-Tuning</vt:lpstr>
      <vt:lpstr>Query Checking</vt:lpstr>
      <vt:lpstr>Enforcing Methods in query</vt:lpstr>
      <vt:lpstr>Adaptive learning</vt:lpstr>
      <vt:lpstr>System architecture</vt:lpstr>
      <vt:lpstr>Query Generation workflow</vt:lpstr>
      <vt:lpstr>Query checking Workflow</vt:lpstr>
      <vt:lpstr>Tools And 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Raees</dc:creator>
  <cp:lastModifiedBy>Fatima Raees</cp:lastModifiedBy>
  <cp:revision>3</cp:revision>
  <dcterms:created xsi:type="dcterms:W3CDTF">2024-12-15T14:46:45Z</dcterms:created>
  <dcterms:modified xsi:type="dcterms:W3CDTF">2024-12-23T08:50:32Z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0x0101002FD2AE43286F114FABD189F7320D3957</vt:lpwstr>
  </property>
</Properties>
</file>