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A5D9-EBCA-E499-2B99-6EFC3E70C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AFD1B-CCB5-9F0D-F48E-18AFAAACBD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1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A165-03D9-C0ED-83AF-D2C3099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Amazing Digestive System!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45789-0A75-8D5A-69C3-49C35ADA5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720"/>
              </a:spcAft>
              <a:defRPr sz="1800"/>
            </a:pPr>
            <a:r>
              <a:t>• Your digestive system helps you get energy from the food you eat! It's like a food-processing machine in your body.</a:t>
            </a:r>
          </a:p>
          <a:p>
            <a:pPr>
              <a:spcAft>
                <a:spcPts val="720"/>
              </a:spcAft>
              <a:defRPr sz="1800"/>
            </a:pPr>
            <a:r>
              <a:t>• Food gives us energy to play, learn, and grow!</a:t>
            </a:r>
          </a:p>
          <a:p>
            <a:pPr>
              <a:spcAft>
                <a:spcPts val="720"/>
              </a:spcAft>
              <a:defRPr sz="1800"/>
            </a:pPr>
            <a:r>
              <a:t>• The digestive system is made up of different parts working together, like a team!</a:t>
            </a:r>
          </a:p>
        </p:txBody>
      </p:sp>
    </p:spTree>
    <p:extLst>
      <p:ext uri="{BB962C8B-B14F-4D97-AF65-F5344CB8AC3E}">
        <p14:creationId xmlns:p14="http://schemas.microsoft.com/office/powerpoint/2010/main" val="419727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4462-A9D9-DFAD-224C-25E5F7BA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Food's Journey: From Mouth to Tummy!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58C6-DAD5-F998-C6E2-AF7A2210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720"/>
              </a:spcAft>
              <a:defRPr sz="1800"/>
            </a:pPr>
            <a:r>
              <a:t>• **Mouth:** Chewing breaks food into smaller pieces, and saliva helps soften it. It starts the digestion process!</a:t>
            </a:r>
          </a:p>
          <a:p>
            <a:pPr>
              <a:spcAft>
                <a:spcPts val="720"/>
              </a:spcAft>
              <a:defRPr sz="1800"/>
            </a:pPr>
            <a:r>
              <a:t>• **Esophagus:** After you swallow, the food travels down a tube called the esophagus to your stomach.</a:t>
            </a:r>
          </a:p>
          <a:p>
            <a:pPr>
              <a:spcAft>
                <a:spcPts val="720"/>
              </a:spcAft>
              <a:defRPr sz="1800"/>
            </a:pPr>
            <a:r>
              <a:t>• **Stomach:** Your stomach is like a mixing bowl! It churns the food with special juices to break it down further.</a:t>
            </a:r>
          </a:p>
        </p:txBody>
      </p:sp>
    </p:spTree>
    <p:extLst>
      <p:ext uri="{BB962C8B-B14F-4D97-AF65-F5344CB8AC3E}">
        <p14:creationId xmlns:p14="http://schemas.microsoft.com/office/powerpoint/2010/main" val="257143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3D0A-FF53-9BC7-D3D1-94F203C6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Small and Big Intestines!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0757-6725-EFD9-F71C-627FBC7C7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720"/>
              </a:spcAft>
              <a:defRPr sz="1800"/>
            </a:pPr>
            <a:r>
              <a:t>• **Small Intestine:** This is where most of the good stuff from your food (nutrients) gets absorbed into your blood. Think of it as a sponge!</a:t>
            </a:r>
          </a:p>
          <a:p>
            <a:pPr>
              <a:spcAft>
                <a:spcPts val="720"/>
              </a:spcAft>
              <a:defRPr sz="1800"/>
            </a:pPr>
            <a:r>
              <a:t>• **Large Intestine:** The large intestine soaks up water from the leftover food.</a:t>
            </a:r>
          </a:p>
          <a:p>
            <a:pPr>
              <a:spcAft>
                <a:spcPts val="720"/>
              </a:spcAft>
              <a:defRPr sz="1800"/>
            </a:pPr>
            <a:r>
              <a:t>• **Waste:** Finally, the stuff your body doesn't need comes out as poop. It's important to have regular bowel movements!</a:t>
            </a:r>
          </a:p>
        </p:txBody>
      </p:sp>
    </p:spTree>
    <p:extLst>
      <p:ext uri="{BB962C8B-B14F-4D97-AF65-F5344CB8AC3E}">
        <p14:creationId xmlns:p14="http://schemas.microsoft.com/office/powerpoint/2010/main" val="3900981202"/>
      </p:ext>
    </p:extLst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TF10001029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923322530429</dc:creator>
  <cp:lastModifiedBy>923322530429</cp:lastModifiedBy>
  <cp:revision>1</cp:revision>
  <dcterms:created xsi:type="dcterms:W3CDTF">2025-04-03T17:52:16Z</dcterms:created>
  <dcterms:modified xsi:type="dcterms:W3CDTF">2025-04-03T17:53:09Z</dcterms:modified>
</cp:coreProperties>
</file>