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presProps" Target="presProps.xml" /><Relationship Id="rId5" Type="http://schemas.openxmlformats.org/officeDocument/2006/relationships/slide" Target="slides/slide4.xml" /><Relationship Id="rId4" Type="http://schemas.openxmlformats.org/officeDocument/2006/relationships/slide" Target="slides/slide3.xml" /><Relationship Id="rId9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1A5D9-EBCA-E499-2B99-6EFC3E70C9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7AFD1B-CCB5-9F0D-F48E-18AFAAACBD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15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4A165-03D9-C0ED-83AF-D2C30997A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45789-0A75-8D5A-69C3-49C35ADA5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75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4462-A9D9-DFAD-224C-25E5F7BA0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458C6-DAD5-F998-C6E2-AF7A2210E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33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D3D0A-FF53-9BC7-D3D1-94F203C6F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30757-6725-EFD9-F71C-627FBC7C7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812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TF10001029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TF10001029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923322530429</dc:creator>
  <cp:lastModifiedBy>923322530429</cp:lastModifiedBy>
  <cp:revision>1</cp:revision>
  <dcterms:created xsi:type="dcterms:W3CDTF">2025-04-03T17:52:16Z</dcterms:created>
  <dcterms:modified xsi:type="dcterms:W3CDTF">2025-04-03T17:53:09Z</dcterms:modified>
</cp:coreProperties>
</file>