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6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4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3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0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5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8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9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951A-B95C-4084-A184-6A1B76A39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Tabelas dinâmicas</a:t>
            </a:r>
            <a:br>
              <a:rPr lang="pt-BR" dirty="0" smtClean="0"/>
            </a:br>
            <a:r>
              <a:rPr lang="pt-BR" dirty="0" err="1" smtClean="0"/>
              <a:t>Dashboard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Formulários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5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79CBC-7191-43D5-AB73-7A6F6E5E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1" y="2926080"/>
            <a:ext cx="10058400" cy="3931920"/>
          </a:xfrm>
        </p:spPr>
        <p:txBody>
          <a:bodyPr/>
          <a:lstStyle/>
          <a:p>
            <a:r>
              <a:rPr lang="pt-BR" dirty="0" smtClean="0"/>
              <a:t>Selecione os dados que você deseja para criação de sua tabela dinâmica – use as teclas de atalho com </a:t>
            </a:r>
            <a:r>
              <a:rPr lang="pt-BR" dirty="0" err="1" smtClean="0"/>
              <a:t>ctrl</a:t>
            </a:r>
            <a:r>
              <a:rPr lang="pt-BR" dirty="0" smtClean="0"/>
              <a:t> + shift + setas</a:t>
            </a:r>
            <a:endParaRPr lang="pt-BR" dirty="0"/>
          </a:p>
          <a:p>
            <a:endParaRPr lang="pt-BR" dirty="0"/>
          </a:p>
          <a:p>
            <a:r>
              <a:rPr lang="pt-BR" dirty="0"/>
              <a:t>Entrar em inserir / tabela dinâmica / arrastar os campos da tabela para os quadrantes dinâmicos, que serão as colunas da tabela dinâmica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40676" y="728632"/>
            <a:ext cx="8996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Tabela Dinâmica é uma ferramenta poderosa para calcular, resumir e analisar os dados que lhe permitem ver comparações, padrões e tendências nos dados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/>
              <a:t>As tabelas dinâmicas servem para fazer resumos gerenciais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D6A4-2CE2-4B9D-BA2B-515E5CC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Gráficos dinâmicos – são gerados através de tabelas dinâmicas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E20F0-85C6-4143-93F8-DA50A57F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criada a tabela você pode criar um gráfico dinâmico baseado nessa tabela </a:t>
            </a:r>
            <a:r>
              <a:rPr lang="pt-BR" dirty="0" smtClean="0"/>
              <a:t>dinâmica – Clicar em sua tabela dinâmica e depois no menu inserir / gráfico dinâmico (escolha o modelo de seu gráfico)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0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4FC1-9FAA-44A6-B0CA-1332507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 </a:t>
            </a:r>
            <a:r>
              <a:rPr lang="pt-BR" dirty="0" smtClean="0"/>
              <a:t>avançada / Segmentação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83BE7-77B0-4795-A240-742DA8DC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der um duplo clique em uma célula que deseja obter informação de seu conteúdo, </a:t>
            </a:r>
            <a:r>
              <a:rPr lang="pt-BR" dirty="0" smtClean="0"/>
              <a:t>o </a:t>
            </a:r>
            <a:r>
              <a:rPr lang="pt-BR" dirty="0" err="1" smtClean="0"/>
              <a:t>excel</a:t>
            </a:r>
            <a:r>
              <a:rPr lang="pt-BR" dirty="0" smtClean="0"/>
              <a:t> irá gerar informações daquele item para você analisar</a:t>
            </a:r>
          </a:p>
          <a:p>
            <a:endParaRPr lang="pt-BR" dirty="0"/>
          </a:p>
          <a:p>
            <a:r>
              <a:rPr lang="pt-BR" dirty="0" smtClean="0"/>
              <a:t>A segmentação de dados cria graficamente uma forma de filtrar os dados – Para usar clique em sua tabela dinâmica/ depois no menu analisar / inserir segmentação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Dashboard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04194" y="2417066"/>
            <a:ext cx="10815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Em termos gerais, um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</a:rPr>
              <a:t>dashboard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pt-BR" b="1" dirty="0">
                <a:solidFill>
                  <a:srgbClr val="202124"/>
                </a:solidFill>
                <a:latin typeface="arial" panose="020B0604020202020204" pitchFamily="34" charset="0"/>
              </a:rPr>
              <a:t>é um painel que contém, de forma simplificada, informações visuais, métricas e indicadores de uma empresa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. Todos esses fatores juntos auxiliam e tornam mais rápida a tomada de decisões importantes</a:t>
            </a:r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Para criar rapidamente um </a:t>
            </a:r>
            <a:r>
              <a:rPr lang="pt-BR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dashboard</a:t>
            </a:r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 – copie seus gráficos e suas segmentações de dados e cole em uma nova planilha para exibir todos os seus relatórios gerenciais.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92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formulário para controle de dados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04194" y="2417066"/>
            <a:ext cx="10815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Um formulário permite, criar novos registros na tabela de dados, editar os registros e pesquisar registros através do botão de critérios.</a:t>
            </a: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Para criar formulário : clicar na barra de acesso rápido , na seta que aparece no final/ depois em mais comandos e dentro da janela na lista escolher comandos em / selecione a opção todos os comandos e localize a opção Formulário.</a:t>
            </a:r>
          </a:p>
          <a:p>
            <a:endParaRPr lang="pt-B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O ícone de formulário irá aparecer na guia de acesso rápido, depois é </a:t>
            </a:r>
            <a:r>
              <a:rPr lang="pt-BR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so</a:t>
            </a:r>
            <a:r>
              <a:rPr lang="pt-BR" dirty="0" smtClean="0">
                <a:solidFill>
                  <a:srgbClr val="202124"/>
                </a:solidFill>
                <a:latin typeface="arial" panose="020B0604020202020204" pitchFamily="34" charset="0"/>
              </a:rPr>
              <a:t> clicar no ícone para usar.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76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656</TotalTime>
  <Words>295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Times New Roman</vt:lpstr>
      <vt:lpstr>Savon</vt:lpstr>
      <vt:lpstr>Tabelas dinâmicas Dashboard Formulários</vt:lpstr>
      <vt:lpstr>Apresentação do PowerPoint</vt:lpstr>
      <vt:lpstr>Gráficos dinâmicos – são gerados através de tabelas dinâmicas </vt:lpstr>
      <vt:lpstr>Consulta avançada / Segmentação de Dados</vt:lpstr>
      <vt:lpstr>Dashboard</vt:lpstr>
      <vt:lpstr>Criando formulário para controle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Tabelas dinâmicas</dc:title>
  <dc:creator>FATIMA BRITO DA SILVA MELO</dc:creator>
  <cp:lastModifiedBy>Excel Avançado 2023.1</cp:lastModifiedBy>
  <cp:revision>10</cp:revision>
  <dcterms:created xsi:type="dcterms:W3CDTF">2021-07-10T03:20:35Z</dcterms:created>
  <dcterms:modified xsi:type="dcterms:W3CDTF">2023-05-06T15:48:03Z</dcterms:modified>
</cp:coreProperties>
</file>