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6" r:id="rId6"/>
    <p:sldId id="368" r:id="rId7"/>
    <p:sldId id="367" r:id="rId8"/>
    <p:sldId id="36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12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12/04/2023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1914981"/>
            <a:ext cx="6829425" cy="1514019"/>
          </a:xfrm>
        </p:spPr>
        <p:txBody>
          <a:bodyPr rtlCol="0"/>
          <a:lstStyle/>
          <a:p>
            <a:pPr algn="ctr" rtl="0"/>
            <a:r>
              <a:rPr lang="pt-BR" dirty="0"/>
              <a:t>EXCEL AVANÇADO</a:t>
            </a:r>
            <a:br>
              <a:rPr lang="pt-BR" dirty="0"/>
            </a:br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31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Gerenciamento de Nomes.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de Pesquisa e referência</a:t>
            </a:r>
            <a:r>
              <a:rPr lang="en-US" sz="2800" dirty="0"/>
              <a:t>: CORRESP, </a:t>
            </a:r>
            <a:r>
              <a:rPr lang="pt-BR" sz="2800" dirty="0"/>
              <a:t>ÍNDICE, PROC, PROCV, PROCH, DESLOC E INDIRETO.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Auditoria de fórmulas.</a:t>
            </a:r>
          </a:p>
        </p:txBody>
      </p:sp>
    </p:spTree>
    <p:extLst>
      <p:ext uri="{BB962C8B-B14F-4D97-AF65-F5344CB8AC3E}">
        <p14:creationId xmlns:p14="http://schemas.microsoft.com/office/powerpoint/2010/main" val="2652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48077" cy="610863"/>
          </a:xfrm>
        </p:spPr>
        <p:txBody>
          <a:bodyPr>
            <a:normAutofit fontScale="90000"/>
          </a:bodyPr>
          <a:lstStyle/>
          <a:p>
            <a:r>
              <a:rPr lang="pt-BR" dirty="0"/>
              <a:t>GERENCIAMENTO DE NOMES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184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Você consegue nomear grupos de células com um 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possível utilizar esses grupos em fórmula facilitando seu entendimento.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 acordo com o crescimento da planilha se torna mais fácil identificar pelo nome.</a:t>
            </a:r>
          </a:p>
        </p:txBody>
      </p:sp>
    </p:spTree>
    <p:extLst>
      <p:ext uri="{BB962C8B-B14F-4D97-AF65-F5344CB8AC3E}">
        <p14:creationId xmlns:p14="http://schemas.microsoft.com/office/powerpoint/2010/main" val="8777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 - PROCV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31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Uma Planilha será passadas para vocês e nela há três exercícios para resolverem utilizando PROCV.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Há um exemplo feito nela, vocês podem utilizar engenharia reversa para explorar melhor a fórmula.</a:t>
            </a:r>
          </a:p>
        </p:txBody>
      </p:sp>
    </p:spTree>
    <p:extLst>
      <p:ext uri="{BB962C8B-B14F-4D97-AF65-F5344CB8AC3E}">
        <p14:creationId xmlns:p14="http://schemas.microsoft.com/office/powerpoint/2010/main" val="10551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802277" cy="610863"/>
          </a:xfrm>
        </p:spPr>
        <p:txBody>
          <a:bodyPr>
            <a:normAutofit fontScale="90000"/>
          </a:bodyPr>
          <a:lstStyle/>
          <a:p>
            <a:r>
              <a:rPr lang="pt-BR" dirty="0"/>
              <a:t>BÔNUS – CURIOSIDADES DE EXCEL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=AGORA() é sensível à data e hora do sistema do computador em que o Excel está sendo executado.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Söhne"/>
              </a:rPr>
              <a:t>O valor de =AGORA() atualiza ao reabrir a planilha ou apertar F9.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Ctrl + PgUp: Move-se para a planilha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Ctrl + PgDn: Move-se para a próxima planilha.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98244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{8F19784B-4508-410D-935D-4D82B251562B}tf78853419_win32</Template>
  <TotalTime>489</TotalTime>
  <Words>172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Söhne</vt:lpstr>
      <vt:lpstr>Wingdings</vt:lpstr>
      <vt:lpstr>Tema 1</vt:lpstr>
      <vt:lpstr>EXCEL AVANÇADO AULA 2</vt:lpstr>
      <vt:lpstr>Aula 2</vt:lpstr>
      <vt:lpstr>GERENCIAMENTO DE NOMES</vt:lpstr>
      <vt:lpstr>ATIVIDADE - PROCV</vt:lpstr>
      <vt:lpstr>BÔNUS – CURIOSIDADES DE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EXCEL AVANÇADO</dc:title>
  <dc:creator>caio</dc:creator>
  <cp:lastModifiedBy>caio</cp:lastModifiedBy>
  <cp:revision>13</cp:revision>
  <dcterms:created xsi:type="dcterms:W3CDTF">2023-04-06T21:16:48Z</dcterms:created>
  <dcterms:modified xsi:type="dcterms:W3CDTF">2023-04-13T03:44:47Z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