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65F5ED8-3A64-4D55-98DD-1F1CC2C7C2A5}">
  <a:tblStyle styleId="{165F5ED8-3A64-4D55-98DD-1F1CC2C7C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4d00c8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4d00c8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4d00c8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4d00c8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{165F5ED8-3A64-4D55-98DD-1F1CC2C7C2A5}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594300" y="445725"/>
            <a:ext cx="13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aberto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32525" y="4740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oculto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4300" y="2777200"/>
            <a:ext cx="200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cego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891025" y="2777200"/>
            <a:ext cx="17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desconhecido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495250" y="28300"/>
            <a:ext cx="29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Descrição: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6275" y="820700"/>
            <a:ext cx="371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A zona do "eu aberto" é referente a características/comportamentos seus (bons ou ruins) que são de conhecimento seu e dos outros. Portanto, identifica-se transparência nessa relação, a qual é aberta para a troca de informações. É uma zona em que a comunicação é baseada em confiança.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850175" y="951875"/>
            <a:ext cx="371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"eu oculto" é representado pela área também chamada de fechada ou secreta. Essa zona da Janela de Johari está relacionada com questões nossas que não dizemos para o outro, mantemos oculta.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67575" y="3212025"/>
            <a:ext cx="3714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"eu desconhecido", referente a área chamada inconsciente da Janela de Johari, está relacionado a pontos que nem você, nem ou outros têm conhecimento. Em geral, tais pontos são referentes a potencialidades suas que nunca soube da existência. Mas aqui você pode colocar coisas que tem interesse em saber sobre  você.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43875" y="3127125"/>
            <a:ext cx="3599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"eu cego" representado pela área encoberta consiste na zona de comportamentos do indivíduo que ele não percebe (cego), somente os outros.Sabe quando alguém diz a você que quando você fala você tem mania de fazer comportamento X e você diz que nunca percebeu ou que não faz isso?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4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{165F5ED8-3A64-4D55-98DD-1F1CC2C7C2A5}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594300" y="445725"/>
            <a:ext cx="367648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aberto</a:t>
            </a: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Determinada, insistente, exigente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30184" y="527126"/>
            <a:ext cx="3786691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fechado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Me calar em situações que eu não gostaria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94300" y="2777201"/>
            <a:ext cx="387012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oculto</a:t>
            </a:r>
            <a:endParaRPr lang="pt-BR" sz="1200" u="sng" dirty="0" smtClean="0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u="sng" dirty="0" smtClean="0">
              <a:solidFill>
                <a:srgbClr val="2458A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Repetir a palavra tranquilo? </a:t>
            </a:r>
            <a:r>
              <a:rPr lang="pt-BR" sz="12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Kkkk</a:t>
            </a: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Pensar que todos tem que sentir como eu </a:t>
            </a:r>
            <a:endParaRPr lang="pt-BR" sz="12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51699" y="2777200"/>
            <a:ext cx="382582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desconhecido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Se sou capaz de realizar algumas coisas que eu queria mas acho que não posso</a:t>
            </a:r>
          </a:p>
        </p:txBody>
      </p:sp>
      <p:sp>
        <p:nvSpPr>
          <p:cNvPr id="75" name="Google Shape;75;p14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Apresentação na tela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FATIMA BRITO DA SILVA MELO</cp:lastModifiedBy>
  <cp:revision>1</cp:revision>
  <dcterms:modified xsi:type="dcterms:W3CDTF">2022-07-17T22:25:37Z</dcterms:modified>
</cp:coreProperties>
</file>