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B9F0CAC-F1E5-452D-9424-6B7E656BF60F}">
  <a:tblStyle styleId="{BB9F0CAC-F1E5-452D-9424-6B7E656BF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4d00c8e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4d00c8e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flexed-bicep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emojipedia.org/direct-hit/" TargetMode="External"/><Relationship Id="rId4" Type="http://schemas.openxmlformats.org/officeDocument/2006/relationships/hyperlink" Target="https://emojipedia.org/triangular-fla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flexed-bicep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emojipedia.org/direct-hit/" TargetMode="External"/><Relationship Id="rId4" Type="http://schemas.openxmlformats.org/officeDocument/2006/relationships/hyperlink" Target="https://emojipedia.org/triangular-fla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17400" y="372450"/>
          <a:ext cx="8257800" cy="4547100"/>
        </p:xfrm>
        <a:graphic>
          <a:graphicData uri="http://schemas.openxmlformats.org/drawingml/2006/table">
            <a:tbl>
              <a:tblPr>
                <a:noFill/>
                <a:tableStyleId>{BB9F0CAC-F1E5-452D-9424-6B7E656BF60F}</a:tableStyleId>
              </a:tblPr>
              <a:tblGrid>
                <a:gridCol w="4128900"/>
                <a:gridCol w="4128900"/>
              </a:tblGrid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594300" y="445725"/>
            <a:ext cx="13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Forças </a:t>
            </a:r>
            <a:r>
              <a:rPr lang="pt-BR" sz="1200" u="sng">
                <a:solidFill>
                  <a:srgbClr val="2458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💪</a:t>
            </a:r>
            <a:endParaRPr sz="1200" u="sng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32525" y="4740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 u="sng">
                <a:solidFill>
                  <a:srgbClr val="2458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🚩</a:t>
            </a: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 Fraquezas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4300" y="2777200"/>
            <a:ext cx="200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Oportunidades </a:t>
            </a:r>
            <a:r>
              <a:rPr lang="pt-BR" sz="1200" u="sng">
                <a:solidFill>
                  <a:srgbClr val="2458A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🎯</a:t>
            </a:r>
            <a:endParaRPr sz="1200" u="sng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114150" y="2777200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⚠️ Ameaças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342100" y="224985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4646300" y="224985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W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43421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</a:t>
            </a:r>
            <a:endParaRPr b="1"/>
          </a:p>
        </p:txBody>
      </p:sp>
      <p:sp>
        <p:nvSpPr>
          <p:cNvPr id="62" name="Google Shape;62;p13"/>
          <p:cNvSpPr txBox="1"/>
          <p:nvPr/>
        </p:nvSpPr>
        <p:spPr>
          <a:xfrm>
            <a:off x="46463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</a:t>
            </a:r>
            <a:endParaRPr b="1"/>
          </a:p>
        </p:txBody>
      </p:sp>
      <p:sp>
        <p:nvSpPr>
          <p:cNvPr id="63" name="Google Shape;63;p13"/>
          <p:cNvSpPr txBox="1"/>
          <p:nvPr/>
        </p:nvSpPr>
        <p:spPr>
          <a:xfrm>
            <a:off x="495250" y="28300"/>
            <a:ext cx="29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Perguntas direcionadoras: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86275" y="877300"/>
            <a:ext cx="3655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que sou bom? O que faço melhor que outras pessoas? Quais são as minhas habilidades? Que recursos especiais tenho (cursos, especializações, experiências culturais, por ex)? O que as outras pessoas dizem que faço bem? Que conselhos me pedem?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021950" y="877300"/>
            <a:ext cx="3655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posso melhorar? Quais habilidades não desenvolvi muito bem? Que recursos preciso adquirir? Quais são os meus medos  e inseguranças? Que feedbacks de melhoria já recebi? Que dificuldades tive nos últimos meses?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02000" y="3177400"/>
            <a:ext cx="365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 tendências/modas posso aproveitar? Que assuntos estão em alta? Que oportunidades estão sendo divulgadas? Que aprendizados posso adquirir? O que mais posso conquistar?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866225" y="3259050"/>
            <a:ext cx="3655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concorrentes podem me prejudicar? O que outras pessoas sabem, que eu não sei e isso pode me deixar em desvantagem? Que tipos de crises podem surgir?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2480" y="0"/>
            <a:ext cx="11415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4"/>
          <p:cNvGraphicFramePr/>
          <p:nvPr/>
        </p:nvGraphicFramePr>
        <p:xfrm>
          <a:off x="517400" y="372450"/>
          <a:ext cx="8257800" cy="4547100"/>
        </p:xfrm>
        <a:graphic>
          <a:graphicData uri="http://schemas.openxmlformats.org/drawingml/2006/table">
            <a:tbl>
              <a:tblPr>
                <a:noFill/>
                <a:tableStyleId>{BB9F0CAC-F1E5-452D-9424-6B7E656BF60F}</a:tableStyleId>
              </a:tblPr>
              <a:tblGrid>
                <a:gridCol w="4128900"/>
                <a:gridCol w="4128900"/>
              </a:tblGrid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Coragem para enfrentar desafio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Vontade de aprender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Não desistir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Sou formada em curso superior e pós graduada</a:t>
                      </a:r>
                      <a:r>
                        <a:rPr lang="pt-BR" baseline="0" dirty="0" smtClean="0"/>
                        <a:t> na </a:t>
                      </a:r>
                      <a:r>
                        <a:rPr lang="pt-BR" baseline="0" smtClean="0"/>
                        <a:t>minha área.</a:t>
                      </a: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Timidez,</a:t>
                      </a:r>
                      <a:r>
                        <a:rPr lang="pt-BR" baseline="0" dirty="0" smtClean="0"/>
                        <a:t> medo de errar</a:t>
                      </a:r>
                      <a:endParaRPr dirty="0"/>
                    </a:p>
                  </a:txBody>
                  <a:tcPr marL="91425" marR="91425" marT="91425" marB="91425"/>
                </a:tc>
              </a:tr>
              <a:tr h="227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Me aprofundar</a:t>
                      </a:r>
                      <a:r>
                        <a:rPr lang="pt-BR" baseline="0" dirty="0" smtClean="0"/>
                        <a:t> mais nas linguagens que estão em alta no mercado, aproveitar os treinamentos que estou participando nos últimos meses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Não vejo pessoas</a:t>
                      </a:r>
                      <a:r>
                        <a:rPr lang="pt-BR" baseline="0" dirty="0" smtClean="0"/>
                        <a:t> como ameaças, mas como parceiros, mesmo que me ataquem tento aproveitar algo da situação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4" name="Google Shape;74;p14"/>
          <p:cNvSpPr txBox="1"/>
          <p:nvPr/>
        </p:nvSpPr>
        <p:spPr>
          <a:xfrm>
            <a:off x="594300" y="445725"/>
            <a:ext cx="136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Forças </a:t>
            </a:r>
            <a:r>
              <a:rPr lang="pt-BR" sz="1200" u="sng">
                <a:solidFill>
                  <a:srgbClr val="2458A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💪</a:t>
            </a:r>
            <a:endParaRPr sz="1200" u="sng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032525" y="474025"/>
            <a:ext cx="14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 u="sng">
                <a:solidFill>
                  <a:srgbClr val="2458A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🚩</a:t>
            </a: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 Fraquezas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94300" y="2777200"/>
            <a:ext cx="200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Oportunidades </a:t>
            </a:r>
            <a:r>
              <a:rPr lang="pt-BR" sz="1200" u="sng">
                <a:solidFill>
                  <a:srgbClr val="2458A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🎯</a:t>
            </a:r>
            <a:endParaRPr sz="1200" u="sng">
              <a:solidFill>
                <a:srgbClr val="2458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114150" y="2777200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⚠️ Ameaças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342100" y="224985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</a:t>
            </a:r>
            <a:endParaRPr b="1"/>
          </a:p>
        </p:txBody>
      </p:sp>
      <p:sp>
        <p:nvSpPr>
          <p:cNvPr id="79" name="Google Shape;79;p14"/>
          <p:cNvSpPr txBox="1"/>
          <p:nvPr/>
        </p:nvSpPr>
        <p:spPr>
          <a:xfrm>
            <a:off x="4646300" y="224985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W</a:t>
            </a:r>
            <a:endParaRPr b="1"/>
          </a:p>
        </p:txBody>
      </p:sp>
      <p:sp>
        <p:nvSpPr>
          <p:cNvPr id="80" name="Google Shape;80;p14"/>
          <p:cNvSpPr txBox="1"/>
          <p:nvPr/>
        </p:nvSpPr>
        <p:spPr>
          <a:xfrm>
            <a:off x="43421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</a:t>
            </a:r>
            <a:endParaRPr b="1"/>
          </a:p>
        </p:txBody>
      </p:sp>
      <p:sp>
        <p:nvSpPr>
          <p:cNvPr id="81" name="Google Shape;81;p14"/>
          <p:cNvSpPr txBox="1"/>
          <p:nvPr/>
        </p:nvSpPr>
        <p:spPr>
          <a:xfrm>
            <a:off x="4646300" y="2646000"/>
            <a:ext cx="30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T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2480" y="0"/>
            <a:ext cx="11415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Apresentação na tela (16:9)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Montserrat</vt:lpstr>
      <vt:lpstr>Simple Light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FATIMA BRITO DA SILVA MELO</cp:lastModifiedBy>
  <cp:revision>1</cp:revision>
  <dcterms:modified xsi:type="dcterms:W3CDTF">2022-07-18T05:57:26Z</dcterms:modified>
</cp:coreProperties>
</file>