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Montserrat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165F5ED8-3A64-4D55-98DD-1F1CC2C7C2A5}">
  <a:tblStyle styleId="{165F5ED8-3A64-4D55-98DD-1F1CC2C7C2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-84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b4d00c8e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b4d00c8e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b4d00c8e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b4d00c8e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517400" y="372450"/>
          <a:ext cx="8257800" cy="4547100"/>
        </p:xfrm>
        <a:graphic>
          <a:graphicData uri="http://schemas.openxmlformats.org/drawingml/2006/table">
            <a:tbl>
              <a:tblPr>
                <a:noFill/>
                <a:tableStyleId>{165F5ED8-3A64-4D55-98DD-1F1CC2C7C2A5}</a:tableStyleId>
              </a:tblPr>
              <a:tblGrid>
                <a:gridCol w="4128900"/>
                <a:gridCol w="4128900"/>
              </a:tblGrid>
              <a:tr h="227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227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55" name="Google Shape;55;p13"/>
          <p:cNvSpPr txBox="1"/>
          <p:nvPr/>
        </p:nvSpPr>
        <p:spPr>
          <a:xfrm>
            <a:off x="594300" y="445725"/>
            <a:ext cx="136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Montserrat"/>
                <a:ea typeface="Montserrat"/>
                <a:cs typeface="Montserrat"/>
                <a:sym typeface="Montserrat"/>
              </a:rPr>
              <a:t>Eu aberto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032525" y="474025"/>
            <a:ext cx="148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b="1">
                <a:latin typeface="Montserrat"/>
                <a:ea typeface="Montserrat"/>
                <a:cs typeface="Montserrat"/>
                <a:sym typeface="Montserrat"/>
              </a:rPr>
              <a:t>Eu oculto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94300" y="2777200"/>
            <a:ext cx="2009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Montserrat"/>
                <a:ea typeface="Montserrat"/>
                <a:cs typeface="Montserrat"/>
                <a:sym typeface="Montserrat"/>
              </a:rPr>
              <a:t>Eu cego</a:t>
            </a:r>
            <a:endParaRPr sz="1200" u="sng">
              <a:solidFill>
                <a:srgbClr val="2458A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891025" y="2777200"/>
            <a:ext cx="178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Montserrat"/>
                <a:ea typeface="Montserrat"/>
                <a:cs typeface="Montserrat"/>
                <a:sym typeface="Montserrat"/>
              </a:rPr>
              <a:t>Eu desconhecido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342100" y="2646000"/>
            <a:ext cx="30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60" name="Google Shape;60;p13"/>
          <p:cNvSpPr txBox="1"/>
          <p:nvPr/>
        </p:nvSpPr>
        <p:spPr>
          <a:xfrm>
            <a:off x="495250" y="28300"/>
            <a:ext cx="29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Montserrat"/>
                <a:ea typeface="Montserrat"/>
                <a:cs typeface="Montserrat"/>
                <a:sym typeface="Montserrat"/>
              </a:rPr>
              <a:t>Descrição: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86275" y="820700"/>
            <a:ext cx="3714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A zona do "eu aberto" é referente a características/comportamentos seus (bons ou ruins) que são de conhecimento seu e dos outros. Portanto, identifica-se transparência nessa relação, a qual é aberta para a troca de informações. É uma zona em que a comunicação é baseada em confiança.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4850175" y="951875"/>
            <a:ext cx="3714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O "eu oculto" é representado pela área também chamada de fechada ou secreta. Essa zona da Janela de Johari está relacionada com questões nossas que não dizemos para o outro, mantemos oculta.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867575" y="3212025"/>
            <a:ext cx="37143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 "eu desconhecido", referente a área chamada inconsciente da Janela de Johari, está relacionado a pontos que nem você, nem ou outros têm conhecimento. Em geral, tais pontos são referentes a potencialidades suas que nunca soube da existência. Mas aqui você pode colocar coisas que tem interesse em saber sobre  você.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743875" y="3127125"/>
            <a:ext cx="35991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O "eu cego" representado pela área encoberta consiste na zona de comportamentos do indivíduo que ele não percebe (cego), somente os outros.Sabe quando alguém diz a você que quando você fala você tem mania de fazer comportamento X e você diz que nunca percebeu ou que não faz isso?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2480" y="0"/>
            <a:ext cx="1141520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Google Shape;70;p14"/>
          <p:cNvGraphicFramePr/>
          <p:nvPr/>
        </p:nvGraphicFramePr>
        <p:xfrm>
          <a:off x="517400" y="372450"/>
          <a:ext cx="8257800" cy="4547100"/>
        </p:xfrm>
        <a:graphic>
          <a:graphicData uri="http://schemas.openxmlformats.org/drawingml/2006/table">
            <a:tbl>
              <a:tblPr>
                <a:noFill/>
                <a:tableStyleId>{165F5ED8-3A64-4D55-98DD-1F1CC2C7C2A5}</a:tableStyleId>
              </a:tblPr>
              <a:tblGrid>
                <a:gridCol w="4128900"/>
                <a:gridCol w="4128900"/>
              </a:tblGrid>
              <a:tr h="227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  <a:tr h="227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1" name="Google Shape;71;p14"/>
          <p:cNvSpPr txBox="1"/>
          <p:nvPr/>
        </p:nvSpPr>
        <p:spPr>
          <a:xfrm>
            <a:off x="594300" y="445725"/>
            <a:ext cx="3676486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Montserrat"/>
                <a:ea typeface="Montserrat"/>
                <a:cs typeface="Montserrat"/>
                <a:sym typeface="Montserrat"/>
              </a:rPr>
              <a:t>Eu </a:t>
            </a:r>
            <a:r>
              <a:rPr lang="pt-BR" b="1" dirty="0" smtClean="0">
                <a:latin typeface="Montserrat"/>
                <a:ea typeface="Montserrat"/>
                <a:cs typeface="Montserrat"/>
                <a:sym typeface="Montserrat"/>
              </a:rPr>
              <a:t>aberto</a:t>
            </a:r>
            <a:endParaRPr lang="pt-BR" b="1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b="1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>
                <a:latin typeface="Montserrat"/>
                <a:ea typeface="Montserrat"/>
                <a:cs typeface="Montserrat"/>
                <a:sym typeface="Montserrat"/>
              </a:rPr>
              <a:t>Determinada, insistente, exigente, esforçada, simpática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830184" y="527126"/>
            <a:ext cx="3786691" cy="148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b="1" dirty="0">
                <a:latin typeface="Montserrat"/>
                <a:ea typeface="Montserrat"/>
                <a:cs typeface="Montserrat"/>
                <a:sym typeface="Montserrat"/>
              </a:rPr>
              <a:t>Eu </a:t>
            </a:r>
            <a:r>
              <a:rPr lang="pt-BR" b="1" dirty="0" smtClean="0">
                <a:latin typeface="Montserrat"/>
                <a:ea typeface="Montserrat"/>
                <a:cs typeface="Montserrat"/>
                <a:sym typeface="Montserrat"/>
              </a:rPr>
              <a:t>fechado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pt-BR" b="1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b="1" dirty="0" smtClean="0">
                <a:latin typeface="Montserrat"/>
                <a:ea typeface="Montserrat"/>
                <a:cs typeface="Montserrat"/>
                <a:sym typeface="Montserrat"/>
              </a:rPr>
              <a:t>Me calar em situações que eu não gostaria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594300" y="2777201"/>
            <a:ext cx="3870124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Montserrat"/>
                <a:ea typeface="Montserrat"/>
                <a:cs typeface="Montserrat"/>
                <a:sym typeface="Montserrat"/>
              </a:rPr>
              <a:t>Eu </a:t>
            </a:r>
            <a:r>
              <a:rPr lang="pt-BR" b="1" dirty="0" smtClean="0">
                <a:latin typeface="Montserrat"/>
                <a:ea typeface="Montserrat"/>
                <a:cs typeface="Montserrat"/>
                <a:sym typeface="Montserrat"/>
              </a:rPr>
              <a:t>oculto</a:t>
            </a:r>
            <a:endParaRPr lang="pt-BR" sz="1200" u="sng" dirty="0" smtClean="0">
              <a:solidFill>
                <a:srgbClr val="2458A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b="1" u="sng" dirty="0" smtClean="0">
              <a:solidFill>
                <a:srgbClr val="2458A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Repetir a palavra tranquilo? </a:t>
            </a:r>
            <a:r>
              <a:rPr lang="pt-BR" sz="1200" dirty="0" err="1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Kkkk</a:t>
            </a:r>
            <a:r>
              <a:rPr lang="pt-BR" sz="12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Pensar que todos tem que sentir como eu </a:t>
            </a:r>
            <a:endParaRPr lang="pt-BR" sz="1200" dirty="0" smtClean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4851699" y="2777200"/>
            <a:ext cx="3825826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Montserrat"/>
                <a:ea typeface="Montserrat"/>
                <a:cs typeface="Montserrat"/>
                <a:sym typeface="Montserrat"/>
              </a:rPr>
              <a:t>Eu </a:t>
            </a:r>
            <a:r>
              <a:rPr lang="pt-BR" dirty="0" smtClean="0">
                <a:latin typeface="Montserrat"/>
                <a:ea typeface="Montserrat"/>
                <a:cs typeface="Montserrat"/>
                <a:sym typeface="Montserrat"/>
              </a:rPr>
              <a:t>desconhecido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latin typeface="Montserrat"/>
                <a:ea typeface="Montserrat"/>
                <a:cs typeface="Montserrat"/>
                <a:sym typeface="Montserrat"/>
              </a:rPr>
              <a:t>Se sou capaz de realizar algumas coisas que eu queria mas acho que não posso, quero me aprofundar mais em alguns conteúdos, me aprofundar mais </a:t>
            </a:r>
            <a:r>
              <a:rPr lang="pt-BR" smtClean="0">
                <a:latin typeface="Montserrat"/>
                <a:ea typeface="Montserrat"/>
                <a:cs typeface="Montserrat"/>
                <a:sym typeface="Montserrat"/>
              </a:rPr>
              <a:t>em relações  </a:t>
            </a:r>
            <a:r>
              <a:rPr lang="pt-BR" dirty="0" smtClean="0">
                <a:latin typeface="Montserrat"/>
                <a:ea typeface="Montserrat"/>
                <a:cs typeface="Montserrat"/>
                <a:sym typeface="Montserrat"/>
              </a:rPr>
              <a:t>pessoais.</a:t>
            </a:r>
          </a:p>
        </p:txBody>
      </p:sp>
      <p:sp>
        <p:nvSpPr>
          <p:cNvPr id="75" name="Google Shape;75;p14"/>
          <p:cNvSpPr txBox="1"/>
          <p:nvPr/>
        </p:nvSpPr>
        <p:spPr>
          <a:xfrm>
            <a:off x="4342100" y="2646000"/>
            <a:ext cx="30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2480" y="0"/>
            <a:ext cx="1141520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286</Words>
  <Application>Microsoft Office PowerPoint</Application>
  <PresentationFormat>Apresentação na tela (16:9)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Montserrat</vt:lpstr>
      <vt:lpstr>Simple Light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FATIMA BRITO DA SILVA MELO</cp:lastModifiedBy>
  <cp:revision>3</cp:revision>
  <dcterms:modified xsi:type="dcterms:W3CDTF">2022-07-17T22:56:52Z</dcterms:modified>
</cp:coreProperties>
</file>