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100" d="100"/>
          <a:sy n="100" d="100"/>
        </p:scale>
        <p:origin x="-714" y="-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4830-5725-4A0E-A54A-0635A70BD469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2E0-8902-44AE-B007-27A6F4D0B3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2108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4830-5725-4A0E-A54A-0635A70BD469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2E0-8902-44AE-B007-27A6F4D0B3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090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4830-5725-4A0E-A54A-0635A70BD469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2E0-8902-44AE-B007-27A6F4D0B3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26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4830-5725-4A0E-A54A-0635A70BD469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2E0-8902-44AE-B007-27A6F4D0B3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933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4830-5725-4A0E-A54A-0635A70BD469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2E0-8902-44AE-B007-27A6F4D0B3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115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4830-5725-4A0E-A54A-0635A70BD469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2E0-8902-44AE-B007-27A6F4D0B3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269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4830-5725-4A0E-A54A-0635A70BD469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2E0-8902-44AE-B007-27A6F4D0B325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7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4830-5725-4A0E-A54A-0635A70BD469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2E0-8902-44AE-B007-27A6F4D0B3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38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4830-5725-4A0E-A54A-0635A70BD469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2E0-8902-44AE-B007-27A6F4D0B3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646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4830-5725-4A0E-A54A-0635A70BD469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2E0-8902-44AE-B007-27A6F4D0B3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954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7AE4830-5725-4A0E-A54A-0635A70BD469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2E0-8902-44AE-B007-27A6F4D0B3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10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7AE4830-5725-4A0E-A54A-0635A70BD469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919C2E0-8902-44AE-B007-27A6F4D0B3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344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blog/software-teams/version-control-centralized-dvcs" TargetMode="External"/><Relationship Id="rId2" Type="http://schemas.openxmlformats.org/officeDocument/2006/relationships/hyperlink" Target="https://www.hostinger.com.br/tutoriais/comandos-basicos-de-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ostinger.com.br/tutoriais/git-branch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20457" y="1138856"/>
            <a:ext cx="9552343" cy="3863449"/>
          </a:xfrm>
        </p:spPr>
        <p:txBody>
          <a:bodyPr>
            <a:normAutofit fontScale="90000"/>
          </a:bodyPr>
          <a:lstStyle/>
          <a:p>
            <a:pPr marL="342900" indent="-342900">
              <a:spcBef>
                <a:spcPts val="600"/>
              </a:spcBef>
              <a:tabLst>
                <a:tab pos="660400" algn="l"/>
              </a:tabLst>
            </a:pP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Segurança e Versionamento 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lang="pt-BR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Competência</a:t>
            </a: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: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Distribuir e manter páginas/aplicações web com segurança.</a:t>
            </a: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B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135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Git</a:t>
            </a:r>
            <a:r>
              <a:rPr lang="pt-BR" dirty="0" smtClean="0"/>
              <a:t> e </a:t>
            </a:r>
            <a:r>
              <a:rPr lang="pt-BR" dirty="0" err="1" smtClean="0"/>
              <a:t>Github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é um sistema de controle de versão desenvolvido por Linus Torvalds (o criador do Linux).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Isso significa que qualquer desenvolvedor numa equipe pode gerenciar o código-fonte e seu histórico de mudanças usando</a:t>
            </a: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ferramentas de linha de comandos de </a:t>
            </a:r>
            <a:r>
              <a:rPr lang="pt-BR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Git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 – desde que tenha sido concedido o acesso para isso, é claro.</a:t>
            </a:r>
          </a:p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Diferente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dos 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sistemas de controle de versão centralizados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o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oferece 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ramificações de recursos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 (ou 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branches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83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07454" y="594092"/>
            <a:ext cx="10503228" cy="4166167"/>
          </a:xfrm>
        </p:spPr>
        <p:txBody>
          <a:bodyPr>
            <a:norm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Isso significa que cada engenheiro de software na equipe pode separar uma ramificação de recursos que oferece um repositório local isolado para promover mudanças nos códigos.</a:t>
            </a:r>
          </a:p>
          <a:p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branches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 não afetam a ramificação principal, que é onde o código original do projeto está localizado. Uma vez que as mudanças tenham sido feitas e o código atualizado está pronto, a ramificação pode ser misturada (num processo de merge) com o 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 É assim que as mudanças no projeto se tornam efetivas.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759176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438834" y="726141"/>
            <a:ext cx="9843247" cy="3840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GitHub </a:t>
            </a:r>
            <a:endParaRPr lang="pt-BR" b="1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É 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uma plataforma para gerenciar seu código e criar um ambiente de colaboração entre </a:t>
            </a:r>
            <a:r>
              <a:rPr lang="pt-BR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devs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utilizando o </a:t>
            </a:r>
            <a:r>
              <a:rPr lang="pt-BR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Git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como sistema de controle. Ele vai facilitar o uso do </a:t>
            </a:r>
            <a:r>
              <a:rPr lang="pt-BR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Git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escondendo alguns detalhes mais complicados de setup. É lá que você provavelmente vai ter seu repositório e usar no dia a dia.</a:t>
            </a:r>
          </a:p>
          <a:p>
            <a:r>
              <a:rPr lang="pt-BR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O 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sistema web que ele possui permite que você altere arquivos lá mesmo, apesar de não ser muito aconselhado, pois você não terá um editor, um ambiente de desenvolvimento e testes. </a:t>
            </a:r>
            <a:endParaRPr lang="pt-BR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pt-BR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Para 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comunicar com o </a:t>
            </a:r>
            <a:r>
              <a:rPr lang="pt-BR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github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 mexer nos arquivos do seu </a:t>
            </a:r>
            <a:r>
              <a:rPr lang="pt-BR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reposítorio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você pode usar a linha de comando, usando o comando do </a:t>
            </a:r>
            <a:r>
              <a:rPr lang="pt-BR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git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e suas diretivas de </a:t>
            </a:r>
            <a:r>
              <a:rPr lang="pt-BR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commit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 </a:t>
            </a:r>
            <a:r>
              <a:rPr lang="pt-BR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pull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e </a:t>
            </a:r>
            <a:r>
              <a:rPr lang="pt-BR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push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957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07311" y="999744"/>
            <a:ext cx="7729728" cy="3101983"/>
          </a:xfrm>
        </p:spPr>
        <p:txBody>
          <a:bodyPr>
            <a:normAutofit lnSpcReduction="10000"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GitHub hospeda mais de 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100 milhões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 de repositórios, com a maior parte deles sendo projetos de código aberto. Essa estatística mostra que o GitHub está entre os 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clientes de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GUI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 mais populares, e também porque é usado por vários profissionais e 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grandes empresas,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como a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Hostinger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Isso acontece porque o GitHub é um projeto de gestão baseado em nuvem e uma plataforma de organização que incorpora os recursos de controle de versão do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 Isso significa que todos os usuários do GitHub podem acompanhar e gerenciar as mudanças feitas para o código-fonte em tempo real, enquanto têm acesso a todos os outros recursos do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disponíveis no mesmo lugar.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314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Pesquise sobre o </a:t>
            </a:r>
            <a:r>
              <a:rPr lang="pt-BR" dirty="0" err="1" smtClean="0"/>
              <a:t>Git</a:t>
            </a:r>
            <a:r>
              <a:rPr lang="pt-BR" dirty="0" smtClean="0"/>
              <a:t> e GitHub e sua importância na área de desenvolvimento.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245542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TM10001115[[fn=Pacote]]</Template>
  <TotalTime>47</TotalTime>
  <Words>91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Times New Roman</vt:lpstr>
      <vt:lpstr>Parcel</vt:lpstr>
      <vt:lpstr>Segurança e Versionamento   Competência: Distribuir e manter páginas/aplicações web com segurança. </vt:lpstr>
      <vt:lpstr>Git e Github</vt:lpstr>
      <vt:lpstr>Apresentação do PowerPoint</vt:lpstr>
      <vt:lpstr>Apresentação do PowerPoint</vt:lpstr>
      <vt:lpstr>Apresentação do PowerPoint</vt:lpstr>
      <vt:lpstr>Atividade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Segurança e Versionamento   Competência: Distribuir e manter páginas/aplicações web com segurança.</dc:title>
  <dc:creator>Técnico em Informática 2022.2</dc:creator>
  <cp:lastModifiedBy>Técnico em Informática 2022.2</cp:lastModifiedBy>
  <cp:revision>4</cp:revision>
  <dcterms:created xsi:type="dcterms:W3CDTF">2022-10-19T16:15:18Z</dcterms:created>
  <dcterms:modified xsi:type="dcterms:W3CDTF">2022-10-19T17:03:09Z</dcterms:modified>
</cp:coreProperties>
</file>