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5400675" cy="5489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4A1893-160D-4BC4-BE96-B9A29707AAD7}" v="21" dt="2023-07-27T14:58:59.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0" d="100"/>
          <a:sy n="60" d="100"/>
        </p:scale>
        <p:origin x="3309" y="4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Maria Pillosu" userId="ff035341-0897-461c-8a78-f8f5d53ad921" providerId="ADAL" clId="{DB4A1893-160D-4BC4-BE96-B9A29707AAD7}"/>
    <pc:docChg chg="undo custSel modSld">
      <pc:chgData name="Fatima Maria Pillosu" userId="ff035341-0897-461c-8a78-f8f5d53ad921" providerId="ADAL" clId="{DB4A1893-160D-4BC4-BE96-B9A29707AAD7}" dt="2023-07-27T14:58:59.339" v="906"/>
      <pc:docMkLst>
        <pc:docMk/>
      </pc:docMkLst>
      <pc:sldChg chg="addSp delSp modSp mod">
        <pc:chgData name="Fatima Maria Pillosu" userId="ff035341-0897-461c-8a78-f8f5d53ad921" providerId="ADAL" clId="{DB4A1893-160D-4BC4-BE96-B9A29707AAD7}" dt="2023-07-27T14:58:59.339" v="906"/>
        <pc:sldMkLst>
          <pc:docMk/>
          <pc:sldMk cId="1703074424" sldId="256"/>
        </pc:sldMkLst>
        <pc:spChg chg="del mod">
          <ac:chgData name="Fatima Maria Pillosu" userId="ff035341-0897-461c-8a78-f8f5d53ad921" providerId="ADAL" clId="{DB4A1893-160D-4BC4-BE96-B9A29707AAD7}" dt="2023-07-27T14:58:47.645" v="905" actId="21"/>
          <ac:spMkLst>
            <pc:docMk/>
            <pc:sldMk cId="1703074424" sldId="256"/>
            <ac:spMk id="6" creationId="{6F6021ED-3C19-DAD8-3A8F-8EEDD90B4322}"/>
          </ac:spMkLst>
        </pc:spChg>
        <pc:spChg chg="del mod">
          <ac:chgData name="Fatima Maria Pillosu" userId="ff035341-0897-461c-8a78-f8f5d53ad921" providerId="ADAL" clId="{DB4A1893-160D-4BC4-BE96-B9A29707AAD7}" dt="2023-07-27T14:58:47.645" v="905" actId="21"/>
          <ac:spMkLst>
            <pc:docMk/>
            <pc:sldMk cId="1703074424" sldId="256"/>
            <ac:spMk id="7" creationId="{DD74953B-C3B9-CC3A-2438-ACD52F22B5B4}"/>
          </ac:spMkLst>
        </pc:spChg>
        <pc:spChg chg="del mod">
          <ac:chgData name="Fatima Maria Pillosu" userId="ff035341-0897-461c-8a78-f8f5d53ad921" providerId="ADAL" clId="{DB4A1893-160D-4BC4-BE96-B9A29707AAD7}" dt="2023-07-27T14:58:47.645" v="905" actId="21"/>
          <ac:spMkLst>
            <pc:docMk/>
            <pc:sldMk cId="1703074424" sldId="256"/>
            <ac:spMk id="8" creationId="{AC701152-6BCA-30B3-2036-792137DEFE74}"/>
          </ac:spMkLst>
        </pc:spChg>
        <pc:spChg chg="del mod">
          <ac:chgData name="Fatima Maria Pillosu" userId="ff035341-0897-461c-8a78-f8f5d53ad921" providerId="ADAL" clId="{DB4A1893-160D-4BC4-BE96-B9A29707AAD7}" dt="2023-07-27T14:58:47.645" v="905" actId="21"/>
          <ac:spMkLst>
            <pc:docMk/>
            <pc:sldMk cId="1703074424" sldId="256"/>
            <ac:spMk id="9" creationId="{40507E22-E4BA-38F7-368F-6B1A56D36EDC}"/>
          </ac:spMkLst>
        </pc:spChg>
        <pc:spChg chg="del mod">
          <ac:chgData name="Fatima Maria Pillosu" userId="ff035341-0897-461c-8a78-f8f5d53ad921" providerId="ADAL" clId="{DB4A1893-160D-4BC4-BE96-B9A29707AAD7}" dt="2023-07-27T14:58:47.645" v="905" actId="21"/>
          <ac:spMkLst>
            <pc:docMk/>
            <pc:sldMk cId="1703074424" sldId="256"/>
            <ac:spMk id="10" creationId="{CCE19770-A04B-DE52-E9F3-91886E973B4B}"/>
          </ac:spMkLst>
        </pc:spChg>
        <pc:spChg chg="del mod">
          <ac:chgData name="Fatima Maria Pillosu" userId="ff035341-0897-461c-8a78-f8f5d53ad921" providerId="ADAL" clId="{DB4A1893-160D-4BC4-BE96-B9A29707AAD7}" dt="2023-07-27T14:58:47.645" v="905" actId="21"/>
          <ac:spMkLst>
            <pc:docMk/>
            <pc:sldMk cId="1703074424" sldId="256"/>
            <ac:spMk id="11" creationId="{7FDA9126-615F-BEAB-CBC6-5172061BB908}"/>
          </ac:spMkLst>
        </pc:spChg>
        <pc:spChg chg="del mod">
          <ac:chgData name="Fatima Maria Pillosu" userId="ff035341-0897-461c-8a78-f8f5d53ad921" providerId="ADAL" clId="{DB4A1893-160D-4BC4-BE96-B9A29707AAD7}" dt="2023-07-27T14:58:47.645" v="905" actId="21"/>
          <ac:spMkLst>
            <pc:docMk/>
            <pc:sldMk cId="1703074424" sldId="256"/>
            <ac:spMk id="12" creationId="{37ED8555-8E67-3EE6-C2A3-CABE2FD3F10B}"/>
          </ac:spMkLst>
        </pc:spChg>
        <pc:spChg chg="del mod">
          <ac:chgData name="Fatima Maria Pillosu" userId="ff035341-0897-461c-8a78-f8f5d53ad921" providerId="ADAL" clId="{DB4A1893-160D-4BC4-BE96-B9A29707AAD7}" dt="2023-07-27T14:58:47.645" v="905" actId="21"/>
          <ac:spMkLst>
            <pc:docMk/>
            <pc:sldMk cId="1703074424" sldId="256"/>
            <ac:spMk id="13" creationId="{21508D50-9B35-C92A-B23F-0A0D6AA30F11}"/>
          </ac:spMkLst>
        </pc:spChg>
        <pc:spChg chg="del mod">
          <ac:chgData name="Fatima Maria Pillosu" userId="ff035341-0897-461c-8a78-f8f5d53ad921" providerId="ADAL" clId="{DB4A1893-160D-4BC4-BE96-B9A29707AAD7}" dt="2023-07-27T14:58:47.645" v="905" actId="21"/>
          <ac:spMkLst>
            <pc:docMk/>
            <pc:sldMk cId="1703074424" sldId="256"/>
            <ac:spMk id="14" creationId="{2ACAE1C4-3A1E-35EC-C97B-462736CA6504}"/>
          </ac:spMkLst>
        </pc:spChg>
        <pc:spChg chg="del mod">
          <ac:chgData name="Fatima Maria Pillosu" userId="ff035341-0897-461c-8a78-f8f5d53ad921" providerId="ADAL" clId="{DB4A1893-160D-4BC4-BE96-B9A29707AAD7}" dt="2023-07-27T14:58:47.645" v="905" actId="21"/>
          <ac:spMkLst>
            <pc:docMk/>
            <pc:sldMk cId="1703074424" sldId="256"/>
            <ac:spMk id="15" creationId="{D1DA7490-B724-556A-1223-6732B90FE904}"/>
          </ac:spMkLst>
        </pc:spChg>
        <pc:spChg chg="del mod">
          <ac:chgData name="Fatima Maria Pillosu" userId="ff035341-0897-461c-8a78-f8f5d53ad921" providerId="ADAL" clId="{DB4A1893-160D-4BC4-BE96-B9A29707AAD7}" dt="2023-07-27T14:58:47.645" v="905" actId="21"/>
          <ac:spMkLst>
            <pc:docMk/>
            <pc:sldMk cId="1703074424" sldId="256"/>
            <ac:spMk id="16" creationId="{D15C7B13-7CE0-3667-B63F-1A4166EF810E}"/>
          </ac:spMkLst>
        </pc:spChg>
        <pc:spChg chg="del mod">
          <ac:chgData name="Fatima Maria Pillosu" userId="ff035341-0897-461c-8a78-f8f5d53ad921" providerId="ADAL" clId="{DB4A1893-160D-4BC4-BE96-B9A29707AAD7}" dt="2023-07-27T14:58:47.645" v="905" actId="21"/>
          <ac:spMkLst>
            <pc:docMk/>
            <pc:sldMk cId="1703074424" sldId="256"/>
            <ac:spMk id="17" creationId="{ADD4DFE9-5439-B081-8737-61EE1CE82451}"/>
          </ac:spMkLst>
        </pc:spChg>
        <pc:spChg chg="del mod">
          <ac:chgData name="Fatima Maria Pillosu" userId="ff035341-0897-461c-8a78-f8f5d53ad921" providerId="ADAL" clId="{DB4A1893-160D-4BC4-BE96-B9A29707AAD7}" dt="2023-07-27T14:58:47.645" v="905" actId="21"/>
          <ac:spMkLst>
            <pc:docMk/>
            <pc:sldMk cId="1703074424" sldId="256"/>
            <ac:spMk id="18" creationId="{F55B42F0-7A5C-81E3-5F35-BB34F353F737}"/>
          </ac:spMkLst>
        </pc:spChg>
        <pc:spChg chg="del mod">
          <ac:chgData name="Fatima Maria Pillosu" userId="ff035341-0897-461c-8a78-f8f5d53ad921" providerId="ADAL" clId="{DB4A1893-160D-4BC4-BE96-B9A29707AAD7}" dt="2023-07-27T14:58:47.645" v="905" actId="21"/>
          <ac:spMkLst>
            <pc:docMk/>
            <pc:sldMk cId="1703074424" sldId="256"/>
            <ac:spMk id="19" creationId="{6ED42140-2A54-10F2-4DF7-BE0697AAEB3E}"/>
          </ac:spMkLst>
        </pc:spChg>
        <pc:spChg chg="del mod">
          <ac:chgData name="Fatima Maria Pillosu" userId="ff035341-0897-461c-8a78-f8f5d53ad921" providerId="ADAL" clId="{DB4A1893-160D-4BC4-BE96-B9A29707AAD7}" dt="2023-07-27T14:58:47.645" v="905" actId="21"/>
          <ac:spMkLst>
            <pc:docMk/>
            <pc:sldMk cId="1703074424" sldId="256"/>
            <ac:spMk id="20" creationId="{98B3EDBA-7B1E-F4DC-D81C-D982ACFFEC87}"/>
          </ac:spMkLst>
        </pc:spChg>
        <pc:spChg chg="del mod">
          <ac:chgData name="Fatima Maria Pillosu" userId="ff035341-0897-461c-8a78-f8f5d53ad921" providerId="ADAL" clId="{DB4A1893-160D-4BC4-BE96-B9A29707AAD7}" dt="2023-07-27T14:58:47.645" v="905" actId="21"/>
          <ac:spMkLst>
            <pc:docMk/>
            <pc:sldMk cId="1703074424" sldId="256"/>
            <ac:spMk id="21" creationId="{D888BC13-1ADC-3D5A-91FE-7648C3CC6C3A}"/>
          </ac:spMkLst>
        </pc:spChg>
        <pc:spChg chg="add del mod">
          <ac:chgData name="Fatima Maria Pillosu" userId="ff035341-0897-461c-8a78-f8f5d53ad921" providerId="ADAL" clId="{DB4A1893-160D-4BC4-BE96-B9A29707AAD7}" dt="2023-07-27T14:58:47.645" v="905" actId="21"/>
          <ac:spMkLst>
            <pc:docMk/>
            <pc:sldMk cId="1703074424" sldId="256"/>
            <ac:spMk id="28" creationId="{35F0E52C-2F40-8ACA-1DBB-9E31BD378865}"/>
          </ac:spMkLst>
        </pc:spChg>
        <pc:spChg chg="add del mod">
          <ac:chgData name="Fatima Maria Pillosu" userId="ff035341-0897-461c-8a78-f8f5d53ad921" providerId="ADAL" clId="{DB4A1893-160D-4BC4-BE96-B9A29707AAD7}" dt="2023-07-27T14:58:47.645" v="905" actId="21"/>
          <ac:spMkLst>
            <pc:docMk/>
            <pc:sldMk cId="1703074424" sldId="256"/>
            <ac:spMk id="29" creationId="{928D630E-D0DC-157C-CA99-97736F440980}"/>
          </ac:spMkLst>
        </pc:spChg>
        <pc:spChg chg="add del mod">
          <ac:chgData name="Fatima Maria Pillosu" userId="ff035341-0897-461c-8a78-f8f5d53ad921" providerId="ADAL" clId="{DB4A1893-160D-4BC4-BE96-B9A29707AAD7}" dt="2023-07-27T14:58:47.645" v="905" actId="21"/>
          <ac:spMkLst>
            <pc:docMk/>
            <pc:sldMk cId="1703074424" sldId="256"/>
            <ac:spMk id="30" creationId="{C7CB2540-B686-80FA-C7B0-54BC78048C44}"/>
          </ac:spMkLst>
        </pc:spChg>
        <pc:spChg chg="add del mod">
          <ac:chgData name="Fatima Maria Pillosu" userId="ff035341-0897-461c-8a78-f8f5d53ad921" providerId="ADAL" clId="{DB4A1893-160D-4BC4-BE96-B9A29707AAD7}" dt="2023-07-27T14:58:47.645" v="905" actId="21"/>
          <ac:spMkLst>
            <pc:docMk/>
            <pc:sldMk cId="1703074424" sldId="256"/>
            <ac:spMk id="31" creationId="{7349AF0A-BD08-FBA3-2FB3-1C9B766FE418}"/>
          </ac:spMkLst>
        </pc:spChg>
        <pc:spChg chg="add del mod">
          <ac:chgData name="Fatima Maria Pillosu" userId="ff035341-0897-461c-8a78-f8f5d53ad921" providerId="ADAL" clId="{DB4A1893-160D-4BC4-BE96-B9A29707AAD7}" dt="2023-07-27T14:58:47.645" v="905" actId="21"/>
          <ac:spMkLst>
            <pc:docMk/>
            <pc:sldMk cId="1703074424" sldId="256"/>
            <ac:spMk id="32" creationId="{492D1B0C-C472-7F0A-D496-49B407D20E54}"/>
          </ac:spMkLst>
        </pc:spChg>
        <pc:spChg chg="add del mod">
          <ac:chgData name="Fatima Maria Pillosu" userId="ff035341-0897-461c-8a78-f8f5d53ad921" providerId="ADAL" clId="{DB4A1893-160D-4BC4-BE96-B9A29707AAD7}" dt="2023-07-27T14:58:47.645" v="905" actId="21"/>
          <ac:spMkLst>
            <pc:docMk/>
            <pc:sldMk cId="1703074424" sldId="256"/>
            <ac:spMk id="33" creationId="{913F45AD-9254-D86E-EFA5-9FC9610873A2}"/>
          </ac:spMkLst>
        </pc:spChg>
        <pc:spChg chg="add del mod">
          <ac:chgData name="Fatima Maria Pillosu" userId="ff035341-0897-461c-8a78-f8f5d53ad921" providerId="ADAL" clId="{DB4A1893-160D-4BC4-BE96-B9A29707AAD7}" dt="2023-07-27T14:58:47.645" v="905" actId="21"/>
          <ac:spMkLst>
            <pc:docMk/>
            <pc:sldMk cId="1703074424" sldId="256"/>
            <ac:spMk id="34" creationId="{56F5F960-D975-BDA5-F33D-F02460DF9C2E}"/>
          </ac:spMkLst>
        </pc:spChg>
        <pc:spChg chg="add del mod">
          <ac:chgData name="Fatima Maria Pillosu" userId="ff035341-0897-461c-8a78-f8f5d53ad921" providerId="ADAL" clId="{DB4A1893-160D-4BC4-BE96-B9A29707AAD7}" dt="2023-07-27T14:58:47.645" v="905" actId="21"/>
          <ac:spMkLst>
            <pc:docMk/>
            <pc:sldMk cId="1703074424" sldId="256"/>
            <ac:spMk id="35" creationId="{4FF6D90B-F00D-D271-17A4-A744DD42828D}"/>
          </ac:spMkLst>
        </pc:spChg>
        <pc:spChg chg="add del mod">
          <ac:chgData name="Fatima Maria Pillosu" userId="ff035341-0897-461c-8a78-f8f5d53ad921" providerId="ADAL" clId="{DB4A1893-160D-4BC4-BE96-B9A29707AAD7}" dt="2023-07-27T14:58:47.645" v="905" actId="21"/>
          <ac:spMkLst>
            <pc:docMk/>
            <pc:sldMk cId="1703074424" sldId="256"/>
            <ac:spMk id="36" creationId="{3D86A7C5-D08F-C716-7461-8E42C69BB22C}"/>
          </ac:spMkLst>
        </pc:spChg>
        <pc:spChg chg="add del mod">
          <ac:chgData name="Fatima Maria Pillosu" userId="ff035341-0897-461c-8a78-f8f5d53ad921" providerId="ADAL" clId="{DB4A1893-160D-4BC4-BE96-B9A29707AAD7}" dt="2023-07-27T14:58:47.645" v="905" actId="21"/>
          <ac:spMkLst>
            <pc:docMk/>
            <pc:sldMk cId="1703074424" sldId="256"/>
            <ac:spMk id="37" creationId="{2BB4BDFF-CFE9-0538-6729-7B59DBE26EDF}"/>
          </ac:spMkLst>
        </pc:spChg>
        <pc:spChg chg="add del mod">
          <ac:chgData name="Fatima Maria Pillosu" userId="ff035341-0897-461c-8a78-f8f5d53ad921" providerId="ADAL" clId="{DB4A1893-160D-4BC4-BE96-B9A29707AAD7}" dt="2023-07-27T14:58:47.645" v="905" actId="21"/>
          <ac:spMkLst>
            <pc:docMk/>
            <pc:sldMk cId="1703074424" sldId="256"/>
            <ac:spMk id="38" creationId="{D8599452-8E1E-A564-D5F2-47D38DD73BDD}"/>
          </ac:spMkLst>
        </pc:spChg>
        <pc:spChg chg="add del mod">
          <ac:chgData name="Fatima Maria Pillosu" userId="ff035341-0897-461c-8a78-f8f5d53ad921" providerId="ADAL" clId="{DB4A1893-160D-4BC4-BE96-B9A29707AAD7}" dt="2023-07-27T14:58:47.645" v="905" actId="21"/>
          <ac:spMkLst>
            <pc:docMk/>
            <pc:sldMk cId="1703074424" sldId="256"/>
            <ac:spMk id="39" creationId="{EBB29910-322B-A17F-9FE1-E4016E36993A}"/>
          </ac:spMkLst>
        </pc:spChg>
        <pc:spChg chg="add del mod">
          <ac:chgData name="Fatima Maria Pillosu" userId="ff035341-0897-461c-8a78-f8f5d53ad921" providerId="ADAL" clId="{DB4A1893-160D-4BC4-BE96-B9A29707AAD7}" dt="2023-07-27T14:58:47.645" v="905" actId="21"/>
          <ac:spMkLst>
            <pc:docMk/>
            <pc:sldMk cId="1703074424" sldId="256"/>
            <ac:spMk id="40" creationId="{5A708AAD-4924-C7FC-2F5B-53ADE5ECDAEE}"/>
          </ac:spMkLst>
        </pc:spChg>
        <pc:spChg chg="add del mod">
          <ac:chgData name="Fatima Maria Pillosu" userId="ff035341-0897-461c-8a78-f8f5d53ad921" providerId="ADAL" clId="{DB4A1893-160D-4BC4-BE96-B9A29707AAD7}" dt="2023-07-27T14:58:47.645" v="905" actId="21"/>
          <ac:spMkLst>
            <pc:docMk/>
            <pc:sldMk cId="1703074424" sldId="256"/>
            <ac:spMk id="41" creationId="{41E43ABA-99B2-E3B0-2DCF-1AAD6D2E0F96}"/>
          </ac:spMkLst>
        </pc:spChg>
        <pc:spChg chg="add del mod">
          <ac:chgData name="Fatima Maria Pillosu" userId="ff035341-0897-461c-8a78-f8f5d53ad921" providerId="ADAL" clId="{DB4A1893-160D-4BC4-BE96-B9A29707AAD7}" dt="2023-07-27T14:58:47.645" v="905" actId="21"/>
          <ac:spMkLst>
            <pc:docMk/>
            <pc:sldMk cId="1703074424" sldId="256"/>
            <ac:spMk id="42" creationId="{FEE9FB10-0038-6980-C6C3-4A349D4E0352}"/>
          </ac:spMkLst>
        </pc:spChg>
        <pc:spChg chg="add del mod">
          <ac:chgData name="Fatima Maria Pillosu" userId="ff035341-0897-461c-8a78-f8f5d53ad921" providerId="ADAL" clId="{DB4A1893-160D-4BC4-BE96-B9A29707AAD7}" dt="2023-07-27T14:58:47.645" v="905" actId="21"/>
          <ac:spMkLst>
            <pc:docMk/>
            <pc:sldMk cId="1703074424" sldId="256"/>
            <ac:spMk id="43" creationId="{E83C0EE6-6E3A-CEF8-BCA6-17149FC9D09C}"/>
          </ac:spMkLst>
        </pc:spChg>
        <pc:spChg chg="add del mod">
          <ac:chgData name="Fatima Maria Pillosu" userId="ff035341-0897-461c-8a78-f8f5d53ad921" providerId="ADAL" clId="{DB4A1893-160D-4BC4-BE96-B9A29707AAD7}" dt="2023-07-27T14:58:47.645" v="905" actId="21"/>
          <ac:spMkLst>
            <pc:docMk/>
            <pc:sldMk cId="1703074424" sldId="256"/>
            <ac:spMk id="44" creationId="{D3866FB3-75E2-1098-605C-8C3D81BC4EE3}"/>
          </ac:spMkLst>
        </pc:spChg>
        <pc:spChg chg="add del mod">
          <ac:chgData name="Fatima Maria Pillosu" userId="ff035341-0897-461c-8a78-f8f5d53ad921" providerId="ADAL" clId="{DB4A1893-160D-4BC4-BE96-B9A29707AAD7}" dt="2023-07-27T14:58:47.645" v="905" actId="21"/>
          <ac:spMkLst>
            <pc:docMk/>
            <pc:sldMk cId="1703074424" sldId="256"/>
            <ac:spMk id="45" creationId="{983B6397-1660-A5E6-8A75-E5ADD3949A03}"/>
          </ac:spMkLst>
        </pc:spChg>
        <pc:spChg chg="add del mod">
          <ac:chgData name="Fatima Maria Pillosu" userId="ff035341-0897-461c-8a78-f8f5d53ad921" providerId="ADAL" clId="{DB4A1893-160D-4BC4-BE96-B9A29707AAD7}" dt="2023-07-27T14:58:47.645" v="905" actId="21"/>
          <ac:spMkLst>
            <pc:docMk/>
            <pc:sldMk cId="1703074424" sldId="256"/>
            <ac:spMk id="46" creationId="{EF91E554-00D8-929D-C3F4-C03C3B1A5496}"/>
          </ac:spMkLst>
        </pc:spChg>
        <pc:spChg chg="add del">
          <ac:chgData name="Fatima Maria Pillosu" userId="ff035341-0897-461c-8a78-f8f5d53ad921" providerId="ADAL" clId="{DB4A1893-160D-4BC4-BE96-B9A29707AAD7}" dt="2023-07-27T14:58:45.484" v="904" actId="478"/>
          <ac:spMkLst>
            <pc:docMk/>
            <pc:sldMk cId="1703074424" sldId="256"/>
            <ac:spMk id="47" creationId="{67ACFC58-6CED-C687-F564-EEAF2FE49718}"/>
          </ac:spMkLst>
        </pc:spChg>
        <pc:spChg chg="add mod">
          <ac:chgData name="Fatima Maria Pillosu" userId="ff035341-0897-461c-8a78-f8f5d53ad921" providerId="ADAL" clId="{DB4A1893-160D-4BC4-BE96-B9A29707AAD7}" dt="2023-07-27T14:58:59.339" v="906"/>
          <ac:spMkLst>
            <pc:docMk/>
            <pc:sldMk cId="1703074424" sldId="256"/>
            <ac:spMk id="49" creationId="{8057DA3E-4E1F-95DC-ED45-EBA51549CC48}"/>
          </ac:spMkLst>
        </pc:spChg>
        <pc:spChg chg="add mod">
          <ac:chgData name="Fatima Maria Pillosu" userId="ff035341-0897-461c-8a78-f8f5d53ad921" providerId="ADAL" clId="{DB4A1893-160D-4BC4-BE96-B9A29707AAD7}" dt="2023-07-27T14:58:59.339" v="906"/>
          <ac:spMkLst>
            <pc:docMk/>
            <pc:sldMk cId="1703074424" sldId="256"/>
            <ac:spMk id="50" creationId="{4934FCE1-825F-D0DF-4CE6-4740F1A1D0DC}"/>
          </ac:spMkLst>
        </pc:spChg>
        <pc:spChg chg="add mod">
          <ac:chgData name="Fatima Maria Pillosu" userId="ff035341-0897-461c-8a78-f8f5d53ad921" providerId="ADAL" clId="{DB4A1893-160D-4BC4-BE96-B9A29707AAD7}" dt="2023-07-27T14:58:59.339" v="906"/>
          <ac:spMkLst>
            <pc:docMk/>
            <pc:sldMk cId="1703074424" sldId="256"/>
            <ac:spMk id="51" creationId="{A1514131-D7C4-2DB3-AF6E-8AD33C9490EB}"/>
          </ac:spMkLst>
        </pc:spChg>
        <pc:spChg chg="add mod">
          <ac:chgData name="Fatima Maria Pillosu" userId="ff035341-0897-461c-8a78-f8f5d53ad921" providerId="ADAL" clId="{DB4A1893-160D-4BC4-BE96-B9A29707AAD7}" dt="2023-07-27T14:58:59.339" v="906"/>
          <ac:spMkLst>
            <pc:docMk/>
            <pc:sldMk cId="1703074424" sldId="256"/>
            <ac:spMk id="52" creationId="{B4CDD4C2-49BB-2D62-B618-B8B701CBA3D3}"/>
          </ac:spMkLst>
        </pc:spChg>
        <pc:spChg chg="add mod">
          <ac:chgData name="Fatima Maria Pillosu" userId="ff035341-0897-461c-8a78-f8f5d53ad921" providerId="ADAL" clId="{DB4A1893-160D-4BC4-BE96-B9A29707AAD7}" dt="2023-07-27T14:58:59.339" v="906"/>
          <ac:spMkLst>
            <pc:docMk/>
            <pc:sldMk cId="1703074424" sldId="256"/>
            <ac:spMk id="53" creationId="{FA5A3867-93A9-23F5-741B-B0CE609239DD}"/>
          </ac:spMkLst>
        </pc:spChg>
        <pc:spChg chg="add mod">
          <ac:chgData name="Fatima Maria Pillosu" userId="ff035341-0897-461c-8a78-f8f5d53ad921" providerId="ADAL" clId="{DB4A1893-160D-4BC4-BE96-B9A29707AAD7}" dt="2023-07-27T14:58:59.339" v="906"/>
          <ac:spMkLst>
            <pc:docMk/>
            <pc:sldMk cId="1703074424" sldId="256"/>
            <ac:spMk id="54" creationId="{D29C487C-A444-1ABA-5CF1-E3907D74BC9B}"/>
          </ac:spMkLst>
        </pc:spChg>
        <pc:spChg chg="add mod">
          <ac:chgData name="Fatima Maria Pillosu" userId="ff035341-0897-461c-8a78-f8f5d53ad921" providerId="ADAL" clId="{DB4A1893-160D-4BC4-BE96-B9A29707AAD7}" dt="2023-07-27T14:58:59.339" v="906"/>
          <ac:spMkLst>
            <pc:docMk/>
            <pc:sldMk cId="1703074424" sldId="256"/>
            <ac:spMk id="55" creationId="{6856AD8F-2C27-3EFD-742E-63226BFA03A9}"/>
          </ac:spMkLst>
        </pc:spChg>
        <pc:spChg chg="add mod">
          <ac:chgData name="Fatima Maria Pillosu" userId="ff035341-0897-461c-8a78-f8f5d53ad921" providerId="ADAL" clId="{DB4A1893-160D-4BC4-BE96-B9A29707AAD7}" dt="2023-07-27T14:58:59.339" v="906"/>
          <ac:spMkLst>
            <pc:docMk/>
            <pc:sldMk cId="1703074424" sldId="256"/>
            <ac:spMk id="56" creationId="{3B539198-CD15-8C3D-C80B-DD384612C2F3}"/>
          </ac:spMkLst>
        </pc:spChg>
        <pc:spChg chg="add mod">
          <ac:chgData name="Fatima Maria Pillosu" userId="ff035341-0897-461c-8a78-f8f5d53ad921" providerId="ADAL" clId="{DB4A1893-160D-4BC4-BE96-B9A29707AAD7}" dt="2023-07-27T14:58:59.339" v="906"/>
          <ac:spMkLst>
            <pc:docMk/>
            <pc:sldMk cId="1703074424" sldId="256"/>
            <ac:spMk id="57" creationId="{AD6EB139-D13A-801C-80AE-1C539231C6B2}"/>
          </ac:spMkLst>
        </pc:spChg>
        <pc:spChg chg="add mod">
          <ac:chgData name="Fatima Maria Pillosu" userId="ff035341-0897-461c-8a78-f8f5d53ad921" providerId="ADAL" clId="{DB4A1893-160D-4BC4-BE96-B9A29707AAD7}" dt="2023-07-27T14:58:59.339" v="906"/>
          <ac:spMkLst>
            <pc:docMk/>
            <pc:sldMk cId="1703074424" sldId="256"/>
            <ac:spMk id="58" creationId="{1A19CE6E-E48C-7C54-A373-6702B33B46BD}"/>
          </ac:spMkLst>
        </pc:spChg>
        <pc:spChg chg="add mod">
          <ac:chgData name="Fatima Maria Pillosu" userId="ff035341-0897-461c-8a78-f8f5d53ad921" providerId="ADAL" clId="{DB4A1893-160D-4BC4-BE96-B9A29707AAD7}" dt="2023-07-27T14:58:59.339" v="906"/>
          <ac:spMkLst>
            <pc:docMk/>
            <pc:sldMk cId="1703074424" sldId="256"/>
            <ac:spMk id="59" creationId="{5D8F84D0-4FAE-6A67-B305-3A4BC6B520FF}"/>
          </ac:spMkLst>
        </pc:spChg>
        <pc:spChg chg="add mod">
          <ac:chgData name="Fatima Maria Pillosu" userId="ff035341-0897-461c-8a78-f8f5d53ad921" providerId="ADAL" clId="{DB4A1893-160D-4BC4-BE96-B9A29707AAD7}" dt="2023-07-27T14:58:59.339" v="906"/>
          <ac:spMkLst>
            <pc:docMk/>
            <pc:sldMk cId="1703074424" sldId="256"/>
            <ac:spMk id="60" creationId="{FC24884A-A05F-55DE-C0FD-7491F3960241}"/>
          </ac:spMkLst>
        </pc:spChg>
        <pc:spChg chg="add mod">
          <ac:chgData name="Fatima Maria Pillosu" userId="ff035341-0897-461c-8a78-f8f5d53ad921" providerId="ADAL" clId="{DB4A1893-160D-4BC4-BE96-B9A29707AAD7}" dt="2023-07-27T14:58:59.339" v="906"/>
          <ac:spMkLst>
            <pc:docMk/>
            <pc:sldMk cId="1703074424" sldId="256"/>
            <ac:spMk id="61" creationId="{6D24D0B4-6B50-6ABA-40D3-457F766F8686}"/>
          </ac:spMkLst>
        </pc:spChg>
        <pc:spChg chg="add mod">
          <ac:chgData name="Fatima Maria Pillosu" userId="ff035341-0897-461c-8a78-f8f5d53ad921" providerId="ADAL" clId="{DB4A1893-160D-4BC4-BE96-B9A29707AAD7}" dt="2023-07-27T14:58:59.339" v="906"/>
          <ac:spMkLst>
            <pc:docMk/>
            <pc:sldMk cId="1703074424" sldId="256"/>
            <ac:spMk id="62" creationId="{67264CB9-521E-62C8-00B8-45E95C36F3A7}"/>
          </ac:spMkLst>
        </pc:spChg>
        <pc:spChg chg="add mod">
          <ac:chgData name="Fatima Maria Pillosu" userId="ff035341-0897-461c-8a78-f8f5d53ad921" providerId="ADAL" clId="{DB4A1893-160D-4BC4-BE96-B9A29707AAD7}" dt="2023-07-27T14:58:59.339" v="906"/>
          <ac:spMkLst>
            <pc:docMk/>
            <pc:sldMk cId="1703074424" sldId="256"/>
            <ac:spMk id="63" creationId="{059292FC-8877-5ED1-87DE-8F574ED3F427}"/>
          </ac:spMkLst>
        </pc:spChg>
        <pc:spChg chg="add mod">
          <ac:chgData name="Fatima Maria Pillosu" userId="ff035341-0897-461c-8a78-f8f5d53ad921" providerId="ADAL" clId="{DB4A1893-160D-4BC4-BE96-B9A29707AAD7}" dt="2023-07-27T14:58:59.339" v="906"/>
          <ac:spMkLst>
            <pc:docMk/>
            <pc:sldMk cId="1703074424" sldId="256"/>
            <ac:spMk id="64" creationId="{F7F516DD-4DB9-4612-BC4A-97CCB1B35C0D}"/>
          </ac:spMkLst>
        </pc:spChg>
        <pc:spChg chg="add mod">
          <ac:chgData name="Fatima Maria Pillosu" userId="ff035341-0897-461c-8a78-f8f5d53ad921" providerId="ADAL" clId="{DB4A1893-160D-4BC4-BE96-B9A29707AAD7}" dt="2023-07-27T14:58:59.339" v="906"/>
          <ac:spMkLst>
            <pc:docMk/>
            <pc:sldMk cId="1703074424" sldId="256"/>
            <ac:spMk id="66" creationId="{9B266A6B-7E4D-25A4-9166-1EDFC2E94E1F}"/>
          </ac:spMkLst>
        </pc:spChg>
        <pc:spChg chg="add mod">
          <ac:chgData name="Fatima Maria Pillosu" userId="ff035341-0897-461c-8a78-f8f5d53ad921" providerId="ADAL" clId="{DB4A1893-160D-4BC4-BE96-B9A29707AAD7}" dt="2023-07-27T14:58:59.339" v="906"/>
          <ac:spMkLst>
            <pc:docMk/>
            <pc:sldMk cId="1703074424" sldId="256"/>
            <ac:spMk id="67" creationId="{8CFCEB2B-9FEA-247D-0574-CDE59C510A16}"/>
          </ac:spMkLst>
        </pc:spChg>
        <pc:spChg chg="add mod">
          <ac:chgData name="Fatima Maria Pillosu" userId="ff035341-0897-461c-8a78-f8f5d53ad921" providerId="ADAL" clId="{DB4A1893-160D-4BC4-BE96-B9A29707AAD7}" dt="2023-07-27T14:58:59.339" v="906"/>
          <ac:spMkLst>
            <pc:docMk/>
            <pc:sldMk cId="1703074424" sldId="256"/>
            <ac:spMk id="68" creationId="{19290CE3-7F92-C9F9-CC59-F4A1466F2F54}"/>
          </ac:spMkLst>
        </pc:spChg>
        <pc:spChg chg="add mod">
          <ac:chgData name="Fatima Maria Pillosu" userId="ff035341-0897-461c-8a78-f8f5d53ad921" providerId="ADAL" clId="{DB4A1893-160D-4BC4-BE96-B9A29707AAD7}" dt="2023-07-27T14:58:59.339" v="906"/>
          <ac:spMkLst>
            <pc:docMk/>
            <pc:sldMk cId="1703074424" sldId="256"/>
            <ac:spMk id="69" creationId="{04C64FB6-B228-381D-2DB6-FCB14D2A9287}"/>
          </ac:spMkLst>
        </pc:spChg>
        <pc:spChg chg="add mod">
          <ac:chgData name="Fatima Maria Pillosu" userId="ff035341-0897-461c-8a78-f8f5d53ad921" providerId="ADAL" clId="{DB4A1893-160D-4BC4-BE96-B9A29707AAD7}" dt="2023-07-27T14:58:59.339" v="906"/>
          <ac:spMkLst>
            <pc:docMk/>
            <pc:sldMk cId="1703074424" sldId="256"/>
            <ac:spMk id="70" creationId="{630C4791-7CB8-06CC-EDA0-7C58A41E902C}"/>
          </ac:spMkLst>
        </pc:spChg>
        <pc:spChg chg="add mod">
          <ac:chgData name="Fatima Maria Pillosu" userId="ff035341-0897-461c-8a78-f8f5d53ad921" providerId="ADAL" clId="{DB4A1893-160D-4BC4-BE96-B9A29707AAD7}" dt="2023-07-27T14:58:59.339" v="906"/>
          <ac:spMkLst>
            <pc:docMk/>
            <pc:sldMk cId="1703074424" sldId="256"/>
            <ac:spMk id="71" creationId="{71C2A9AB-4E3A-9B3C-84B0-F95231F7209A}"/>
          </ac:spMkLst>
        </pc:spChg>
        <pc:spChg chg="add mod">
          <ac:chgData name="Fatima Maria Pillosu" userId="ff035341-0897-461c-8a78-f8f5d53ad921" providerId="ADAL" clId="{DB4A1893-160D-4BC4-BE96-B9A29707AAD7}" dt="2023-07-27T14:58:59.339" v="906"/>
          <ac:spMkLst>
            <pc:docMk/>
            <pc:sldMk cId="1703074424" sldId="256"/>
            <ac:spMk id="72" creationId="{29F7AD10-4D5F-190D-8FB4-07FA27FDD4E2}"/>
          </ac:spMkLst>
        </pc:spChg>
        <pc:spChg chg="add mod">
          <ac:chgData name="Fatima Maria Pillosu" userId="ff035341-0897-461c-8a78-f8f5d53ad921" providerId="ADAL" clId="{DB4A1893-160D-4BC4-BE96-B9A29707AAD7}" dt="2023-07-27T14:58:59.339" v="906"/>
          <ac:spMkLst>
            <pc:docMk/>
            <pc:sldMk cId="1703074424" sldId="256"/>
            <ac:spMk id="73" creationId="{899EA7B2-3F0F-B943-4C1C-77AA02FD089B}"/>
          </ac:spMkLst>
        </pc:spChg>
        <pc:spChg chg="add mod">
          <ac:chgData name="Fatima Maria Pillosu" userId="ff035341-0897-461c-8a78-f8f5d53ad921" providerId="ADAL" clId="{DB4A1893-160D-4BC4-BE96-B9A29707AAD7}" dt="2023-07-27T14:58:59.339" v="906"/>
          <ac:spMkLst>
            <pc:docMk/>
            <pc:sldMk cId="1703074424" sldId="256"/>
            <ac:spMk id="74" creationId="{E3485475-3257-1073-E853-73BA335A0B9B}"/>
          </ac:spMkLst>
        </pc:spChg>
        <pc:spChg chg="add mod">
          <ac:chgData name="Fatima Maria Pillosu" userId="ff035341-0897-461c-8a78-f8f5d53ad921" providerId="ADAL" clId="{DB4A1893-160D-4BC4-BE96-B9A29707AAD7}" dt="2023-07-27T14:58:59.339" v="906"/>
          <ac:spMkLst>
            <pc:docMk/>
            <pc:sldMk cId="1703074424" sldId="256"/>
            <ac:spMk id="75" creationId="{DD16D04A-FD03-F05B-95C3-10011772C0DF}"/>
          </ac:spMkLst>
        </pc:spChg>
        <pc:spChg chg="add mod">
          <ac:chgData name="Fatima Maria Pillosu" userId="ff035341-0897-461c-8a78-f8f5d53ad921" providerId="ADAL" clId="{DB4A1893-160D-4BC4-BE96-B9A29707AAD7}" dt="2023-07-27T14:58:59.339" v="906"/>
          <ac:spMkLst>
            <pc:docMk/>
            <pc:sldMk cId="1703074424" sldId="256"/>
            <ac:spMk id="76" creationId="{43620433-1D3F-D1C9-E7C6-74F45F6E3D53}"/>
          </ac:spMkLst>
        </pc:spChg>
        <pc:spChg chg="add mod">
          <ac:chgData name="Fatima Maria Pillosu" userId="ff035341-0897-461c-8a78-f8f5d53ad921" providerId="ADAL" clId="{DB4A1893-160D-4BC4-BE96-B9A29707AAD7}" dt="2023-07-27T14:58:59.339" v="906"/>
          <ac:spMkLst>
            <pc:docMk/>
            <pc:sldMk cId="1703074424" sldId="256"/>
            <ac:spMk id="77" creationId="{3DCE3BBC-AB85-60A5-DF61-9711AC021575}"/>
          </ac:spMkLst>
        </pc:spChg>
        <pc:spChg chg="add mod">
          <ac:chgData name="Fatima Maria Pillosu" userId="ff035341-0897-461c-8a78-f8f5d53ad921" providerId="ADAL" clId="{DB4A1893-160D-4BC4-BE96-B9A29707AAD7}" dt="2023-07-27T14:58:59.339" v="906"/>
          <ac:spMkLst>
            <pc:docMk/>
            <pc:sldMk cId="1703074424" sldId="256"/>
            <ac:spMk id="78" creationId="{39B77ABF-AA13-D2D3-6078-2A866A3372D2}"/>
          </ac:spMkLst>
        </pc:spChg>
        <pc:spChg chg="add mod">
          <ac:chgData name="Fatima Maria Pillosu" userId="ff035341-0897-461c-8a78-f8f5d53ad921" providerId="ADAL" clId="{DB4A1893-160D-4BC4-BE96-B9A29707AAD7}" dt="2023-07-27T14:58:59.339" v="906"/>
          <ac:spMkLst>
            <pc:docMk/>
            <pc:sldMk cId="1703074424" sldId="256"/>
            <ac:spMk id="79" creationId="{701C571B-D9E1-80ED-74C5-5ABD05B789E5}"/>
          </ac:spMkLst>
        </pc:spChg>
        <pc:spChg chg="add mod">
          <ac:chgData name="Fatima Maria Pillosu" userId="ff035341-0897-461c-8a78-f8f5d53ad921" providerId="ADAL" clId="{DB4A1893-160D-4BC4-BE96-B9A29707AAD7}" dt="2023-07-27T14:58:59.339" v="906"/>
          <ac:spMkLst>
            <pc:docMk/>
            <pc:sldMk cId="1703074424" sldId="256"/>
            <ac:spMk id="80" creationId="{5F8F1E4E-486B-3D6F-C3C3-FB673413FB98}"/>
          </ac:spMkLst>
        </pc:spChg>
        <pc:spChg chg="add mod">
          <ac:chgData name="Fatima Maria Pillosu" userId="ff035341-0897-461c-8a78-f8f5d53ad921" providerId="ADAL" clId="{DB4A1893-160D-4BC4-BE96-B9A29707AAD7}" dt="2023-07-27T14:58:59.339" v="906"/>
          <ac:spMkLst>
            <pc:docMk/>
            <pc:sldMk cId="1703074424" sldId="256"/>
            <ac:spMk id="81" creationId="{2DA70E44-1AFA-E5E9-EDDA-322618C0FB6F}"/>
          </ac:spMkLst>
        </pc:spChg>
        <pc:spChg chg="add mod">
          <ac:chgData name="Fatima Maria Pillosu" userId="ff035341-0897-461c-8a78-f8f5d53ad921" providerId="ADAL" clId="{DB4A1893-160D-4BC4-BE96-B9A29707AAD7}" dt="2023-07-27T14:58:59.339" v="906"/>
          <ac:spMkLst>
            <pc:docMk/>
            <pc:sldMk cId="1703074424" sldId="256"/>
            <ac:spMk id="82" creationId="{44D880DC-C38B-9751-6952-E677929CCB03}"/>
          </ac:spMkLst>
        </pc:spChg>
        <pc:spChg chg="add mod">
          <ac:chgData name="Fatima Maria Pillosu" userId="ff035341-0897-461c-8a78-f8f5d53ad921" providerId="ADAL" clId="{DB4A1893-160D-4BC4-BE96-B9A29707AAD7}" dt="2023-07-27T14:58:59.339" v="906"/>
          <ac:spMkLst>
            <pc:docMk/>
            <pc:sldMk cId="1703074424" sldId="256"/>
            <ac:spMk id="83" creationId="{DA399082-6ACD-DE57-E30B-22E79E67A4CC}"/>
          </ac:spMkLst>
        </pc:spChg>
        <pc:spChg chg="add mod">
          <ac:chgData name="Fatima Maria Pillosu" userId="ff035341-0897-461c-8a78-f8f5d53ad921" providerId="ADAL" clId="{DB4A1893-160D-4BC4-BE96-B9A29707AAD7}" dt="2023-07-27T14:58:59.339" v="906"/>
          <ac:spMkLst>
            <pc:docMk/>
            <pc:sldMk cId="1703074424" sldId="256"/>
            <ac:spMk id="84" creationId="{466BB38F-D981-1C02-3F7B-07652D39C6B3}"/>
          </ac:spMkLst>
        </pc:spChg>
        <pc:picChg chg="del">
          <ac:chgData name="Fatima Maria Pillosu" userId="ff035341-0897-461c-8a78-f8f5d53ad921" providerId="ADAL" clId="{DB4A1893-160D-4BC4-BE96-B9A29707AAD7}" dt="2023-07-27T14:48:01.409" v="12" actId="478"/>
          <ac:picMkLst>
            <pc:docMk/>
            <pc:sldMk cId="1703074424" sldId="256"/>
            <ac:picMk id="5" creationId="{B90B742E-7B0A-53BE-00DC-BD4F70FCB219}"/>
          </ac:picMkLst>
        </pc:picChg>
        <pc:picChg chg="add del mod modCrop">
          <ac:chgData name="Fatima Maria Pillosu" userId="ff035341-0897-461c-8a78-f8f5d53ad921" providerId="ADAL" clId="{DB4A1893-160D-4BC4-BE96-B9A29707AAD7}" dt="2023-07-27T14:47:07.310" v="6" actId="478"/>
          <ac:picMkLst>
            <pc:docMk/>
            <pc:sldMk cId="1703074424" sldId="256"/>
            <ac:picMk id="23" creationId="{D912D446-A957-B8E2-9C7A-3C7FECF6AC1C}"/>
          </ac:picMkLst>
        </pc:picChg>
        <pc:picChg chg="add del mod">
          <ac:chgData name="Fatima Maria Pillosu" userId="ff035341-0897-461c-8a78-f8f5d53ad921" providerId="ADAL" clId="{DB4A1893-160D-4BC4-BE96-B9A29707AAD7}" dt="2023-07-27T14:58:47.645" v="905" actId="21"/>
          <ac:picMkLst>
            <pc:docMk/>
            <pc:sldMk cId="1703074424" sldId="256"/>
            <ac:picMk id="25" creationId="{CDE4FE85-5BE4-FD30-0501-5CBFDE28C5F7}"/>
          </ac:picMkLst>
        </pc:picChg>
        <pc:picChg chg="add del mod ord modCrop">
          <ac:chgData name="Fatima Maria Pillosu" userId="ff035341-0897-461c-8a78-f8f5d53ad921" providerId="ADAL" clId="{DB4A1893-160D-4BC4-BE96-B9A29707AAD7}" dt="2023-07-27T14:58:47.645" v="905" actId="21"/>
          <ac:picMkLst>
            <pc:docMk/>
            <pc:sldMk cId="1703074424" sldId="256"/>
            <ac:picMk id="27" creationId="{5ED1C289-DA4F-EF6B-485A-4B6E4C8AF278}"/>
          </ac:picMkLst>
        </pc:picChg>
        <pc:picChg chg="add mod">
          <ac:chgData name="Fatima Maria Pillosu" userId="ff035341-0897-461c-8a78-f8f5d53ad921" providerId="ADAL" clId="{DB4A1893-160D-4BC4-BE96-B9A29707AAD7}" dt="2023-07-27T14:58:59.339" v="906"/>
          <ac:picMkLst>
            <pc:docMk/>
            <pc:sldMk cId="1703074424" sldId="256"/>
            <ac:picMk id="48" creationId="{E5699AAD-817A-7905-25C0-9D16CC114E4E}"/>
          </ac:picMkLst>
        </pc:picChg>
        <pc:picChg chg="add mod">
          <ac:chgData name="Fatima Maria Pillosu" userId="ff035341-0897-461c-8a78-f8f5d53ad921" providerId="ADAL" clId="{DB4A1893-160D-4BC4-BE96-B9A29707AAD7}" dt="2023-07-27T14:58:59.339" v="906"/>
          <ac:picMkLst>
            <pc:docMk/>
            <pc:sldMk cId="1703074424" sldId="256"/>
            <ac:picMk id="65" creationId="{17BCFE69-2DA1-439E-2A04-7ADC01529B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5051" y="898410"/>
            <a:ext cx="4590574" cy="1911185"/>
          </a:xfrm>
        </p:spPr>
        <p:txBody>
          <a:bodyPr anchor="b"/>
          <a:lstStyle>
            <a:lvl1pPr algn="ctr">
              <a:defRPr sz="3544"/>
            </a:lvl1pPr>
          </a:lstStyle>
          <a:p>
            <a:r>
              <a:rPr lang="en-US"/>
              <a:t>Click to edit Master title style</a:t>
            </a:r>
            <a:endParaRPr lang="en-US" dirty="0"/>
          </a:p>
        </p:txBody>
      </p:sp>
      <p:sp>
        <p:nvSpPr>
          <p:cNvPr id="3" name="Subtitle 2"/>
          <p:cNvSpPr>
            <a:spLocks noGrp="1"/>
          </p:cNvSpPr>
          <p:nvPr>
            <p:ph type="subTitle" idx="1"/>
          </p:nvPr>
        </p:nvSpPr>
        <p:spPr>
          <a:xfrm>
            <a:off x="675085" y="2883298"/>
            <a:ext cx="4050506" cy="1325376"/>
          </a:xfrm>
        </p:spPr>
        <p:txBody>
          <a:bodyPr/>
          <a:lstStyle>
            <a:lvl1pPr marL="0" indent="0" algn="ctr">
              <a:buNone/>
              <a:defRPr sz="1417"/>
            </a:lvl1pPr>
            <a:lvl2pPr marL="270022" indent="0" algn="ctr">
              <a:buNone/>
              <a:defRPr sz="1181"/>
            </a:lvl2pPr>
            <a:lvl3pPr marL="540045" indent="0" algn="ctr">
              <a:buNone/>
              <a:defRPr sz="1063"/>
            </a:lvl3pPr>
            <a:lvl4pPr marL="810067" indent="0" algn="ctr">
              <a:buNone/>
              <a:defRPr sz="945"/>
            </a:lvl4pPr>
            <a:lvl5pPr marL="1080089" indent="0" algn="ctr">
              <a:buNone/>
              <a:defRPr sz="945"/>
            </a:lvl5pPr>
            <a:lvl6pPr marL="1350112" indent="0" algn="ctr">
              <a:buNone/>
              <a:defRPr sz="945"/>
            </a:lvl6pPr>
            <a:lvl7pPr marL="1620134" indent="0" algn="ctr">
              <a:buNone/>
              <a:defRPr sz="945"/>
            </a:lvl7pPr>
            <a:lvl8pPr marL="1890156" indent="0" algn="ctr">
              <a:buNone/>
              <a:defRPr sz="945"/>
            </a:lvl8pPr>
            <a:lvl9pPr marL="2160179" indent="0" algn="ctr">
              <a:buNone/>
              <a:defRPr sz="9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0D784-2F27-4C86-BCF4-F0D457D64DF9}" type="datetimeFigureOut">
              <a:rPr lang="en-GB" smtClean="0"/>
              <a:t>27/07/2023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50199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0D784-2F27-4C86-BCF4-F0D457D64DF9}" type="datetimeFigureOut">
              <a:rPr lang="en-GB" smtClean="0"/>
              <a:t>27/07/2023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50417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64858" y="292269"/>
            <a:ext cx="1164521" cy="4652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1297" y="292269"/>
            <a:ext cx="3426053" cy="4652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0D784-2F27-4C86-BCF4-F0D457D64DF9}" type="datetimeFigureOut">
              <a:rPr lang="en-GB" smtClean="0"/>
              <a:t>27/07/2023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27588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0D784-2F27-4C86-BCF4-F0D457D64DF9}" type="datetimeFigureOut">
              <a:rPr lang="en-GB" smtClean="0"/>
              <a:t>27/07/2023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382850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8484" y="1368583"/>
            <a:ext cx="4658082" cy="2283510"/>
          </a:xfrm>
        </p:spPr>
        <p:txBody>
          <a:bodyPr anchor="b"/>
          <a:lstStyle>
            <a:lvl1pPr>
              <a:defRPr sz="3544"/>
            </a:lvl1pPr>
          </a:lstStyle>
          <a:p>
            <a:r>
              <a:rPr lang="en-US"/>
              <a:t>Click to edit Master title style</a:t>
            </a:r>
            <a:endParaRPr lang="en-US" dirty="0"/>
          </a:p>
        </p:txBody>
      </p:sp>
      <p:sp>
        <p:nvSpPr>
          <p:cNvPr id="3" name="Text Placeholder 2"/>
          <p:cNvSpPr>
            <a:spLocks noGrp="1"/>
          </p:cNvSpPr>
          <p:nvPr>
            <p:ph type="body" idx="1"/>
          </p:nvPr>
        </p:nvSpPr>
        <p:spPr>
          <a:xfrm>
            <a:off x="368484" y="3673696"/>
            <a:ext cx="4658082" cy="1200844"/>
          </a:xfrm>
        </p:spPr>
        <p:txBody>
          <a:bodyPr/>
          <a:lstStyle>
            <a:lvl1pPr marL="0" indent="0">
              <a:buNone/>
              <a:defRPr sz="1417">
                <a:solidFill>
                  <a:schemeClr val="tx1"/>
                </a:solidFill>
              </a:defRPr>
            </a:lvl1pPr>
            <a:lvl2pPr marL="270022" indent="0">
              <a:buNone/>
              <a:defRPr sz="1181">
                <a:solidFill>
                  <a:schemeClr val="tx1">
                    <a:tint val="75000"/>
                  </a:schemeClr>
                </a:solidFill>
              </a:defRPr>
            </a:lvl2pPr>
            <a:lvl3pPr marL="540045" indent="0">
              <a:buNone/>
              <a:defRPr sz="1063">
                <a:solidFill>
                  <a:schemeClr val="tx1">
                    <a:tint val="75000"/>
                  </a:schemeClr>
                </a:solidFill>
              </a:defRPr>
            </a:lvl3pPr>
            <a:lvl4pPr marL="810067" indent="0">
              <a:buNone/>
              <a:defRPr sz="945">
                <a:solidFill>
                  <a:schemeClr val="tx1">
                    <a:tint val="75000"/>
                  </a:schemeClr>
                </a:solidFill>
              </a:defRPr>
            </a:lvl4pPr>
            <a:lvl5pPr marL="1080089" indent="0">
              <a:buNone/>
              <a:defRPr sz="945">
                <a:solidFill>
                  <a:schemeClr val="tx1">
                    <a:tint val="75000"/>
                  </a:schemeClr>
                </a:solidFill>
              </a:defRPr>
            </a:lvl5pPr>
            <a:lvl6pPr marL="1350112" indent="0">
              <a:buNone/>
              <a:defRPr sz="945">
                <a:solidFill>
                  <a:schemeClr val="tx1">
                    <a:tint val="75000"/>
                  </a:schemeClr>
                </a:solidFill>
              </a:defRPr>
            </a:lvl6pPr>
            <a:lvl7pPr marL="1620134" indent="0">
              <a:buNone/>
              <a:defRPr sz="945">
                <a:solidFill>
                  <a:schemeClr val="tx1">
                    <a:tint val="75000"/>
                  </a:schemeClr>
                </a:solidFill>
              </a:defRPr>
            </a:lvl7pPr>
            <a:lvl8pPr marL="1890156" indent="0">
              <a:buNone/>
              <a:defRPr sz="945">
                <a:solidFill>
                  <a:schemeClr val="tx1">
                    <a:tint val="75000"/>
                  </a:schemeClr>
                </a:solidFill>
              </a:defRPr>
            </a:lvl8pPr>
            <a:lvl9pPr marL="2160179" indent="0">
              <a:buNone/>
              <a:defRPr sz="9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0D784-2F27-4C86-BCF4-F0D457D64DF9}" type="datetimeFigureOut">
              <a:rPr lang="en-GB" smtClean="0"/>
              <a:t>27/07/2023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353517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1296" y="1461345"/>
            <a:ext cx="2295287" cy="348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734092" y="1461345"/>
            <a:ext cx="2295287" cy="348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0D784-2F27-4C86-BCF4-F0D457D64DF9}" type="datetimeFigureOut">
              <a:rPr lang="en-GB" smtClean="0"/>
              <a:t>27/07/2023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285382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2000" y="292270"/>
            <a:ext cx="4658082" cy="1061064"/>
          </a:xfrm>
        </p:spPr>
        <p:txBody>
          <a:bodyPr/>
          <a:lstStyle/>
          <a:p>
            <a:r>
              <a:rPr lang="en-US"/>
              <a:t>Click to edit Master title style</a:t>
            </a:r>
            <a:endParaRPr lang="en-US" dirty="0"/>
          </a:p>
        </p:txBody>
      </p:sp>
      <p:sp>
        <p:nvSpPr>
          <p:cNvPr id="3" name="Text Placeholder 2"/>
          <p:cNvSpPr>
            <a:spLocks noGrp="1"/>
          </p:cNvSpPr>
          <p:nvPr>
            <p:ph type="body" idx="1"/>
          </p:nvPr>
        </p:nvSpPr>
        <p:spPr>
          <a:xfrm>
            <a:off x="372001" y="1345709"/>
            <a:ext cx="2284738" cy="65951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4" name="Content Placeholder 3"/>
          <p:cNvSpPr>
            <a:spLocks noGrp="1"/>
          </p:cNvSpPr>
          <p:nvPr>
            <p:ph sz="half" idx="2"/>
          </p:nvPr>
        </p:nvSpPr>
        <p:spPr>
          <a:xfrm>
            <a:off x="372001" y="2005220"/>
            <a:ext cx="2284738" cy="2949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34092" y="1345709"/>
            <a:ext cx="2295990" cy="65951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6" name="Content Placeholder 5"/>
          <p:cNvSpPr>
            <a:spLocks noGrp="1"/>
          </p:cNvSpPr>
          <p:nvPr>
            <p:ph sz="quarter" idx="4"/>
          </p:nvPr>
        </p:nvSpPr>
        <p:spPr>
          <a:xfrm>
            <a:off x="2734092" y="2005220"/>
            <a:ext cx="2295990" cy="2949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0D784-2F27-4C86-BCF4-F0D457D64DF9}" type="datetimeFigureOut">
              <a:rPr lang="en-GB" smtClean="0"/>
              <a:t>27/07/2023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195580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E0D784-2F27-4C86-BCF4-F0D457D64DF9}" type="datetimeFigureOut">
              <a:rPr lang="en-GB" smtClean="0"/>
              <a:t>27/07/2023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107337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0D784-2F27-4C86-BCF4-F0D457D64DF9}" type="datetimeFigureOut">
              <a:rPr lang="en-GB" smtClean="0"/>
              <a:t>27/07/2023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421757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5972"/>
            <a:ext cx="1741858" cy="1280901"/>
          </a:xfrm>
        </p:spPr>
        <p:txBody>
          <a:bodyPr anchor="b"/>
          <a:lstStyle>
            <a:lvl1pPr>
              <a:defRPr sz="1890"/>
            </a:lvl1pPr>
          </a:lstStyle>
          <a:p>
            <a:r>
              <a:rPr lang="en-US"/>
              <a:t>Click to edit Master title style</a:t>
            </a:r>
            <a:endParaRPr lang="en-US" dirty="0"/>
          </a:p>
        </p:txBody>
      </p:sp>
      <p:sp>
        <p:nvSpPr>
          <p:cNvPr id="3" name="Content Placeholder 2"/>
          <p:cNvSpPr>
            <a:spLocks noGrp="1"/>
          </p:cNvSpPr>
          <p:nvPr>
            <p:ph idx="1"/>
          </p:nvPr>
        </p:nvSpPr>
        <p:spPr>
          <a:xfrm>
            <a:off x="2295990" y="790398"/>
            <a:ext cx="2734092" cy="3901156"/>
          </a:xfrm>
        </p:spPr>
        <p:txBody>
          <a:bodyPr/>
          <a:lstStyle>
            <a:lvl1pPr>
              <a:defRPr sz="1890"/>
            </a:lvl1pPr>
            <a:lvl2pPr>
              <a:defRPr sz="1654"/>
            </a:lvl2pPr>
            <a:lvl3pPr>
              <a:defRPr sz="1417"/>
            </a:lvl3pPr>
            <a:lvl4pPr>
              <a:defRPr sz="1181"/>
            </a:lvl4pPr>
            <a:lvl5pPr>
              <a:defRPr sz="1181"/>
            </a:lvl5pPr>
            <a:lvl6pPr>
              <a:defRPr sz="1181"/>
            </a:lvl6pPr>
            <a:lvl7pPr>
              <a:defRPr sz="1181"/>
            </a:lvl7pPr>
            <a:lvl8pPr>
              <a:defRPr sz="1181"/>
            </a:lvl8pPr>
            <a:lvl9pPr>
              <a:defRPr sz="11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2000" y="1646873"/>
            <a:ext cx="1741858" cy="3051035"/>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58E0D784-2F27-4C86-BCF4-F0D457D64DF9}" type="datetimeFigureOut">
              <a:rPr lang="en-GB" smtClean="0"/>
              <a:t>27/07/2023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236051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5972"/>
            <a:ext cx="1741858" cy="1280901"/>
          </a:xfrm>
        </p:spPr>
        <p:txBody>
          <a:bodyPr anchor="b"/>
          <a:lstStyle>
            <a:lvl1pPr>
              <a:defRPr sz="189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95990" y="790398"/>
            <a:ext cx="2734092" cy="3901156"/>
          </a:xfrm>
        </p:spPr>
        <p:txBody>
          <a:bodyPr anchor="t"/>
          <a:lstStyle>
            <a:lvl1pPr marL="0" indent="0">
              <a:buNone/>
              <a:defRPr sz="1890"/>
            </a:lvl1pPr>
            <a:lvl2pPr marL="270022" indent="0">
              <a:buNone/>
              <a:defRPr sz="1654"/>
            </a:lvl2pPr>
            <a:lvl3pPr marL="540045" indent="0">
              <a:buNone/>
              <a:defRPr sz="1417"/>
            </a:lvl3pPr>
            <a:lvl4pPr marL="810067" indent="0">
              <a:buNone/>
              <a:defRPr sz="1181"/>
            </a:lvl4pPr>
            <a:lvl5pPr marL="1080089" indent="0">
              <a:buNone/>
              <a:defRPr sz="1181"/>
            </a:lvl5pPr>
            <a:lvl6pPr marL="1350112" indent="0">
              <a:buNone/>
              <a:defRPr sz="1181"/>
            </a:lvl6pPr>
            <a:lvl7pPr marL="1620134" indent="0">
              <a:buNone/>
              <a:defRPr sz="1181"/>
            </a:lvl7pPr>
            <a:lvl8pPr marL="1890156" indent="0">
              <a:buNone/>
              <a:defRPr sz="1181"/>
            </a:lvl8pPr>
            <a:lvl9pPr marL="2160179" indent="0">
              <a:buNone/>
              <a:defRPr sz="1181"/>
            </a:lvl9pPr>
          </a:lstStyle>
          <a:p>
            <a:r>
              <a:rPr lang="en-US"/>
              <a:t>Click icon to add picture</a:t>
            </a:r>
            <a:endParaRPr lang="en-US" dirty="0"/>
          </a:p>
        </p:txBody>
      </p:sp>
      <p:sp>
        <p:nvSpPr>
          <p:cNvPr id="4" name="Text Placeholder 3"/>
          <p:cNvSpPr>
            <a:spLocks noGrp="1"/>
          </p:cNvSpPr>
          <p:nvPr>
            <p:ph type="body" sz="half" idx="2"/>
          </p:nvPr>
        </p:nvSpPr>
        <p:spPr>
          <a:xfrm>
            <a:off x="372000" y="1646873"/>
            <a:ext cx="1741858" cy="3051035"/>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58E0D784-2F27-4C86-BCF4-F0D457D64DF9}" type="datetimeFigureOut">
              <a:rPr lang="en-GB" smtClean="0"/>
              <a:t>27/07/2023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DE5842-0286-49ED-9C70-E230F87BD1CF}" type="slidenum">
              <a:rPr lang="en-GB" smtClean="0"/>
              <a:t>‹#›</a:t>
            </a:fld>
            <a:endParaRPr lang="en-GB"/>
          </a:p>
        </p:txBody>
      </p:sp>
    </p:spTree>
    <p:extLst>
      <p:ext uri="{BB962C8B-B14F-4D97-AF65-F5344CB8AC3E}">
        <p14:creationId xmlns:p14="http://schemas.microsoft.com/office/powerpoint/2010/main" val="203569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297" y="292270"/>
            <a:ext cx="4658082" cy="106106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1297" y="1461345"/>
            <a:ext cx="4658082" cy="34830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1296" y="5088024"/>
            <a:ext cx="1215152" cy="292269"/>
          </a:xfrm>
          <a:prstGeom prst="rect">
            <a:avLst/>
          </a:prstGeom>
        </p:spPr>
        <p:txBody>
          <a:bodyPr vert="horz" lIns="91440" tIns="45720" rIns="91440" bIns="45720" rtlCol="0" anchor="ctr"/>
          <a:lstStyle>
            <a:lvl1pPr algn="l">
              <a:defRPr sz="709">
                <a:solidFill>
                  <a:schemeClr val="tx1">
                    <a:tint val="75000"/>
                  </a:schemeClr>
                </a:solidFill>
              </a:defRPr>
            </a:lvl1pPr>
          </a:lstStyle>
          <a:p>
            <a:fld id="{58E0D784-2F27-4C86-BCF4-F0D457D64DF9}" type="datetimeFigureOut">
              <a:rPr lang="en-GB" smtClean="0"/>
              <a:t>27/07/2023</a:t>
            </a:fld>
            <a:endParaRPr lang="en-GB"/>
          </a:p>
        </p:txBody>
      </p:sp>
      <p:sp>
        <p:nvSpPr>
          <p:cNvPr id="5" name="Footer Placeholder 4"/>
          <p:cNvSpPr>
            <a:spLocks noGrp="1"/>
          </p:cNvSpPr>
          <p:nvPr>
            <p:ph type="ftr" sz="quarter" idx="3"/>
          </p:nvPr>
        </p:nvSpPr>
        <p:spPr>
          <a:xfrm>
            <a:off x="1788974" y="5088024"/>
            <a:ext cx="1822728" cy="292269"/>
          </a:xfrm>
          <a:prstGeom prst="rect">
            <a:avLst/>
          </a:prstGeom>
        </p:spPr>
        <p:txBody>
          <a:bodyPr vert="horz" lIns="91440" tIns="45720" rIns="91440" bIns="45720" rtlCol="0" anchor="ctr"/>
          <a:lstStyle>
            <a:lvl1pPr algn="ctr">
              <a:defRPr sz="70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814227" y="5088024"/>
            <a:ext cx="1215152" cy="292269"/>
          </a:xfrm>
          <a:prstGeom prst="rect">
            <a:avLst/>
          </a:prstGeom>
        </p:spPr>
        <p:txBody>
          <a:bodyPr vert="horz" lIns="91440" tIns="45720" rIns="91440" bIns="45720" rtlCol="0" anchor="ctr"/>
          <a:lstStyle>
            <a:lvl1pPr algn="r">
              <a:defRPr sz="709">
                <a:solidFill>
                  <a:schemeClr val="tx1">
                    <a:tint val="75000"/>
                  </a:schemeClr>
                </a:solidFill>
              </a:defRPr>
            </a:lvl1pPr>
          </a:lstStyle>
          <a:p>
            <a:fld id="{8ADE5842-0286-49ED-9C70-E230F87BD1CF}" type="slidenum">
              <a:rPr lang="en-GB" smtClean="0"/>
              <a:t>‹#›</a:t>
            </a:fld>
            <a:endParaRPr lang="en-GB"/>
          </a:p>
        </p:txBody>
      </p:sp>
    </p:spTree>
    <p:extLst>
      <p:ext uri="{BB962C8B-B14F-4D97-AF65-F5344CB8AC3E}">
        <p14:creationId xmlns:p14="http://schemas.microsoft.com/office/powerpoint/2010/main" val="30895969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40045" rtl="0" eaLnBrk="1" latinLnBrk="0" hangingPunct="1">
        <a:lnSpc>
          <a:spcPct val="90000"/>
        </a:lnSpc>
        <a:spcBef>
          <a:spcPct val="0"/>
        </a:spcBef>
        <a:buNone/>
        <a:defRPr sz="2599" kern="1200">
          <a:solidFill>
            <a:schemeClr val="tx1"/>
          </a:solidFill>
          <a:latin typeface="+mj-lt"/>
          <a:ea typeface="+mj-ea"/>
          <a:cs typeface="+mj-cs"/>
        </a:defRPr>
      </a:lvl1pPr>
    </p:titleStyle>
    <p:bodyStyle>
      <a:lvl1pPr marL="135011" indent="-135011" algn="l" defTabSz="540045" rtl="0" eaLnBrk="1" latinLnBrk="0" hangingPunct="1">
        <a:lnSpc>
          <a:spcPct val="90000"/>
        </a:lnSpc>
        <a:spcBef>
          <a:spcPts val="591"/>
        </a:spcBef>
        <a:buFont typeface="Arial" panose="020B0604020202020204" pitchFamily="34" charset="0"/>
        <a:buChar char="•"/>
        <a:defRPr sz="1654" kern="1200">
          <a:solidFill>
            <a:schemeClr val="tx1"/>
          </a:solidFill>
          <a:latin typeface="+mn-lt"/>
          <a:ea typeface="+mn-ea"/>
          <a:cs typeface="+mn-cs"/>
        </a:defRPr>
      </a:lvl1pPr>
      <a:lvl2pPr marL="405033" indent="-135011" algn="l" defTabSz="540045" rtl="0" eaLnBrk="1" latinLnBrk="0" hangingPunct="1">
        <a:lnSpc>
          <a:spcPct val="90000"/>
        </a:lnSpc>
        <a:spcBef>
          <a:spcPts val="295"/>
        </a:spcBef>
        <a:buFont typeface="Arial" panose="020B0604020202020204" pitchFamily="34" charset="0"/>
        <a:buChar char="•"/>
        <a:defRPr sz="1417" kern="1200">
          <a:solidFill>
            <a:schemeClr val="tx1"/>
          </a:solidFill>
          <a:latin typeface="+mn-lt"/>
          <a:ea typeface="+mn-ea"/>
          <a:cs typeface="+mn-cs"/>
        </a:defRPr>
      </a:lvl2pPr>
      <a:lvl3pPr marL="675056" indent="-135011" algn="l" defTabSz="540045" rtl="0" eaLnBrk="1" latinLnBrk="0" hangingPunct="1">
        <a:lnSpc>
          <a:spcPct val="90000"/>
        </a:lnSpc>
        <a:spcBef>
          <a:spcPts val="295"/>
        </a:spcBef>
        <a:buFont typeface="Arial" panose="020B0604020202020204" pitchFamily="34" charset="0"/>
        <a:buChar char="•"/>
        <a:defRPr sz="1181" kern="1200">
          <a:solidFill>
            <a:schemeClr val="tx1"/>
          </a:solidFill>
          <a:latin typeface="+mn-lt"/>
          <a:ea typeface="+mn-ea"/>
          <a:cs typeface="+mn-cs"/>
        </a:defRPr>
      </a:lvl3pPr>
      <a:lvl4pPr marL="945078"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4pPr>
      <a:lvl5pPr marL="121510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5pPr>
      <a:lvl6pPr marL="1485123"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6pPr>
      <a:lvl7pPr marL="1755145"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7pPr>
      <a:lvl8pPr marL="2025167"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8pPr>
      <a:lvl9pPr marL="229519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9pPr>
    </p:bodyStyle>
    <p:otherStyle>
      <a:defPPr>
        <a:defRPr lang="en-US"/>
      </a:defPPr>
      <a:lvl1pPr marL="0" algn="l" defTabSz="540045" rtl="0" eaLnBrk="1" latinLnBrk="0" hangingPunct="1">
        <a:defRPr sz="1063" kern="1200">
          <a:solidFill>
            <a:schemeClr val="tx1"/>
          </a:solidFill>
          <a:latin typeface="+mn-lt"/>
          <a:ea typeface="+mn-ea"/>
          <a:cs typeface="+mn-cs"/>
        </a:defRPr>
      </a:lvl1pPr>
      <a:lvl2pPr marL="270022" algn="l" defTabSz="540045" rtl="0" eaLnBrk="1" latinLnBrk="0" hangingPunct="1">
        <a:defRPr sz="1063" kern="1200">
          <a:solidFill>
            <a:schemeClr val="tx1"/>
          </a:solidFill>
          <a:latin typeface="+mn-lt"/>
          <a:ea typeface="+mn-ea"/>
          <a:cs typeface="+mn-cs"/>
        </a:defRPr>
      </a:lvl2pPr>
      <a:lvl3pPr marL="540045" algn="l" defTabSz="540045" rtl="0" eaLnBrk="1" latinLnBrk="0" hangingPunct="1">
        <a:defRPr sz="1063" kern="1200">
          <a:solidFill>
            <a:schemeClr val="tx1"/>
          </a:solidFill>
          <a:latin typeface="+mn-lt"/>
          <a:ea typeface="+mn-ea"/>
          <a:cs typeface="+mn-cs"/>
        </a:defRPr>
      </a:lvl3pPr>
      <a:lvl4pPr marL="810067" algn="l" defTabSz="540045" rtl="0" eaLnBrk="1" latinLnBrk="0" hangingPunct="1">
        <a:defRPr sz="1063" kern="1200">
          <a:solidFill>
            <a:schemeClr val="tx1"/>
          </a:solidFill>
          <a:latin typeface="+mn-lt"/>
          <a:ea typeface="+mn-ea"/>
          <a:cs typeface="+mn-cs"/>
        </a:defRPr>
      </a:lvl4pPr>
      <a:lvl5pPr marL="1080089" algn="l" defTabSz="540045" rtl="0" eaLnBrk="1" latinLnBrk="0" hangingPunct="1">
        <a:defRPr sz="1063" kern="1200">
          <a:solidFill>
            <a:schemeClr val="tx1"/>
          </a:solidFill>
          <a:latin typeface="+mn-lt"/>
          <a:ea typeface="+mn-ea"/>
          <a:cs typeface="+mn-cs"/>
        </a:defRPr>
      </a:lvl5pPr>
      <a:lvl6pPr marL="1350112" algn="l" defTabSz="540045" rtl="0" eaLnBrk="1" latinLnBrk="0" hangingPunct="1">
        <a:defRPr sz="1063" kern="1200">
          <a:solidFill>
            <a:schemeClr val="tx1"/>
          </a:solidFill>
          <a:latin typeface="+mn-lt"/>
          <a:ea typeface="+mn-ea"/>
          <a:cs typeface="+mn-cs"/>
        </a:defRPr>
      </a:lvl6pPr>
      <a:lvl7pPr marL="1620134" algn="l" defTabSz="540045" rtl="0" eaLnBrk="1" latinLnBrk="0" hangingPunct="1">
        <a:defRPr sz="1063" kern="1200">
          <a:solidFill>
            <a:schemeClr val="tx1"/>
          </a:solidFill>
          <a:latin typeface="+mn-lt"/>
          <a:ea typeface="+mn-ea"/>
          <a:cs typeface="+mn-cs"/>
        </a:defRPr>
      </a:lvl7pPr>
      <a:lvl8pPr marL="1890156" algn="l" defTabSz="540045" rtl="0" eaLnBrk="1" latinLnBrk="0" hangingPunct="1">
        <a:defRPr sz="1063" kern="1200">
          <a:solidFill>
            <a:schemeClr val="tx1"/>
          </a:solidFill>
          <a:latin typeface="+mn-lt"/>
          <a:ea typeface="+mn-ea"/>
          <a:cs typeface="+mn-cs"/>
        </a:defRPr>
      </a:lvl8pPr>
      <a:lvl9pPr marL="2160179" algn="l" defTabSz="540045"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E5699AAD-817A-7905-25C0-9D16CC114E4E}"/>
              </a:ext>
            </a:extLst>
          </p:cNvPr>
          <p:cNvPicPr>
            <a:picLocks noChangeAspect="1"/>
          </p:cNvPicPr>
          <p:nvPr/>
        </p:nvPicPr>
        <p:blipFill rotWithShape="1">
          <a:blip r:embed="rId2"/>
          <a:srcRect t="394" b="-1"/>
          <a:stretch/>
        </p:blipFill>
        <p:spPr>
          <a:xfrm>
            <a:off x="-1" y="15491"/>
            <a:ext cx="5400675" cy="3684239"/>
          </a:xfrm>
          <a:prstGeom prst="rect">
            <a:avLst/>
          </a:prstGeom>
        </p:spPr>
      </p:pic>
      <p:sp>
        <p:nvSpPr>
          <p:cNvPr id="49" name="Rectangle 48">
            <a:extLst>
              <a:ext uri="{FF2B5EF4-FFF2-40B4-BE49-F238E27FC236}">
                <a16:creationId xmlns:a16="http://schemas.microsoft.com/office/drawing/2014/main" id="{8057DA3E-4E1F-95DC-ED45-EBA51549CC48}"/>
              </a:ext>
            </a:extLst>
          </p:cNvPr>
          <p:cNvSpPr/>
          <p:nvPr/>
        </p:nvSpPr>
        <p:spPr>
          <a:xfrm>
            <a:off x="42863" y="269650"/>
            <a:ext cx="1576387" cy="60020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4934FCE1-825F-D0DF-4CE6-4740F1A1D0DC}"/>
              </a:ext>
            </a:extLst>
          </p:cNvPr>
          <p:cNvSpPr/>
          <p:nvPr/>
        </p:nvSpPr>
        <p:spPr>
          <a:xfrm>
            <a:off x="42863" y="892506"/>
            <a:ext cx="3343275" cy="527199"/>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1514131-D7C4-2DB3-AF6E-8AD33C9490EB}"/>
              </a:ext>
            </a:extLst>
          </p:cNvPr>
          <p:cNvSpPr txBox="1"/>
          <p:nvPr/>
        </p:nvSpPr>
        <p:spPr>
          <a:xfrm>
            <a:off x="1575912" y="382409"/>
            <a:ext cx="1766888" cy="369332"/>
          </a:xfrm>
          <a:prstGeom prst="rect">
            <a:avLst/>
          </a:prstGeom>
          <a:noFill/>
        </p:spPr>
        <p:txBody>
          <a:bodyPr wrap="square" rtlCol="0">
            <a:spAutoFit/>
          </a:bodyPr>
          <a:lstStyle/>
          <a:p>
            <a:r>
              <a:rPr lang="en-US" sz="600" dirty="0">
                <a:solidFill>
                  <a:schemeClr val="bg2">
                    <a:lumMod val="75000"/>
                  </a:schemeClr>
                </a:solidFill>
                <a:latin typeface="Arial" panose="020B0604020202020204" pitchFamily="34" charset="0"/>
                <a:cs typeface="Arial" panose="020B0604020202020204" pitchFamily="34" charset="0"/>
              </a:rPr>
              <a:t>Information about the calibration period, considered model runs, step intervals, and spin-up window.</a:t>
            </a:r>
            <a:endParaRPr lang="en-GB" sz="600" dirty="0">
              <a:solidFill>
                <a:schemeClr val="bg2">
                  <a:lumMod val="75000"/>
                </a:schemeClr>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B4CDD4C2-49BB-2D62-B618-B8B701CBA3D3}"/>
              </a:ext>
            </a:extLst>
          </p:cNvPr>
          <p:cNvSpPr txBox="1"/>
          <p:nvPr/>
        </p:nvSpPr>
        <p:spPr>
          <a:xfrm>
            <a:off x="3342800" y="1018732"/>
            <a:ext cx="1513408" cy="276999"/>
          </a:xfrm>
          <a:prstGeom prst="rect">
            <a:avLst/>
          </a:prstGeom>
          <a:noFill/>
        </p:spPr>
        <p:txBody>
          <a:bodyPr wrap="square" rtlCol="0">
            <a:spAutoFit/>
          </a:bodyPr>
          <a:lstStyle/>
          <a:p>
            <a:r>
              <a:rPr lang="en-US" sz="600" dirty="0">
                <a:solidFill>
                  <a:schemeClr val="bg2">
                    <a:lumMod val="75000"/>
                  </a:schemeClr>
                </a:solidFill>
                <a:latin typeface="Arial" panose="020B0604020202020204" pitchFamily="34" charset="0"/>
                <a:cs typeface="Arial" panose="020B0604020202020204" pitchFamily="34" charset="0"/>
              </a:rPr>
              <a:t>General information about the considered predictand.</a:t>
            </a:r>
            <a:endParaRPr lang="en-GB" sz="600" dirty="0">
              <a:solidFill>
                <a:schemeClr val="bg2">
                  <a:lumMod val="75000"/>
                </a:schemeClr>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FA5A3867-93A9-23F5-741B-B0CE609239DD}"/>
              </a:ext>
            </a:extLst>
          </p:cNvPr>
          <p:cNvSpPr/>
          <p:nvPr/>
        </p:nvSpPr>
        <p:spPr>
          <a:xfrm>
            <a:off x="42863" y="1450864"/>
            <a:ext cx="3343275" cy="58821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D29C487C-A444-1ABA-5CF1-E3907D74BC9B}"/>
              </a:ext>
            </a:extLst>
          </p:cNvPr>
          <p:cNvSpPr txBox="1"/>
          <p:nvPr/>
        </p:nvSpPr>
        <p:spPr>
          <a:xfrm>
            <a:off x="3342800" y="1608661"/>
            <a:ext cx="1513408" cy="276999"/>
          </a:xfrm>
          <a:prstGeom prst="rect">
            <a:avLst/>
          </a:prstGeom>
          <a:noFill/>
        </p:spPr>
        <p:txBody>
          <a:bodyPr wrap="square" rtlCol="0">
            <a:spAutoFit/>
          </a:bodyPr>
          <a:lstStyle/>
          <a:p>
            <a:r>
              <a:rPr lang="en-US" sz="600" dirty="0">
                <a:solidFill>
                  <a:schemeClr val="bg2">
                    <a:lumMod val="75000"/>
                  </a:schemeClr>
                </a:solidFill>
                <a:latin typeface="Arial" panose="020B0604020202020204" pitchFamily="34" charset="0"/>
                <a:cs typeface="Arial" panose="020B0604020202020204" pitchFamily="34" charset="0"/>
              </a:rPr>
              <a:t>General information about the considered predictors.</a:t>
            </a:r>
            <a:endParaRPr lang="en-GB" sz="600" dirty="0">
              <a:solidFill>
                <a:schemeClr val="bg2">
                  <a:lumMod val="75000"/>
                </a:schemeClr>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6856AD8F-2C27-3EFD-742E-63226BFA03A9}"/>
              </a:ext>
            </a:extLst>
          </p:cNvPr>
          <p:cNvSpPr/>
          <p:nvPr/>
        </p:nvSpPr>
        <p:spPr>
          <a:xfrm>
            <a:off x="42862" y="2064436"/>
            <a:ext cx="3343275" cy="20178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3B539198-CD15-8C3D-C80B-DD384612C2F3}"/>
              </a:ext>
            </a:extLst>
          </p:cNvPr>
          <p:cNvSpPr txBox="1"/>
          <p:nvPr/>
        </p:nvSpPr>
        <p:spPr>
          <a:xfrm>
            <a:off x="3342800" y="2028090"/>
            <a:ext cx="1513408" cy="276999"/>
          </a:xfrm>
          <a:prstGeom prst="rect">
            <a:avLst/>
          </a:prstGeom>
          <a:noFill/>
        </p:spPr>
        <p:txBody>
          <a:bodyPr wrap="square" rtlCol="0">
            <a:spAutoFit/>
          </a:bodyPr>
          <a:lstStyle/>
          <a:p>
            <a:r>
              <a:rPr lang="en-US" sz="600" dirty="0">
                <a:solidFill>
                  <a:schemeClr val="bg2">
                    <a:lumMod val="75000"/>
                  </a:schemeClr>
                </a:solidFill>
                <a:latin typeface="Arial" panose="020B0604020202020204" pitchFamily="34" charset="0"/>
                <a:cs typeface="Arial" panose="020B0604020202020204" pitchFamily="34" charset="0"/>
              </a:rPr>
              <a:t>General information about the considered observations.</a:t>
            </a:r>
            <a:endParaRPr lang="en-GB" sz="600" dirty="0">
              <a:solidFill>
                <a:schemeClr val="bg2">
                  <a:lumMod val="75000"/>
                </a:schemeClr>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AD6EB139-D13A-801C-80AE-1C539231C6B2}"/>
              </a:ext>
            </a:extLst>
          </p:cNvPr>
          <p:cNvSpPr/>
          <p:nvPr/>
        </p:nvSpPr>
        <p:spPr>
          <a:xfrm>
            <a:off x="44567" y="2288022"/>
            <a:ext cx="3343275" cy="13492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1A19CE6E-E48C-7C54-A373-6702B33B46BD}"/>
              </a:ext>
            </a:extLst>
          </p:cNvPr>
          <p:cNvSpPr/>
          <p:nvPr/>
        </p:nvSpPr>
        <p:spPr>
          <a:xfrm>
            <a:off x="42862" y="2450791"/>
            <a:ext cx="3343275" cy="93428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a:extLst>
              <a:ext uri="{FF2B5EF4-FFF2-40B4-BE49-F238E27FC236}">
                <a16:creationId xmlns:a16="http://schemas.microsoft.com/office/drawing/2014/main" id="{5D8F84D0-4FAE-6A67-B305-3A4BC6B520FF}"/>
              </a:ext>
            </a:extLst>
          </p:cNvPr>
          <p:cNvSpPr txBox="1"/>
          <p:nvPr/>
        </p:nvSpPr>
        <p:spPr>
          <a:xfrm>
            <a:off x="3342800" y="2266224"/>
            <a:ext cx="1513408" cy="184666"/>
          </a:xfrm>
          <a:prstGeom prst="rect">
            <a:avLst/>
          </a:prstGeom>
          <a:noFill/>
        </p:spPr>
        <p:txBody>
          <a:bodyPr wrap="square" rtlCol="0">
            <a:spAutoFit/>
          </a:bodyPr>
          <a:lstStyle/>
          <a:p>
            <a:r>
              <a:rPr lang="en-US" sz="600" dirty="0">
                <a:solidFill>
                  <a:schemeClr val="bg2">
                    <a:lumMod val="75000"/>
                  </a:schemeClr>
                </a:solidFill>
                <a:latin typeface="Arial" panose="020B0604020202020204" pitchFamily="34" charset="0"/>
                <a:cs typeface="Arial" panose="020B0604020202020204" pitchFamily="34" charset="0"/>
              </a:rPr>
              <a:t>Location of PDT.</a:t>
            </a:r>
            <a:endParaRPr lang="en-GB" sz="600" dirty="0">
              <a:solidFill>
                <a:schemeClr val="bg2">
                  <a:lumMod val="75000"/>
                </a:schemeClr>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FC24884A-A05F-55DE-C0FD-7491F3960241}"/>
              </a:ext>
            </a:extLst>
          </p:cNvPr>
          <p:cNvSpPr txBox="1"/>
          <p:nvPr/>
        </p:nvSpPr>
        <p:spPr>
          <a:xfrm>
            <a:off x="3342800" y="2825601"/>
            <a:ext cx="1513408" cy="184666"/>
          </a:xfrm>
          <a:prstGeom prst="rect">
            <a:avLst/>
          </a:prstGeom>
          <a:noFill/>
        </p:spPr>
        <p:txBody>
          <a:bodyPr wrap="square" rtlCol="0">
            <a:spAutoFit/>
          </a:bodyPr>
          <a:lstStyle/>
          <a:p>
            <a:r>
              <a:rPr lang="en-US" sz="600" dirty="0">
                <a:solidFill>
                  <a:schemeClr val="bg2">
                    <a:lumMod val="75000"/>
                  </a:schemeClr>
                </a:solidFill>
                <a:latin typeface="Arial" panose="020B0604020202020204" pitchFamily="34" charset="0"/>
                <a:cs typeface="Arial" panose="020B0604020202020204" pitchFamily="34" charset="0"/>
              </a:rPr>
              <a:t>PDT metadata.</a:t>
            </a:r>
            <a:endParaRPr lang="en-GB" sz="600" dirty="0">
              <a:solidFill>
                <a:schemeClr val="bg2">
                  <a:lumMod val="75000"/>
                </a:schemeClr>
              </a:solidFill>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6D24D0B4-6B50-6ABA-40D3-457F766F8686}"/>
              </a:ext>
            </a:extLst>
          </p:cNvPr>
          <p:cNvSpPr/>
          <p:nvPr/>
        </p:nvSpPr>
        <p:spPr>
          <a:xfrm>
            <a:off x="20895" y="3426470"/>
            <a:ext cx="3194673" cy="29505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67264CB9-521E-62C8-00B8-45E95C36F3A7}"/>
              </a:ext>
            </a:extLst>
          </p:cNvPr>
          <p:cNvSpPr/>
          <p:nvPr/>
        </p:nvSpPr>
        <p:spPr>
          <a:xfrm>
            <a:off x="3298136" y="3428394"/>
            <a:ext cx="2093870" cy="29313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059292FC-8877-5ED1-87DE-8F574ED3F427}"/>
              </a:ext>
            </a:extLst>
          </p:cNvPr>
          <p:cNvSpPr txBox="1"/>
          <p:nvPr/>
        </p:nvSpPr>
        <p:spPr>
          <a:xfrm>
            <a:off x="-16054" y="3705269"/>
            <a:ext cx="3227271" cy="738664"/>
          </a:xfrm>
          <a:prstGeom prst="rect">
            <a:avLst/>
          </a:prstGeom>
          <a:noFill/>
        </p:spPr>
        <p:txBody>
          <a:bodyPr wrap="square" rtlCol="0">
            <a:spAutoFit/>
          </a:bodyPr>
          <a:lstStyle/>
          <a:p>
            <a:r>
              <a:rPr lang="en-US" sz="600" dirty="0">
                <a:solidFill>
                  <a:schemeClr val="bg2">
                    <a:lumMod val="75000"/>
                  </a:schemeClr>
                </a:solidFill>
                <a:latin typeface="Arial" panose="020B0604020202020204" pitchFamily="34" charset="0"/>
                <a:cs typeface="Arial" panose="020B0604020202020204" pitchFamily="34" charset="0"/>
              </a:rPr>
              <a:t>Fixed number of columns in the PDT providing the values for:</a:t>
            </a:r>
          </a:p>
          <a:p>
            <a:pPr marL="171450" indent="-171450">
              <a:buFontTx/>
              <a:buChar char="-"/>
            </a:pPr>
            <a:r>
              <a:rPr lang="en-US" sz="600" dirty="0">
                <a:solidFill>
                  <a:schemeClr val="bg2">
                    <a:lumMod val="75000"/>
                  </a:schemeClr>
                </a:solidFill>
                <a:latin typeface="Arial" panose="020B0604020202020204" pitchFamily="34" charset="0"/>
                <a:cs typeface="Arial" panose="020B0604020202020204" pitchFamily="34" charset="0"/>
              </a:rPr>
              <a:t>the base date (BaseDate) and base time (BaseTime) for the considered forecasts;</a:t>
            </a:r>
          </a:p>
          <a:p>
            <a:pPr marL="171450" indent="-171450">
              <a:buFontTx/>
              <a:buChar char="-"/>
            </a:pPr>
            <a:r>
              <a:rPr lang="en-US" sz="600" dirty="0">
                <a:solidFill>
                  <a:schemeClr val="bg2">
                    <a:lumMod val="75000"/>
                  </a:schemeClr>
                </a:solidFill>
                <a:latin typeface="Arial" panose="020B0604020202020204" pitchFamily="34" charset="0"/>
                <a:cs typeface="Arial" panose="020B0604020202020204" pitchFamily="34" charset="0"/>
              </a:rPr>
              <a:t>the final step (StepF) for the considered accumulation period;</a:t>
            </a:r>
          </a:p>
          <a:p>
            <a:pPr marL="171450" indent="-171450">
              <a:buFontTx/>
              <a:buChar char="-"/>
            </a:pPr>
            <a:r>
              <a:rPr lang="en-US" sz="600" dirty="0">
                <a:solidFill>
                  <a:schemeClr val="bg2">
                    <a:lumMod val="75000"/>
                  </a:schemeClr>
                </a:solidFill>
                <a:latin typeface="Arial" panose="020B0604020202020204" pitchFamily="34" charset="0"/>
                <a:cs typeface="Arial" panose="020B0604020202020204" pitchFamily="34" charset="0"/>
              </a:rPr>
              <a:t>the date (DateOBS), time (TimeOBS), geographical coordinates (LatOBS, LonOBS), and value (OBS) for the correspondent observations;</a:t>
            </a:r>
          </a:p>
          <a:p>
            <a:pPr marL="171450" indent="-171450">
              <a:buFontTx/>
              <a:buChar char="-"/>
            </a:pPr>
            <a:r>
              <a:rPr lang="en-GB" sz="600" dirty="0">
                <a:solidFill>
                  <a:schemeClr val="bg2">
                    <a:lumMod val="75000"/>
                  </a:schemeClr>
                </a:solidFill>
                <a:latin typeface="Arial" panose="020B0604020202020204" pitchFamily="34" charset="0"/>
                <a:cs typeface="Arial" panose="020B0604020202020204" pitchFamily="34" charset="0"/>
              </a:rPr>
              <a:t>the value for the predictand (Predictand);</a:t>
            </a:r>
          </a:p>
          <a:p>
            <a:pPr marL="171450" indent="-171450">
              <a:buFontTx/>
              <a:buChar char="-"/>
            </a:pPr>
            <a:r>
              <a:rPr lang="en-GB" sz="600" dirty="0">
                <a:solidFill>
                  <a:schemeClr val="bg2">
                    <a:lumMod val="75000"/>
                  </a:schemeClr>
                </a:solidFill>
                <a:latin typeface="Arial" panose="020B0604020202020204" pitchFamily="34" charset="0"/>
                <a:cs typeface="Arial" panose="020B0604020202020204" pitchFamily="34" charset="0"/>
              </a:rPr>
              <a:t>the value for the Forecast Error Ratio (FER) or Forecasts Error (FE); </a:t>
            </a:r>
          </a:p>
        </p:txBody>
      </p:sp>
      <p:sp>
        <p:nvSpPr>
          <p:cNvPr id="64" name="TextBox 63">
            <a:extLst>
              <a:ext uri="{FF2B5EF4-FFF2-40B4-BE49-F238E27FC236}">
                <a16:creationId xmlns:a16="http://schemas.microsoft.com/office/drawing/2014/main" id="{F7F516DD-4DB9-4612-BC4A-97CCB1B35C0D}"/>
              </a:ext>
            </a:extLst>
          </p:cNvPr>
          <p:cNvSpPr txBox="1"/>
          <p:nvPr/>
        </p:nvSpPr>
        <p:spPr>
          <a:xfrm>
            <a:off x="3279265" y="3763001"/>
            <a:ext cx="2131612" cy="276999"/>
          </a:xfrm>
          <a:prstGeom prst="rect">
            <a:avLst/>
          </a:prstGeom>
          <a:noFill/>
        </p:spPr>
        <p:txBody>
          <a:bodyPr wrap="square" rtlCol="0">
            <a:spAutoFit/>
          </a:bodyPr>
          <a:lstStyle/>
          <a:p>
            <a:r>
              <a:rPr lang="en-US" sz="600" dirty="0">
                <a:solidFill>
                  <a:schemeClr val="bg2">
                    <a:lumMod val="75000"/>
                  </a:schemeClr>
                </a:solidFill>
                <a:latin typeface="Arial" panose="020B0604020202020204" pitchFamily="34" charset="0"/>
                <a:cs typeface="Arial" panose="020B0604020202020204" pitchFamily="34" charset="0"/>
              </a:rPr>
              <a:t>Variable number of columns in the PDT providing the values for the considered predictors. </a:t>
            </a:r>
          </a:p>
        </p:txBody>
      </p:sp>
      <p:pic>
        <p:nvPicPr>
          <p:cNvPr id="65" name="Picture 64">
            <a:extLst>
              <a:ext uri="{FF2B5EF4-FFF2-40B4-BE49-F238E27FC236}">
                <a16:creationId xmlns:a16="http://schemas.microsoft.com/office/drawing/2014/main" id="{17BCFE69-2DA1-439E-2A04-7ADC01529B06}"/>
              </a:ext>
            </a:extLst>
          </p:cNvPr>
          <p:cNvPicPr>
            <a:picLocks noChangeAspect="1"/>
          </p:cNvPicPr>
          <p:nvPr/>
        </p:nvPicPr>
        <p:blipFill>
          <a:blip r:embed="rId3"/>
          <a:stretch>
            <a:fillRect/>
          </a:stretch>
        </p:blipFill>
        <p:spPr>
          <a:xfrm>
            <a:off x="0" y="4702166"/>
            <a:ext cx="5400675" cy="238912"/>
          </a:xfrm>
          <a:prstGeom prst="rect">
            <a:avLst/>
          </a:prstGeom>
        </p:spPr>
      </p:pic>
      <p:sp>
        <p:nvSpPr>
          <p:cNvPr id="66" name="Rectangle 65">
            <a:extLst>
              <a:ext uri="{FF2B5EF4-FFF2-40B4-BE49-F238E27FC236}">
                <a16:creationId xmlns:a16="http://schemas.microsoft.com/office/drawing/2014/main" id="{9B266A6B-7E4D-25A4-9166-1EDFC2E94E1F}"/>
              </a:ext>
            </a:extLst>
          </p:cNvPr>
          <p:cNvSpPr/>
          <p:nvPr/>
        </p:nvSpPr>
        <p:spPr>
          <a:xfrm>
            <a:off x="42863" y="4822404"/>
            <a:ext cx="1963618" cy="11867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8CFCEB2B-9FEA-247D-0574-CDE59C510A16}"/>
              </a:ext>
            </a:extLst>
          </p:cNvPr>
          <p:cNvSpPr txBox="1"/>
          <p:nvPr/>
        </p:nvSpPr>
        <p:spPr>
          <a:xfrm>
            <a:off x="42862" y="4940180"/>
            <a:ext cx="1963619" cy="553998"/>
          </a:xfrm>
          <a:prstGeom prst="rect">
            <a:avLst/>
          </a:prstGeom>
          <a:noFill/>
        </p:spPr>
        <p:txBody>
          <a:bodyPr wrap="square" rtlCol="0">
            <a:spAutoFit/>
          </a:bodyPr>
          <a:lstStyle/>
          <a:p>
            <a:pPr algn="ctr"/>
            <a:r>
              <a:rPr lang="en-US" sz="600" dirty="0">
                <a:solidFill>
                  <a:schemeClr val="bg2">
                    <a:lumMod val="75000"/>
                  </a:schemeClr>
                </a:solidFill>
                <a:latin typeface="Arial" panose="020B0604020202020204" pitchFamily="34" charset="0"/>
                <a:cs typeface="Arial" panose="020B0604020202020204" pitchFamily="34" charset="0"/>
              </a:rPr>
              <a:t>Total number of data points contained in the input database for the calibration period, and the number of data points considered in the PDT. If FER is computed, these two values are generally different. For FE, the two numbers are identical.</a:t>
            </a:r>
            <a:endParaRPr lang="en-GB" sz="600" dirty="0">
              <a:solidFill>
                <a:schemeClr val="bg2">
                  <a:lumMod val="75000"/>
                </a:schemeClr>
              </a:solidFill>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9290CE3-7F92-C9F9-CC59-F4A1466F2F54}"/>
              </a:ext>
            </a:extLst>
          </p:cNvPr>
          <p:cNvSpPr txBox="1"/>
          <p:nvPr/>
        </p:nvSpPr>
        <p:spPr>
          <a:xfrm>
            <a:off x="20895" y="4355339"/>
            <a:ext cx="304129" cy="461665"/>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a:p>
            <a:pPr algn="ctr"/>
            <a:endParaRPr lang="en-GB" sz="600" dirty="0"/>
          </a:p>
        </p:txBody>
      </p:sp>
      <p:sp>
        <p:nvSpPr>
          <p:cNvPr id="69" name="TextBox 68">
            <a:extLst>
              <a:ext uri="{FF2B5EF4-FFF2-40B4-BE49-F238E27FC236}">
                <a16:creationId xmlns:a16="http://schemas.microsoft.com/office/drawing/2014/main" id="{04C64FB6-B228-381D-2DB6-FCB14D2A9287}"/>
              </a:ext>
            </a:extLst>
          </p:cNvPr>
          <p:cNvSpPr txBox="1"/>
          <p:nvPr/>
        </p:nvSpPr>
        <p:spPr>
          <a:xfrm>
            <a:off x="468458"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0" name="TextBox 69">
            <a:extLst>
              <a:ext uri="{FF2B5EF4-FFF2-40B4-BE49-F238E27FC236}">
                <a16:creationId xmlns:a16="http://schemas.microsoft.com/office/drawing/2014/main" id="{630C4791-7CB8-06CC-EDA0-7C58A41E902C}"/>
              </a:ext>
            </a:extLst>
          </p:cNvPr>
          <p:cNvSpPr txBox="1"/>
          <p:nvPr/>
        </p:nvSpPr>
        <p:spPr>
          <a:xfrm>
            <a:off x="761207"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1" name="TextBox 70">
            <a:extLst>
              <a:ext uri="{FF2B5EF4-FFF2-40B4-BE49-F238E27FC236}">
                <a16:creationId xmlns:a16="http://schemas.microsoft.com/office/drawing/2014/main" id="{71C2A9AB-4E3A-9B3C-84B0-F95231F7209A}"/>
              </a:ext>
            </a:extLst>
          </p:cNvPr>
          <p:cNvSpPr txBox="1"/>
          <p:nvPr/>
        </p:nvSpPr>
        <p:spPr>
          <a:xfrm>
            <a:off x="974067"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2" name="TextBox 71">
            <a:extLst>
              <a:ext uri="{FF2B5EF4-FFF2-40B4-BE49-F238E27FC236}">
                <a16:creationId xmlns:a16="http://schemas.microsoft.com/office/drawing/2014/main" id="{29F7AD10-4D5F-190D-8FB4-07FA27FDD4E2}"/>
              </a:ext>
            </a:extLst>
          </p:cNvPr>
          <p:cNvSpPr txBox="1"/>
          <p:nvPr/>
        </p:nvSpPr>
        <p:spPr>
          <a:xfrm>
            <a:off x="1410370"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3" name="TextBox 72">
            <a:extLst>
              <a:ext uri="{FF2B5EF4-FFF2-40B4-BE49-F238E27FC236}">
                <a16:creationId xmlns:a16="http://schemas.microsoft.com/office/drawing/2014/main" id="{899EA7B2-3F0F-B943-4C1C-77AA02FD089B}"/>
              </a:ext>
            </a:extLst>
          </p:cNvPr>
          <p:cNvSpPr txBox="1"/>
          <p:nvPr/>
        </p:nvSpPr>
        <p:spPr>
          <a:xfrm>
            <a:off x="1650818"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4" name="TextBox 73">
            <a:extLst>
              <a:ext uri="{FF2B5EF4-FFF2-40B4-BE49-F238E27FC236}">
                <a16:creationId xmlns:a16="http://schemas.microsoft.com/office/drawing/2014/main" id="{E3485475-3257-1073-E853-73BA335A0B9B}"/>
              </a:ext>
            </a:extLst>
          </p:cNvPr>
          <p:cNvSpPr txBox="1"/>
          <p:nvPr/>
        </p:nvSpPr>
        <p:spPr>
          <a:xfrm>
            <a:off x="1994534"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5" name="TextBox 74">
            <a:extLst>
              <a:ext uri="{FF2B5EF4-FFF2-40B4-BE49-F238E27FC236}">
                <a16:creationId xmlns:a16="http://schemas.microsoft.com/office/drawing/2014/main" id="{DD16D04A-FD03-F05B-95C3-10011772C0DF}"/>
              </a:ext>
            </a:extLst>
          </p:cNvPr>
          <p:cNvSpPr txBox="1"/>
          <p:nvPr/>
        </p:nvSpPr>
        <p:spPr>
          <a:xfrm>
            <a:off x="2334938"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6" name="TextBox 75">
            <a:extLst>
              <a:ext uri="{FF2B5EF4-FFF2-40B4-BE49-F238E27FC236}">
                <a16:creationId xmlns:a16="http://schemas.microsoft.com/office/drawing/2014/main" id="{43620433-1D3F-D1C9-E7C6-74F45F6E3D53}"/>
              </a:ext>
            </a:extLst>
          </p:cNvPr>
          <p:cNvSpPr txBox="1"/>
          <p:nvPr/>
        </p:nvSpPr>
        <p:spPr>
          <a:xfrm>
            <a:off x="2681216"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7" name="TextBox 76">
            <a:extLst>
              <a:ext uri="{FF2B5EF4-FFF2-40B4-BE49-F238E27FC236}">
                <a16:creationId xmlns:a16="http://schemas.microsoft.com/office/drawing/2014/main" id="{3DCE3BBC-AB85-60A5-DF61-9711AC021575}"/>
              </a:ext>
            </a:extLst>
          </p:cNvPr>
          <p:cNvSpPr txBox="1"/>
          <p:nvPr/>
        </p:nvSpPr>
        <p:spPr>
          <a:xfrm>
            <a:off x="2988092"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8" name="TextBox 77">
            <a:extLst>
              <a:ext uri="{FF2B5EF4-FFF2-40B4-BE49-F238E27FC236}">
                <a16:creationId xmlns:a16="http://schemas.microsoft.com/office/drawing/2014/main" id="{39B77ABF-AA13-D2D3-6078-2A866A3372D2}"/>
              </a:ext>
            </a:extLst>
          </p:cNvPr>
          <p:cNvSpPr txBox="1"/>
          <p:nvPr/>
        </p:nvSpPr>
        <p:spPr>
          <a:xfrm>
            <a:off x="3298309"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79" name="TextBox 78">
            <a:extLst>
              <a:ext uri="{FF2B5EF4-FFF2-40B4-BE49-F238E27FC236}">
                <a16:creationId xmlns:a16="http://schemas.microsoft.com/office/drawing/2014/main" id="{701C571B-D9E1-80ED-74C5-5ABD05B789E5}"/>
              </a:ext>
            </a:extLst>
          </p:cNvPr>
          <p:cNvSpPr txBox="1"/>
          <p:nvPr/>
        </p:nvSpPr>
        <p:spPr>
          <a:xfrm>
            <a:off x="3616265"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80" name="TextBox 79">
            <a:extLst>
              <a:ext uri="{FF2B5EF4-FFF2-40B4-BE49-F238E27FC236}">
                <a16:creationId xmlns:a16="http://schemas.microsoft.com/office/drawing/2014/main" id="{5F8F1E4E-486B-3D6F-C3C3-FB673413FB98}"/>
              </a:ext>
            </a:extLst>
          </p:cNvPr>
          <p:cNvSpPr txBox="1"/>
          <p:nvPr/>
        </p:nvSpPr>
        <p:spPr>
          <a:xfrm>
            <a:off x="3886750"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81" name="TextBox 80">
            <a:extLst>
              <a:ext uri="{FF2B5EF4-FFF2-40B4-BE49-F238E27FC236}">
                <a16:creationId xmlns:a16="http://schemas.microsoft.com/office/drawing/2014/main" id="{2DA70E44-1AFA-E5E9-EDDA-322618C0FB6F}"/>
              </a:ext>
            </a:extLst>
          </p:cNvPr>
          <p:cNvSpPr txBox="1"/>
          <p:nvPr/>
        </p:nvSpPr>
        <p:spPr>
          <a:xfrm>
            <a:off x="4221477"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82" name="TextBox 81">
            <a:extLst>
              <a:ext uri="{FF2B5EF4-FFF2-40B4-BE49-F238E27FC236}">
                <a16:creationId xmlns:a16="http://schemas.microsoft.com/office/drawing/2014/main" id="{44D880DC-C38B-9751-6952-E677929CCB03}"/>
              </a:ext>
            </a:extLst>
          </p:cNvPr>
          <p:cNvSpPr txBox="1"/>
          <p:nvPr/>
        </p:nvSpPr>
        <p:spPr>
          <a:xfrm>
            <a:off x="4527459"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83" name="TextBox 82">
            <a:extLst>
              <a:ext uri="{FF2B5EF4-FFF2-40B4-BE49-F238E27FC236}">
                <a16:creationId xmlns:a16="http://schemas.microsoft.com/office/drawing/2014/main" id="{DA399082-6ACD-DE57-E30B-22E79E67A4CC}"/>
              </a:ext>
            </a:extLst>
          </p:cNvPr>
          <p:cNvSpPr txBox="1"/>
          <p:nvPr/>
        </p:nvSpPr>
        <p:spPr>
          <a:xfrm>
            <a:off x="4861089"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
        <p:nvSpPr>
          <p:cNvPr id="84" name="TextBox 83">
            <a:extLst>
              <a:ext uri="{FF2B5EF4-FFF2-40B4-BE49-F238E27FC236}">
                <a16:creationId xmlns:a16="http://schemas.microsoft.com/office/drawing/2014/main" id="{466BB38F-D981-1C02-3F7B-07652D39C6B3}"/>
              </a:ext>
            </a:extLst>
          </p:cNvPr>
          <p:cNvSpPr txBox="1"/>
          <p:nvPr/>
        </p:nvSpPr>
        <p:spPr>
          <a:xfrm>
            <a:off x="5163389" y="4355339"/>
            <a:ext cx="304129" cy="369332"/>
          </a:xfrm>
          <a:prstGeom prst="rect">
            <a:avLst/>
          </a:prstGeom>
          <a:noFill/>
        </p:spPr>
        <p:txBody>
          <a:bodyPr wrap="square" rtlCol="0">
            <a:spAutoFit/>
          </a:bodyPr>
          <a:lstStyle/>
          <a:p>
            <a:pPr algn="ctr"/>
            <a:r>
              <a:rPr lang="en-US" sz="600" dirty="0"/>
              <a:t>.</a:t>
            </a:r>
          </a:p>
          <a:p>
            <a:pPr algn="ctr"/>
            <a:r>
              <a:rPr lang="en-US" sz="600" dirty="0"/>
              <a:t>.</a:t>
            </a:r>
          </a:p>
          <a:p>
            <a:pPr algn="ctr"/>
            <a:r>
              <a:rPr lang="en-US" sz="600" dirty="0"/>
              <a:t>.</a:t>
            </a:r>
          </a:p>
        </p:txBody>
      </p:sp>
    </p:spTree>
    <p:extLst>
      <p:ext uri="{BB962C8B-B14F-4D97-AF65-F5344CB8AC3E}">
        <p14:creationId xmlns:p14="http://schemas.microsoft.com/office/powerpoint/2010/main" val="1703074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249</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 Maria Pillosu</dc:creator>
  <cp:lastModifiedBy>Fatima Maria Pillosu</cp:lastModifiedBy>
  <cp:revision>1</cp:revision>
  <dcterms:created xsi:type="dcterms:W3CDTF">2023-07-27T14:20:33Z</dcterms:created>
  <dcterms:modified xsi:type="dcterms:W3CDTF">2023-07-27T14:59:07Z</dcterms:modified>
</cp:coreProperties>
</file>