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8027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60"/>
    <a:srgbClr val="2ECC71"/>
    <a:srgbClr val="D64541"/>
    <a:srgbClr val="2A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98DE0EA2-4083-4E26-9126-78B7BE6E8ADD}"/>
    <pc:docChg chg="undo custSel modSld">
      <pc:chgData name="Fatima Maria Pillosu" userId="ff035341-0897-461c-8a78-f8f5d53ad921" providerId="ADAL" clId="{98DE0EA2-4083-4E26-9126-78B7BE6E8ADD}" dt="2023-07-27T14:08:00.968" v="3508" actId="1035"/>
      <pc:docMkLst>
        <pc:docMk/>
      </pc:docMkLst>
      <pc:sldChg chg="addSp delSp modSp mod">
        <pc:chgData name="Fatima Maria Pillosu" userId="ff035341-0897-461c-8a78-f8f5d53ad921" providerId="ADAL" clId="{98DE0EA2-4083-4E26-9126-78B7BE6E8ADD}" dt="2023-07-27T14:08:00.968" v="3508" actId="1035"/>
        <pc:sldMkLst>
          <pc:docMk/>
          <pc:sldMk cId="993941750" sldId="256"/>
        </pc:sldMkLst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6" creationId="{62B37949-B19A-13E4-7167-914C6A2D79AD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7" creationId="{3CF5891C-F279-91BF-164E-C828B4C565EA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8" creationId="{69C6CDAC-97D7-B950-0529-FDBDB090E43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9" creationId="{FB1A8B88-B5B4-7468-9316-25F8854A97E2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0" creationId="{ABCBCDAD-CF23-9590-6F47-E2506E416176}"/>
          </ac:spMkLst>
        </pc:spChg>
        <pc:spChg chg="add del mod topLvl">
          <ac:chgData name="Fatima Maria Pillosu" userId="ff035341-0897-461c-8a78-f8f5d53ad921" providerId="ADAL" clId="{98DE0EA2-4083-4E26-9126-78B7BE6E8ADD}" dt="2023-07-27T13:24:08.178" v="1872" actId="478"/>
          <ac:spMkLst>
            <pc:docMk/>
            <pc:sldMk cId="993941750" sldId="256"/>
            <ac:spMk id="11" creationId="{80FA69D5-20A0-6898-9186-A2C02FDE814E}"/>
          </ac:spMkLst>
        </pc:spChg>
        <pc:spChg chg="del mod topLvl">
          <ac:chgData name="Fatima Maria Pillosu" userId="ff035341-0897-461c-8a78-f8f5d53ad921" providerId="ADAL" clId="{98DE0EA2-4083-4E26-9126-78B7BE6E8ADD}" dt="2023-07-27T13:25:04.028" v="1879" actId="478"/>
          <ac:spMkLst>
            <pc:docMk/>
            <pc:sldMk cId="993941750" sldId="256"/>
            <ac:spMk id="12" creationId="{F04B94C6-32C1-5CFD-A3D4-0C1790EB7623}"/>
          </ac:spMkLst>
        </pc:spChg>
        <pc:spChg chg="del mod topLvl">
          <ac:chgData name="Fatima Maria Pillosu" userId="ff035341-0897-461c-8a78-f8f5d53ad921" providerId="ADAL" clId="{98DE0EA2-4083-4E26-9126-78B7BE6E8ADD}" dt="2023-07-27T13:25:03.229" v="1878" actId="478"/>
          <ac:spMkLst>
            <pc:docMk/>
            <pc:sldMk cId="993941750" sldId="256"/>
            <ac:spMk id="13" creationId="{60E3E0F1-1A80-5708-D460-0A0AD2F42137}"/>
          </ac:spMkLst>
        </pc:spChg>
        <pc:spChg chg="del mod topLvl">
          <ac:chgData name="Fatima Maria Pillosu" userId="ff035341-0897-461c-8a78-f8f5d53ad921" providerId="ADAL" clId="{98DE0EA2-4083-4E26-9126-78B7BE6E8ADD}" dt="2023-07-27T13:25:02.607" v="1877" actId="478"/>
          <ac:spMkLst>
            <pc:docMk/>
            <pc:sldMk cId="993941750" sldId="256"/>
            <ac:spMk id="14" creationId="{C7C663DA-BB25-D474-21E1-930B1B7DFAE8}"/>
          </ac:spMkLst>
        </pc:spChg>
        <pc:spChg chg="del mod topLvl">
          <ac:chgData name="Fatima Maria Pillosu" userId="ff035341-0897-461c-8a78-f8f5d53ad921" providerId="ADAL" clId="{98DE0EA2-4083-4E26-9126-78B7BE6E8ADD}" dt="2023-07-27T13:25:01.881" v="1876" actId="478"/>
          <ac:spMkLst>
            <pc:docMk/>
            <pc:sldMk cId="993941750" sldId="256"/>
            <ac:spMk id="15" creationId="{634828A9-D193-1710-F530-3C82585C0612}"/>
          </ac:spMkLst>
        </pc:spChg>
        <pc:spChg chg="del mod topLvl">
          <ac:chgData name="Fatima Maria Pillosu" userId="ff035341-0897-461c-8a78-f8f5d53ad921" providerId="ADAL" clId="{98DE0EA2-4083-4E26-9126-78B7BE6E8ADD}" dt="2023-07-27T13:25:00.975" v="1875" actId="478"/>
          <ac:spMkLst>
            <pc:docMk/>
            <pc:sldMk cId="993941750" sldId="256"/>
            <ac:spMk id="16" creationId="{E3224C42-790D-1738-93FF-98A31E36C675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" creationId="{97F2178F-954F-679B-2708-E28DF3003448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" creationId="{F9D59BF1-82B5-77C5-88D8-3CF5D4816595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" creationId="{FE6E8638-D5E6-EDCB-B9DB-A4F139A12BAD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0" creationId="{EE91B647-BA8E-F0E4-8FF4-63884E6A30C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" creationId="{99DA7B38-A1CC-39DA-CBC0-7D74EE3EB43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" creationId="{3DBB9715-62C4-5BDA-84EA-00E3DB67AF24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" creationId="{A40A1343-37D4-D100-F887-4113244253E9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4" creationId="{24988086-DA67-14FD-294C-4D8B8629759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5" creationId="{7A4F67BB-3178-C51A-18FF-3EB0A21B1884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6" creationId="{AC3D45BA-4B22-C75B-A669-5750F2DD0731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7" creationId="{BF111E9C-E823-DB8D-A9C0-56B6891C538B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" creationId="{6061E691-8A58-23AE-CC57-95E9EBBE00CA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9" creationId="{6B00656A-527A-A45B-560F-CD85F4D26A7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30" creationId="{0CB17D0C-520B-EFE8-FDD9-EFE7BC428136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31" creationId="{39B8E195-8CE7-325A-32C1-CE9482AC2C33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32" creationId="{DFCB9BDC-8AD5-2F38-E8BE-58BAD2E97DC5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33" creationId="{65B922AD-776E-046F-4748-C0E2B7BEEDB3}"/>
          </ac:spMkLst>
        </pc:spChg>
        <pc:spChg chg="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35" creationId="{3B9058A5-2E3E-F41D-14E3-1C90F12B2303}"/>
          </ac:spMkLst>
        </pc:spChg>
        <pc:spChg chg="del mod">
          <ac:chgData name="Fatima Maria Pillosu" userId="ff035341-0897-461c-8a78-f8f5d53ad921" providerId="ADAL" clId="{98DE0EA2-4083-4E26-9126-78B7BE6E8ADD}" dt="2023-07-27T13:11:34.759" v="1538" actId="478"/>
          <ac:spMkLst>
            <pc:docMk/>
            <pc:sldMk cId="993941750" sldId="256"/>
            <ac:spMk id="36" creationId="{59CA63F0-D379-4F99-0DBF-F4EF1D814751}"/>
          </ac:spMkLst>
        </pc:spChg>
        <pc:spChg chg="del mod">
          <ac:chgData name="Fatima Maria Pillosu" userId="ff035341-0897-461c-8a78-f8f5d53ad921" providerId="ADAL" clId="{98DE0EA2-4083-4E26-9126-78B7BE6E8ADD}" dt="2023-07-27T13:11:30.296" v="1537" actId="478"/>
          <ac:spMkLst>
            <pc:docMk/>
            <pc:sldMk cId="993941750" sldId="256"/>
            <ac:spMk id="37" creationId="{D09AFA45-196E-22B2-3C51-93198688471E}"/>
          </ac:spMkLst>
        </pc:spChg>
        <pc:spChg chg="del mod">
          <ac:chgData name="Fatima Maria Pillosu" userId="ff035341-0897-461c-8a78-f8f5d53ad921" providerId="ADAL" clId="{98DE0EA2-4083-4E26-9126-78B7BE6E8ADD}" dt="2023-07-27T13:10:03.843" v="1457" actId="478"/>
          <ac:spMkLst>
            <pc:docMk/>
            <pc:sldMk cId="993941750" sldId="256"/>
            <ac:spMk id="38" creationId="{249B7C67-7FEC-DA62-C47B-D28A3C19DF2C}"/>
          </ac:spMkLst>
        </pc:spChg>
        <pc:spChg chg="del">
          <ac:chgData name="Fatima Maria Pillosu" userId="ff035341-0897-461c-8a78-f8f5d53ad921" providerId="ADAL" clId="{98DE0EA2-4083-4E26-9126-78B7BE6E8ADD}" dt="2023-07-27T13:10:05.999" v="1458" actId="478"/>
          <ac:spMkLst>
            <pc:docMk/>
            <pc:sldMk cId="993941750" sldId="256"/>
            <ac:spMk id="39" creationId="{8FF7ED92-A55F-2459-7BDD-5C2AC82229BB}"/>
          </ac:spMkLst>
        </pc:spChg>
        <pc:spChg chg="del">
          <ac:chgData name="Fatima Maria Pillosu" userId="ff035341-0897-461c-8a78-f8f5d53ad921" providerId="ADAL" clId="{98DE0EA2-4083-4E26-9126-78B7BE6E8ADD}" dt="2023-07-27T13:10:07.147" v="1459" actId="478"/>
          <ac:spMkLst>
            <pc:docMk/>
            <pc:sldMk cId="993941750" sldId="256"/>
            <ac:spMk id="40" creationId="{FE120BA0-F5A6-F65F-F7B1-2E6D11BCD731}"/>
          </ac:spMkLst>
        </pc:spChg>
        <pc:spChg chg="del">
          <ac:chgData name="Fatima Maria Pillosu" userId="ff035341-0897-461c-8a78-f8f5d53ad921" providerId="ADAL" clId="{98DE0EA2-4083-4E26-9126-78B7BE6E8ADD}" dt="2023-07-27T13:10:08.319" v="1460" actId="478"/>
          <ac:spMkLst>
            <pc:docMk/>
            <pc:sldMk cId="993941750" sldId="256"/>
            <ac:spMk id="41" creationId="{C12CA7F3-CB2B-1C54-03D7-5060478C8E67}"/>
          </ac:spMkLst>
        </pc:spChg>
        <pc:spChg chg="del">
          <ac:chgData name="Fatima Maria Pillosu" userId="ff035341-0897-461c-8a78-f8f5d53ad921" providerId="ADAL" clId="{98DE0EA2-4083-4E26-9126-78B7BE6E8ADD}" dt="2023-07-27T13:10:09.647" v="1461" actId="478"/>
          <ac:spMkLst>
            <pc:docMk/>
            <pc:sldMk cId="993941750" sldId="256"/>
            <ac:spMk id="42" creationId="{0F4DEE4A-DC45-8531-6AFB-DB7FBA7371CF}"/>
          </ac:spMkLst>
        </pc:spChg>
        <pc:spChg chg="del">
          <ac:chgData name="Fatima Maria Pillosu" userId="ff035341-0897-461c-8a78-f8f5d53ad921" providerId="ADAL" clId="{98DE0EA2-4083-4E26-9126-78B7BE6E8ADD}" dt="2023-07-27T13:10:11.054" v="1462" actId="478"/>
          <ac:spMkLst>
            <pc:docMk/>
            <pc:sldMk cId="993941750" sldId="256"/>
            <ac:spMk id="43" creationId="{F0063F85-5146-35FA-0E20-473C1CD6A866}"/>
          </ac:spMkLst>
        </pc:spChg>
        <pc:spChg chg="del mod topLvl">
          <ac:chgData name="Fatima Maria Pillosu" userId="ff035341-0897-461c-8a78-f8f5d53ad921" providerId="ADAL" clId="{98DE0EA2-4083-4E26-9126-78B7BE6E8ADD}" dt="2023-07-27T13:17:45.825" v="1670" actId="478"/>
          <ac:spMkLst>
            <pc:docMk/>
            <pc:sldMk cId="993941750" sldId="256"/>
            <ac:spMk id="44" creationId="{CE9B531C-785D-BA03-DC76-56BDA2DC6F87}"/>
          </ac:spMkLst>
        </pc:spChg>
        <pc:spChg chg="del mod topLvl">
          <ac:chgData name="Fatima Maria Pillosu" userId="ff035341-0897-461c-8a78-f8f5d53ad921" providerId="ADAL" clId="{98DE0EA2-4083-4E26-9126-78B7BE6E8ADD}" dt="2023-07-27T13:17:54.150" v="1671" actId="478"/>
          <ac:spMkLst>
            <pc:docMk/>
            <pc:sldMk cId="993941750" sldId="256"/>
            <ac:spMk id="45" creationId="{D0965714-5BD0-A67F-F47C-AE854A111E8C}"/>
          </ac:spMkLst>
        </pc:spChg>
        <pc:spChg chg="del mod topLvl">
          <ac:chgData name="Fatima Maria Pillosu" userId="ff035341-0897-461c-8a78-f8f5d53ad921" providerId="ADAL" clId="{98DE0EA2-4083-4E26-9126-78B7BE6E8ADD}" dt="2023-07-27T13:17:54.150" v="1671" actId="478"/>
          <ac:spMkLst>
            <pc:docMk/>
            <pc:sldMk cId="993941750" sldId="256"/>
            <ac:spMk id="46" creationId="{9B36A24C-95E5-5A3C-54D5-09C6596C6BD0}"/>
          </ac:spMkLst>
        </pc:spChg>
        <pc:spChg chg="del mod">
          <ac:chgData name="Fatima Maria Pillosu" userId="ff035341-0897-461c-8a78-f8f5d53ad921" providerId="ADAL" clId="{98DE0EA2-4083-4E26-9126-78B7BE6E8ADD}" dt="2023-07-27T13:11:42.911" v="1541" actId="478"/>
          <ac:spMkLst>
            <pc:docMk/>
            <pc:sldMk cId="993941750" sldId="256"/>
            <ac:spMk id="47" creationId="{8DE5A099-5A5B-88C8-A9C6-5E387DE59894}"/>
          </ac:spMkLst>
        </pc:spChg>
        <pc:spChg chg="del">
          <ac:chgData name="Fatima Maria Pillosu" userId="ff035341-0897-461c-8a78-f8f5d53ad921" providerId="ADAL" clId="{98DE0EA2-4083-4E26-9126-78B7BE6E8ADD}" dt="2023-07-27T13:11:41.807" v="1540" actId="478"/>
          <ac:spMkLst>
            <pc:docMk/>
            <pc:sldMk cId="993941750" sldId="256"/>
            <ac:spMk id="48" creationId="{5E1D7D4F-4BEA-4B2E-8C4D-8DAFDA661F46}"/>
          </ac:spMkLst>
        </pc:spChg>
        <pc:spChg chg="del">
          <ac:chgData name="Fatima Maria Pillosu" userId="ff035341-0897-461c-8a78-f8f5d53ad921" providerId="ADAL" clId="{98DE0EA2-4083-4E26-9126-78B7BE6E8ADD}" dt="2023-07-27T13:11:40.424" v="1539" actId="478"/>
          <ac:spMkLst>
            <pc:docMk/>
            <pc:sldMk cId="993941750" sldId="256"/>
            <ac:spMk id="49" creationId="{D4F213A2-91B1-6DF1-5F70-5C5EED95EE8A}"/>
          </ac:spMkLst>
        </pc:spChg>
        <pc:spChg chg="del">
          <ac:chgData name="Fatima Maria Pillosu" userId="ff035341-0897-461c-8a78-f8f5d53ad921" providerId="ADAL" clId="{98DE0EA2-4083-4E26-9126-78B7BE6E8ADD}" dt="2023-07-27T13:11:47.751" v="1544" actId="478"/>
          <ac:spMkLst>
            <pc:docMk/>
            <pc:sldMk cId="993941750" sldId="256"/>
            <ac:spMk id="50" creationId="{8A135A1B-A114-118F-F149-3FF4F7A88F28}"/>
          </ac:spMkLst>
        </pc:spChg>
        <pc:spChg chg="del">
          <ac:chgData name="Fatima Maria Pillosu" userId="ff035341-0897-461c-8a78-f8f5d53ad921" providerId="ADAL" clId="{98DE0EA2-4083-4E26-9126-78B7BE6E8ADD}" dt="2023-07-27T13:11:44.838" v="1542" actId="478"/>
          <ac:spMkLst>
            <pc:docMk/>
            <pc:sldMk cId="993941750" sldId="256"/>
            <ac:spMk id="51" creationId="{1C49FBD0-DF77-FD2C-2A5F-C29106BA4F88}"/>
          </ac:spMkLst>
        </pc:spChg>
        <pc:spChg chg="del">
          <ac:chgData name="Fatima Maria Pillosu" userId="ff035341-0897-461c-8a78-f8f5d53ad921" providerId="ADAL" clId="{98DE0EA2-4083-4E26-9126-78B7BE6E8ADD}" dt="2023-07-27T13:11:46.583" v="1543" actId="478"/>
          <ac:spMkLst>
            <pc:docMk/>
            <pc:sldMk cId="993941750" sldId="256"/>
            <ac:spMk id="52" creationId="{1D7B01FD-8AB0-CA85-6A6D-C8CCF41453CE}"/>
          </ac:spMkLst>
        </pc:spChg>
        <pc:spChg chg="del">
          <ac:chgData name="Fatima Maria Pillosu" userId="ff035341-0897-461c-8a78-f8f5d53ad921" providerId="ADAL" clId="{98DE0EA2-4083-4E26-9126-78B7BE6E8ADD}" dt="2023-07-27T13:11:49.287" v="1545" actId="478"/>
          <ac:spMkLst>
            <pc:docMk/>
            <pc:sldMk cId="993941750" sldId="256"/>
            <ac:spMk id="53" creationId="{D435A859-7927-CD25-0D18-AD2199D780B5}"/>
          </ac:spMkLst>
        </pc:spChg>
        <pc:spChg chg="del">
          <ac:chgData name="Fatima Maria Pillosu" userId="ff035341-0897-461c-8a78-f8f5d53ad921" providerId="ADAL" clId="{98DE0EA2-4083-4E26-9126-78B7BE6E8ADD}" dt="2023-07-27T13:11:50.359" v="1546" actId="478"/>
          <ac:spMkLst>
            <pc:docMk/>
            <pc:sldMk cId="993941750" sldId="256"/>
            <ac:spMk id="54" creationId="{15E323F8-B57E-91CC-5521-273D4A73F9B6}"/>
          </ac:spMkLst>
        </pc:spChg>
        <pc:spChg chg="del">
          <ac:chgData name="Fatima Maria Pillosu" userId="ff035341-0897-461c-8a78-f8f5d53ad921" providerId="ADAL" clId="{98DE0EA2-4083-4E26-9126-78B7BE6E8ADD}" dt="2023-07-27T13:11:51.751" v="1547" actId="478"/>
          <ac:spMkLst>
            <pc:docMk/>
            <pc:sldMk cId="993941750" sldId="256"/>
            <ac:spMk id="55" creationId="{78955507-5200-3186-B239-3C4815BB2903}"/>
          </ac:spMkLst>
        </pc:spChg>
        <pc:spChg chg="del mod topLvl">
          <ac:chgData name="Fatima Maria Pillosu" userId="ff035341-0897-461c-8a78-f8f5d53ad921" providerId="ADAL" clId="{98DE0EA2-4083-4E26-9126-78B7BE6E8ADD}" dt="2023-07-27T13:17:54.150" v="1671" actId="478"/>
          <ac:spMkLst>
            <pc:docMk/>
            <pc:sldMk cId="993941750" sldId="256"/>
            <ac:spMk id="56" creationId="{28C281D6-0ADE-837C-7848-CD1804D32CA2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57" creationId="{20E68688-D5DB-F88B-B426-FBD4914E178A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58" creationId="{CC20DC54-B307-69F6-CF13-26FD15C4EB71}"/>
          </ac:spMkLst>
        </pc:spChg>
        <pc:spChg chg="add del mod topLvl">
          <ac:chgData name="Fatima Maria Pillosu" userId="ff035341-0897-461c-8a78-f8f5d53ad921" providerId="ADAL" clId="{98DE0EA2-4083-4E26-9126-78B7BE6E8ADD}" dt="2023-07-27T14:01:10.875" v="3011" actId="478"/>
          <ac:spMkLst>
            <pc:docMk/>
            <pc:sldMk cId="993941750" sldId="256"/>
            <ac:spMk id="59" creationId="{EC020BDB-25A8-E64A-501E-40150776F459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60" creationId="{415495B6-D4E5-60EE-C9B6-549FC3D5952F}"/>
          </ac:spMkLst>
        </pc:spChg>
        <pc:spChg chg="add del mod topLvl">
          <ac:chgData name="Fatima Maria Pillosu" userId="ff035341-0897-461c-8a78-f8f5d53ad921" providerId="ADAL" clId="{98DE0EA2-4083-4E26-9126-78B7BE6E8ADD}" dt="2023-07-27T14:01:09.274" v="3010" actId="478"/>
          <ac:spMkLst>
            <pc:docMk/>
            <pc:sldMk cId="993941750" sldId="256"/>
            <ac:spMk id="61" creationId="{C146AACC-629A-D39B-20A5-41D53529AE5F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62" creationId="{FD6F5465-5178-BFAF-953C-EF1C8DC7DCB6}"/>
          </ac:spMkLst>
        </pc:spChg>
        <pc:spChg chg="add del mod topLvl">
          <ac:chgData name="Fatima Maria Pillosu" userId="ff035341-0897-461c-8a78-f8f5d53ad921" providerId="ADAL" clId="{98DE0EA2-4083-4E26-9126-78B7BE6E8ADD}" dt="2023-07-27T14:01:07.476" v="3009" actId="478"/>
          <ac:spMkLst>
            <pc:docMk/>
            <pc:sldMk cId="993941750" sldId="256"/>
            <ac:spMk id="63" creationId="{C59EC89B-C281-5B6D-BCB4-608FEB51306F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64" creationId="{12327C21-431A-2EF4-B281-4A6959AAE149}"/>
          </ac:spMkLst>
        </pc:spChg>
        <pc:spChg chg="add del mod topLvl">
          <ac:chgData name="Fatima Maria Pillosu" userId="ff035341-0897-461c-8a78-f8f5d53ad921" providerId="ADAL" clId="{98DE0EA2-4083-4E26-9126-78B7BE6E8ADD}" dt="2023-07-27T14:01:06.251" v="3008" actId="478"/>
          <ac:spMkLst>
            <pc:docMk/>
            <pc:sldMk cId="993941750" sldId="256"/>
            <ac:spMk id="65" creationId="{57713A45-0C8F-5017-DC8E-D7476EA96585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73" creationId="{DA46D613-346F-2984-A63F-67652385CE8D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74" creationId="{7FE56367-39D2-8511-6F84-F7E939A0C2AA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75" creationId="{7F380462-1119-B557-5827-093606961525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76" creationId="{C334265F-3D85-9305-4791-0C80D26AF5F1}"/>
          </ac:spMkLst>
        </pc:spChg>
        <pc:spChg chg="add del mod">
          <ac:chgData name="Fatima Maria Pillosu" userId="ff035341-0897-461c-8a78-f8f5d53ad921" providerId="ADAL" clId="{98DE0EA2-4083-4E26-9126-78B7BE6E8ADD}" dt="2023-07-27T10:40:52.253" v="123"/>
          <ac:spMkLst>
            <pc:docMk/>
            <pc:sldMk cId="993941750" sldId="256"/>
            <ac:spMk id="77" creationId="{5FAB8C5F-01A2-B994-2CB9-B141AC3E0132}"/>
          </ac:spMkLst>
        </pc:spChg>
        <pc:spChg chg="add del mod topLvl">
          <ac:chgData name="Fatima Maria Pillosu" userId="ff035341-0897-461c-8a78-f8f5d53ad921" providerId="ADAL" clId="{98DE0EA2-4083-4E26-9126-78B7BE6E8ADD}" dt="2023-07-27T13:22:52.321" v="1857" actId="478"/>
          <ac:spMkLst>
            <pc:docMk/>
            <pc:sldMk cId="993941750" sldId="256"/>
            <ac:spMk id="78" creationId="{5EDF083F-036B-2E65-7F47-F32DA6FD439B}"/>
          </ac:spMkLst>
        </pc:spChg>
        <pc:spChg chg="add del mod">
          <ac:chgData name="Fatima Maria Pillosu" userId="ff035341-0897-461c-8a78-f8f5d53ad921" providerId="ADAL" clId="{98DE0EA2-4083-4E26-9126-78B7BE6E8ADD}" dt="2023-07-27T13:12:35.015" v="1591" actId="478"/>
          <ac:spMkLst>
            <pc:docMk/>
            <pc:sldMk cId="993941750" sldId="256"/>
            <ac:spMk id="79" creationId="{EA79EB83-653D-DCCA-D5B4-DAF2DBFFAA78}"/>
          </ac:spMkLst>
        </pc:spChg>
        <pc:spChg chg="add del mod">
          <ac:chgData name="Fatima Maria Pillosu" userId="ff035341-0897-461c-8a78-f8f5d53ad921" providerId="ADAL" clId="{98DE0EA2-4083-4E26-9126-78B7BE6E8ADD}" dt="2023-07-27T10:42:19.956" v="170"/>
          <ac:spMkLst>
            <pc:docMk/>
            <pc:sldMk cId="993941750" sldId="256"/>
            <ac:spMk id="80" creationId="{572AA9F1-89A1-76B6-CD54-1060BF9C96D3}"/>
          </ac:spMkLst>
        </pc:spChg>
        <pc:spChg chg="add del mod">
          <ac:chgData name="Fatima Maria Pillosu" userId="ff035341-0897-461c-8a78-f8f5d53ad921" providerId="ADAL" clId="{98DE0EA2-4083-4E26-9126-78B7BE6E8ADD}" dt="2023-07-27T10:42:19.754" v="169"/>
          <ac:spMkLst>
            <pc:docMk/>
            <pc:sldMk cId="993941750" sldId="256"/>
            <ac:spMk id="81" creationId="{11651A87-E28D-FD62-7E89-9A06405C1B34}"/>
          </ac:spMkLst>
        </pc:spChg>
        <pc:spChg chg="add del mod">
          <ac:chgData name="Fatima Maria Pillosu" userId="ff035341-0897-461c-8a78-f8f5d53ad921" providerId="ADAL" clId="{98DE0EA2-4083-4E26-9126-78B7BE6E8ADD}" dt="2023-07-27T10:42:19.572" v="168"/>
          <ac:spMkLst>
            <pc:docMk/>
            <pc:sldMk cId="993941750" sldId="256"/>
            <ac:spMk id="82" creationId="{3E2086EB-C161-A549-7FF3-E20AB2A494C8}"/>
          </ac:spMkLst>
        </pc:spChg>
        <pc:spChg chg="add del mod">
          <ac:chgData name="Fatima Maria Pillosu" userId="ff035341-0897-461c-8a78-f8f5d53ad921" providerId="ADAL" clId="{98DE0EA2-4083-4E26-9126-78B7BE6E8ADD}" dt="2023-07-27T10:42:19.386" v="167"/>
          <ac:spMkLst>
            <pc:docMk/>
            <pc:sldMk cId="993941750" sldId="256"/>
            <ac:spMk id="83" creationId="{8A63E7D8-6E50-5E9C-02CC-3D3CAA9CE935}"/>
          </ac:spMkLst>
        </pc:spChg>
        <pc:spChg chg="add del mod">
          <ac:chgData name="Fatima Maria Pillosu" userId="ff035341-0897-461c-8a78-f8f5d53ad921" providerId="ADAL" clId="{98DE0EA2-4083-4E26-9126-78B7BE6E8ADD}" dt="2023-07-27T10:42:19.215" v="166"/>
          <ac:spMkLst>
            <pc:docMk/>
            <pc:sldMk cId="993941750" sldId="256"/>
            <ac:spMk id="84" creationId="{66DA8B02-8271-B8B1-5403-3584DD3BCF3A}"/>
          </ac:spMkLst>
        </pc:spChg>
        <pc:spChg chg="add del mod">
          <ac:chgData name="Fatima Maria Pillosu" userId="ff035341-0897-461c-8a78-f8f5d53ad921" providerId="ADAL" clId="{98DE0EA2-4083-4E26-9126-78B7BE6E8ADD}" dt="2023-07-27T10:42:19.025" v="165"/>
          <ac:spMkLst>
            <pc:docMk/>
            <pc:sldMk cId="993941750" sldId="256"/>
            <ac:spMk id="85" creationId="{BCF53865-A9DF-8B13-B93D-D4ACED9D458D}"/>
          </ac:spMkLst>
        </pc:spChg>
        <pc:spChg chg="add del mod">
          <ac:chgData name="Fatima Maria Pillosu" userId="ff035341-0897-461c-8a78-f8f5d53ad921" providerId="ADAL" clId="{98DE0EA2-4083-4E26-9126-78B7BE6E8ADD}" dt="2023-07-27T10:42:18.637" v="164"/>
          <ac:spMkLst>
            <pc:docMk/>
            <pc:sldMk cId="993941750" sldId="256"/>
            <ac:spMk id="86" creationId="{B0176EF3-5E66-F7AF-29EE-C8975913C789}"/>
          </ac:spMkLst>
        </pc:spChg>
        <pc:spChg chg="add del mod">
          <ac:chgData name="Fatima Maria Pillosu" userId="ff035341-0897-461c-8a78-f8f5d53ad921" providerId="ADAL" clId="{98DE0EA2-4083-4E26-9126-78B7BE6E8ADD}" dt="2023-07-27T10:42:18.113" v="163"/>
          <ac:spMkLst>
            <pc:docMk/>
            <pc:sldMk cId="993941750" sldId="256"/>
            <ac:spMk id="87" creationId="{E5C93001-1DC1-B745-6E2F-73BDBCAC2F68}"/>
          </ac:spMkLst>
        </pc:spChg>
        <pc:spChg chg="add del mod">
          <ac:chgData name="Fatima Maria Pillosu" userId="ff035341-0897-461c-8a78-f8f5d53ad921" providerId="ADAL" clId="{98DE0EA2-4083-4E26-9126-78B7BE6E8ADD}" dt="2023-07-27T13:07:05.042" v="1328" actId="478"/>
          <ac:spMkLst>
            <pc:docMk/>
            <pc:sldMk cId="993941750" sldId="256"/>
            <ac:spMk id="88" creationId="{9A7B7B5D-6D86-6CF7-C1E6-B30BAF9D3A21}"/>
          </ac:spMkLst>
        </pc:spChg>
        <pc:spChg chg="add del mod">
          <ac:chgData name="Fatima Maria Pillosu" userId="ff035341-0897-461c-8a78-f8f5d53ad921" providerId="ADAL" clId="{98DE0EA2-4083-4E26-9126-78B7BE6E8ADD}" dt="2023-07-27T13:07:15.823" v="1332" actId="478"/>
          <ac:spMkLst>
            <pc:docMk/>
            <pc:sldMk cId="993941750" sldId="256"/>
            <ac:spMk id="89" creationId="{25B8CA76-DACE-62B2-7FF5-4670C086EC3D}"/>
          </ac:spMkLst>
        </pc:spChg>
        <pc:spChg chg="add del mod">
          <ac:chgData name="Fatima Maria Pillosu" userId="ff035341-0897-461c-8a78-f8f5d53ad921" providerId="ADAL" clId="{98DE0EA2-4083-4E26-9126-78B7BE6E8ADD}" dt="2023-07-27T13:07:16.721" v="1333" actId="478"/>
          <ac:spMkLst>
            <pc:docMk/>
            <pc:sldMk cId="993941750" sldId="256"/>
            <ac:spMk id="90" creationId="{B230B804-9608-C737-88DB-5E17E208C96D}"/>
          </ac:spMkLst>
        </pc:spChg>
        <pc:spChg chg="add del mod">
          <ac:chgData name="Fatima Maria Pillosu" userId="ff035341-0897-461c-8a78-f8f5d53ad921" providerId="ADAL" clId="{98DE0EA2-4083-4E26-9126-78B7BE6E8ADD}" dt="2023-07-27T13:07:17.527" v="1334" actId="478"/>
          <ac:spMkLst>
            <pc:docMk/>
            <pc:sldMk cId="993941750" sldId="256"/>
            <ac:spMk id="91" creationId="{4DB9D950-440E-55B5-C25E-43F0762635C8}"/>
          </ac:spMkLst>
        </pc:spChg>
        <pc:spChg chg="add del mod">
          <ac:chgData name="Fatima Maria Pillosu" userId="ff035341-0897-461c-8a78-f8f5d53ad921" providerId="ADAL" clId="{98DE0EA2-4083-4E26-9126-78B7BE6E8ADD}" dt="2023-07-27T13:07:18.322" v="1335" actId="478"/>
          <ac:spMkLst>
            <pc:docMk/>
            <pc:sldMk cId="993941750" sldId="256"/>
            <ac:spMk id="92" creationId="{44F4CB9E-EB99-993A-DCCA-D3D1AA1FEBBF}"/>
          </ac:spMkLst>
        </pc:spChg>
        <pc:spChg chg="add del mod">
          <ac:chgData name="Fatima Maria Pillosu" userId="ff035341-0897-461c-8a78-f8f5d53ad921" providerId="ADAL" clId="{98DE0EA2-4083-4E26-9126-78B7BE6E8ADD}" dt="2023-07-27T13:07:20.189" v="1336" actId="478"/>
          <ac:spMkLst>
            <pc:docMk/>
            <pc:sldMk cId="993941750" sldId="256"/>
            <ac:spMk id="93" creationId="{6B171D29-11B9-5043-3453-2AFC08E70C5E}"/>
          </ac:spMkLst>
        </pc:spChg>
        <pc:spChg chg="add del mod">
          <ac:chgData name="Fatima Maria Pillosu" userId="ff035341-0897-461c-8a78-f8f5d53ad921" providerId="ADAL" clId="{98DE0EA2-4083-4E26-9126-78B7BE6E8ADD}" dt="2023-07-27T13:07:21.622" v="1337" actId="478"/>
          <ac:spMkLst>
            <pc:docMk/>
            <pc:sldMk cId="993941750" sldId="256"/>
            <ac:spMk id="94" creationId="{F653C7A7-A75C-740E-02C6-BBF6CAD565EE}"/>
          </ac:spMkLst>
        </pc:spChg>
        <pc:spChg chg="add del mod">
          <ac:chgData name="Fatima Maria Pillosu" userId="ff035341-0897-461c-8a78-f8f5d53ad921" providerId="ADAL" clId="{98DE0EA2-4083-4E26-9126-78B7BE6E8ADD}" dt="2023-07-27T13:07:22.887" v="1338" actId="478"/>
          <ac:spMkLst>
            <pc:docMk/>
            <pc:sldMk cId="993941750" sldId="256"/>
            <ac:spMk id="95" creationId="{98D6F5FB-A215-D93E-A610-C902E995EE96}"/>
          </ac:spMkLst>
        </pc:spChg>
        <pc:spChg chg="add del mod">
          <ac:chgData name="Fatima Maria Pillosu" userId="ff035341-0897-461c-8a78-f8f5d53ad921" providerId="ADAL" clId="{98DE0EA2-4083-4E26-9126-78B7BE6E8ADD}" dt="2023-07-27T13:07:24.142" v="1339" actId="478"/>
          <ac:spMkLst>
            <pc:docMk/>
            <pc:sldMk cId="993941750" sldId="256"/>
            <ac:spMk id="96" creationId="{89433795-8A2F-93BE-F144-5664C3214E5F}"/>
          </ac:spMkLst>
        </pc:spChg>
        <pc:spChg chg="add del mod">
          <ac:chgData name="Fatima Maria Pillosu" userId="ff035341-0897-461c-8a78-f8f5d53ad921" providerId="ADAL" clId="{98DE0EA2-4083-4E26-9126-78B7BE6E8ADD}" dt="2023-07-27T13:07:25.664" v="1340" actId="478"/>
          <ac:spMkLst>
            <pc:docMk/>
            <pc:sldMk cId="993941750" sldId="256"/>
            <ac:spMk id="97" creationId="{77D18F6A-BF40-E975-CABA-DBFFCF6D75D0}"/>
          </ac:spMkLst>
        </pc:spChg>
        <pc:spChg chg="add del mod">
          <ac:chgData name="Fatima Maria Pillosu" userId="ff035341-0897-461c-8a78-f8f5d53ad921" providerId="ADAL" clId="{98DE0EA2-4083-4E26-9126-78B7BE6E8ADD}" dt="2023-07-27T13:07:26.793" v="1341" actId="478"/>
          <ac:spMkLst>
            <pc:docMk/>
            <pc:sldMk cId="993941750" sldId="256"/>
            <ac:spMk id="98" creationId="{F3D2BC28-AB3D-6412-6ABE-280F472AB0A1}"/>
          </ac:spMkLst>
        </pc:spChg>
        <pc:spChg chg="add del mod">
          <ac:chgData name="Fatima Maria Pillosu" userId="ff035341-0897-461c-8a78-f8f5d53ad921" providerId="ADAL" clId="{98DE0EA2-4083-4E26-9126-78B7BE6E8ADD}" dt="2023-07-27T13:07:28.128" v="1342" actId="478"/>
          <ac:spMkLst>
            <pc:docMk/>
            <pc:sldMk cId="993941750" sldId="256"/>
            <ac:spMk id="99" creationId="{282A1A94-AC7B-EE8B-0FB3-ED017BD19D60}"/>
          </ac:spMkLst>
        </pc:spChg>
        <pc:spChg chg="add del mod">
          <ac:chgData name="Fatima Maria Pillosu" userId="ff035341-0897-461c-8a78-f8f5d53ad921" providerId="ADAL" clId="{98DE0EA2-4083-4E26-9126-78B7BE6E8ADD}" dt="2023-07-27T13:07:29.503" v="1343" actId="478"/>
          <ac:spMkLst>
            <pc:docMk/>
            <pc:sldMk cId="993941750" sldId="256"/>
            <ac:spMk id="100" creationId="{2FD034D6-CC60-9615-A7A5-55F07DED7343}"/>
          </ac:spMkLst>
        </pc:spChg>
        <pc:spChg chg="add del mod">
          <ac:chgData name="Fatima Maria Pillosu" userId="ff035341-0897-461c-8a78-f8f5d53ad921" providerId="ADAL" clId="{98DE0EA2-4083-4E26-9126-78B7BE6E8ADD}" dt="2023-07-27T13:07:30.862" v="1344" actId="478"/>
          <ac:spMkLst>
            <pc:docMk/>
            <pc:sldMk cId="993941750" sldId="256"/>
            <ac:spMk id="101" creationId="{3F992F1A-CFFD-0C0B-EE5F-880D0FE02AB2}"/>
          </ac:spMkLst>
        </pc:spChg>
        <pc:spChg chg="add del mod">
          <ac:chgData name="Fatima Maria Pillosu" userId="ff035341-0897-461c-8a78-f8f5d53ad921" providerId="ADAL" clId="{98DE0EA2-4083-4E26-9126-78B7BE6E8ADD}" dt="2023-07-27T13:07:32.082" v="1345" actId="478"/>
          <ac:spMkLst>
            <pc:docMk/>
            <pc:sldMk cId="993941750" sldId="256"/>
            <ac:spMk id="102" creationId="{8C1DB070-6FA9-A7C0-B81F-B51E5AEB9610}"/>
          </ac:spMkLst>
        </pc:spChg>
        <pc:spChg chg="add del mod">
          <ac:chgData name="Fatima Maria Pillosu" userId="ff035341-0897-461c-8a78-f8f5d53ad921" providerId="ADAL" clId="{98DE0EA2-4083-4E26-9126-78B7BE6E8ADD}" dt="2023-07-27T13:07:33.265" v="1346" actId="478"/>
          <ac:spMkLst>
            <pc:docMk/>
            <pc:sldMk cId="993941750" sldId="256"/>
            <ac:spMk id="103" creationId="{67C28637-97A3-8806-B7CE-64A74A36CD74}"/>
          </ac:spMkLst>
        </pc:spChg>
        <pc:spChg chg="add del mod">
          <ac:chgData name="Fatima Maria Pillosu" userId="ff035341-0897-461c-8a78-f8f5d53ad921" providerId="ADAL" clId="{98DE0EA2-4083-4E26-9126-78B7BE6E8ADD}" dt="2023-07-27T13:07:34.543" v="1347" actId="478"/>
          <ac:spMkLst>
            <pc:docMk/>
            <pc:sldMk cId="993941750" sldId="256"/>
            <ac:spMk id="104" creationId="{509A25E2-6C5D-CF65-D0D9-8E35FAAD5402}"/>
          </ac:spMkLst>
        </pc:spChg>
        <pc:spChg chg="add del mod">
          <ac:chgData name="Fatima Maria Pillosu" userId="ff035341-0897-461c-8a78-f8f5d53ad921" providerId="ADAL" clId="{98DE0EA2-4083-4E26-9126-78B7BE6E8ADD}" dt="2023-07-27T13:07:35.923" v="1348" actId="478"/>
          <ac:spMkLst>
            <pc:docMk/>
            <pc:sldMk cId="993941750" sldId="256"/>
            <ac:spMk id="105" creationId="{CE9AF11D-CF59-69B2-049A-F5C256B491F4}"/>
          </ac:spMkLst>
        </pc:spChg>
        <pc:spChg chg="add del mod">
          <ac:chgData name="Fatima Maria Pillosu" userId="ff035341-0897-461c-8a78-f8f5d53ad921" providerId="ADAL" clId="{98DE0EA2-4083-4E26-9126-78B7BE6E8ADD}" dt="2023-07-27T13:07:37.162" v="1349" actId="478"/>
          <ac:spMkLst>
            <pc:docMk/>
            <pc:sldMk cId="993941750" sldId="256"/>
            <ac:spMk id="106" creationId="{320B350D-9E9F-8D13-63DC-8E22870709C0}"/>
          </ac:spMkLst>
        </pc:spChg>
        <pc:spChg chg="add del mod">
          <ac:chgData name="Fatima Maria Pillosu" userId="ff035341-0897-461c-8a78-f8f5d53ad921" providerId="ADAL" clId="{98DE0EA2-4083-4E26-9126-78B7BE6E8ADD}" dt="2023-07-27T13:07:39.718" v="1351" actId="478"/>
          <ac:spMkLst>
            <pc:docMk/>
            <pc:sldMk cId="993941750" sldId="256"/>
            <ac:spMk id="107" creationId="{084D82AB-F73E-B465-753D-A88CB6A2E89B}"/>
          </ac:spMkLst>
        </pc:spChg>
        <pc:spChg chg="add del mod">
          <ac:chgData name="Fatima Maria Pillosu" userId="ff035341-0897-461c-8a78-f8f5d53ad921" providerId="ADAL" clId="{98DE0EA2-4083-4E26-9126-78B7BE6E8ADD}" dt="2023-07-27T13:07:38.372" v="1350" actId="478"/>
          <ac:spMkLst>
            <pc:docMk/>
            <pc:sldMk cId="993941750" sldId="256"/>
            <ac:spMk id="108" creationId="{1CC5497E-5A41-7A47-31E4-EBD257FE7CA7}"/>
          </ac:spMkLst>
        </pc:spChg>
        <pc:spChg chg="add del mod topLvl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10" creationId="{DFDAD3F8-423F-2C87-A7C3-9387D0DBF337}"/>
          </ac:spMkLst>
        </pc:spChg>
        <pc:spChg chg="add del mod topLvl">
          <ac:chgData name="Fatima Maria Pillosu" userId="ff035341-0897-461c-8a78-f8f5d53ad921" providerId="ADAL" clId="{98DE0EA2-4083-4E26-9126-78B7BE6E8ADD}" dt="2023-07-27T14:01:12.924" v="3012" actId="478"/>
          <ac:spMkLst>
            <pc:docMk/>
            <pc:sldMk cId="993941750" sldId="256"/>
            <ac:spMk id="111" creationId="{4C4560F9-4F35-7B9E-7566-E2C0133E7513}"/>
          </ac:spMkLst>
        </pc:spChg>
        <pc:spChg chg="add del mod">
          <ac:chgData name="Fatima Maria Pillosu" userId="ff035341-0897-461c-8a78-f8f5d53ad921" providerId="ADAL" clId="{98DE0EA2-4083-4E26-9126-78B7BE6E8ADD}" dt="2023-07-27T13:13:01.359" v="1598" actId="478"/>
          <ac:spMkLst>
            <pc:docMk/>
            <pc:sldMk cId="993941750" sldId="256"/>
            <ac:spMk id="112" creationId="{7DB2D079-85BC-E20B-5670-F1F6FA37FB48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4" creationId="{FEE60D91-D065-1282-DE0C-6EACEAA1A76F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5" creationId="{57E0977E-59B8-D6E2-2EA5-F77711FE773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6" creationId="{A10F4E3D-96E9-5CE6-5656-0A3170F9ABA3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7" creationId="{8317B7DF-BEC6-F88E-27C7-0394A00C9A91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8" creationId="{601EAE04-363A-65BE-7FC5-EAD5E2F9BF77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19" creationId="{06ABB08A-54C3-5FDC-D209-7713FB7AA643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0" creationId="{500B1BA5-45A5-D266-0074-72E79288410E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1" creationId="{EA4DC608-4170-E807-C3B8-B0437BF587E7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2" creationId="{4F45A2BE-88DB-2278-3AF1-8877F65E7B59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3" creationId="{98188314-9F38-9F47-D688-046A2930E143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4" creationId="{42BB9039-024F-698B-A323-E8C8508C41B0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5" creationId="{A4339590-3BE5-6732-56F6-2F271753151B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6" creationId="{D0212ACA-453C-4B33-F702-42812DF79278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7" creationId="{DF1565AE-9019-163B-185F-F4EB21BDD06F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8" creationId="{7C147E09-94CA-109C-50C5-F7D81FF13FF2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29" creationId="{B235006F-B7A6-24DD-C4AB-0EF98A4665FB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0" creationId="{11FB981F-1B00-6E2F-1E0E-355A8C98E734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1" creationId="{763B991D-9B3A-F4ED-6EBE-626ABF63F96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2" creationId="{BCB1B240-FCF2-5BB7-DE6B-D68C13216F41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3" creationId="{943F04A6-4885-B0A1-5EA9-711E3FB5900B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4" creationId="{678305F8-024A-75DE-5B23-D157ABB1B91E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5" creationId="{9CC909A8-52E5-6B50-D82A-B3B4AD16060F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6" creationId="{FE75A9D1-1ACF-D077-0A4A-57690CCC26D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7" creationId="{85D0DAC3-982E-1429-953A-CD9AE040FB61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8" creationId="{2384B87B-9AD7-F5DD-B485-64C16FD1AECD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39" creationId="{71D9AA34-66D4-FAF1-D1D0-32017A36EFEB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0" creationId="{E2BE3148-DF85-92C3-9811-3D67D0D0DEA1}"/>
          </ac:spMkLst>
        </pc:spChg>
        <pc:spChg chg="add del mod">
          <ac:chgData name="Fatima Maria Pillosu" userId="ff035341-0897-461c-8a78-f8f5d53ad921" providerId="ADAL" clId="{98DE0EA2-4083-4E26-9126-78B7BE6E8ADD}" dt="2023-07-27T13:21:21.518" v="1802" actId="478"/>
          <ac:spMkLst>
            <pc:docMk/>
            <pc:sldMk cId="993941750" sldId="256"/>
            <ac:spMk id="141" creationId="{ADDB8FC8-3EC4-E1E4-8519-22E6A21CC83B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2" creationId="{CCAACA6B-BCE0-BF85-1E5A-F254C5463CF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3" creationId="{F7243ABE-3038-3F2D-234A-79A13B5891D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4" creationId="{BB62122A-00DE-3B85-7C9D-72436352351E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5" creationId="{B94AB77E-2227-0361-90A4-79EF220DC860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6" creationId="{74C85E88-607C-C117-B74D-345DE3EB7DAA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7" creationId="{B04BEEA7-A9D8-27B6-432C-1D66D4BFA444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8" creationId="{4F7D0CB3-6EF2-9755-0351-5A4D1D93E962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49" creationId="{7C0F8327-E96C-EC22-47E2-0DCB38E51594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0" creationId="{B6EBA3EE-B218-9CF0-11DC-FF064CB7C82F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1" creationId="{11EF915E-1ED4-F2E1-E48D-1394B7A59611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2" creationId="{6A38CB8E-1AB0-4DA1-43F6-6726DF69747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3" creationId="{15462612-460B-8286-377C-2BFBAA8C85BF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4" creationId="{464F0E62-5D5C-A853-1E15-EC2A98A0C573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5" creationId="{8A0B839E-7939-19C9-D2BD-045962C3C86E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59" creationId="{6B7330D6-5DD0-1107-C22E-55ADCDF9B457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0" creationId="{D7AF596B-E35A-54C1-F275-20615F558599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1" creationId="{4AB296CC-75AD-EA19-4674-C4B22DA0E028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2" creationId="{C898F9E5-295F-535D-6B51-E3CC4F7F90C4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3" creationId="{A7B08940-953A-12BA-2ECB-A87FCF2BF935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4" creationId="{7FB9EBB1-56D6-5660-7C90-538CEAE8F221}"/>
          </ac:spMkLst>
        </pc:spChg>
        <pc:spChg chg="add del mod">
          <ac:chgData name="Fatima Maria Pillosu" userId="ff035341-0897-461c-8a78-f8f5d53ad921" providerId="ADAL" clId="{98DE0EA2-4083-4E26-9126-78B7BE6E8ADD}" dt="2023-07-27T13:16:55.506" v="1648" actId="478"/>
          <ac:spMkLst>
            <pc:docMk/>
            <pc:sldMk cId="993941750" sldId="256"/>
            <ac:spMk id="165" creationId="{313266F9-ACF4-FD3D-C09C-53133055C178}"/>
          </ac:spMkLst>
        </pc:spChg>
        <pc:spChg chg="add del mod">
          <ac:chgData name="Fatima Maria Pillosu" userId="ff035341-0897-461c-8a78-f8f5d53ad921" providerId="ADAL" clId="{98DE0EA2-4083-4E26-9126-78B7BE6E8ADD}" dt="2023-07-27T13:22:48.288" v="1856" actId="478"/>
          <ac:spMkLst>
            <pc:docMk/>
            <pc:sldMk cId="993941750" sldId="256"/>
            <ac:spMk id="167" creationId="{1B119F7F-0F49-D175-D94B-CD9D37A396D4}"/>
          </ac:spMkLst>
        </pc:spChg>
        <pc:spChg chg="add del mod">
          <ac:chgData name="Fatima Maria Pillosu" userId="ff035341-0897-461c-8a78-f8f5d53ad921" providerId="ADAL" clId="{98DE0EA2-4083-4E26-9126-78B7BE6E8ADD}" dt="2023-07-27T13:22:46.908" v="1855" actId="478"/>
          <ac:spMkLst>
            <pc:docMk/>
            <pc:sldMk cId="993941750" sldId="256"/>
            <ac:spMk id="168" creationId="{F70C2F0B-C805-A57E-B52F-1F13D1D56214}"/>
          </ac:spMkLst>
        </pc:spChg>
        <pc:spChg chg="add del mod">
          <ac:chgData name="Fatima Maria Pillosu" userId="ff035341-0897-461c-8a78-f8f5d53ad921" providerId="ADAL" clId="{98DE0EA2-4083-4E26-9126-78B7BE6E8ADD}" dt="2023-07-27T13:22:45.695" v="1854" actId="478"/>
          <ac:spMkLst>
            <pc:docMk/>
            <pc:sldMk cId="993941750" sldId="256"/>
            <ac:spMk id="169" creationId="{FDCEDE68-FE2E-E846-4D5E-3C466D4C4BA1}"/>
          </ac:spMkLst>
        </pc:spChg>
        <pc:spChg chg="add del mod">
          <ac:chgData name="Fatima Maria Pillosu" userId="ff035341-0897-461c-8a78-f8f5d53ad921" providerId="ADAL" clId="{98DE0EA2-4083-4E26-9126-78B7BE6E8ADD}" dt="2023-07-27T13:22:44.044" v="1853" actId="478"/>
          <ac:spMkLst>
            <pc:docMk/>
            <pc:sldMk cId="993941750" sldId="256"/>
            <ac:spMk id="170" creationId="{4E0E7023-F0E5-9623-6835-E6393C9AFA2B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1" creationId="{7678322C-74DA-1110-8D38-B9369A5A502A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2" creationId="{4BC48D35-8474-723E-4B1E-2643A781969A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3" creationId="{32148A85-9BBF-1531-A17B-9C195363DF9D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4" creationId="{5719F250-5101-DFFB-C3FB-2054E6B76E6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5" creationId="{46BA85D7-B6CD-C199-3647-95E87A7032FD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6" creationId="{E7B0253C-DCC0-F6B8-0EE7-67803CF4DD90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7" creationId="{A09884D4-0326-1513-8CC7-CE97BFE1BC4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8" creationId="{8D2CBC18-09BA-0744-6AF8-48112D5B74F4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79" creationId="{0FC7311F-D7D7-A3BF-009B-BB2B0DE9E4FA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0" creationId="{20B40533-3C6B-1716-C4B2-746E37C08732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1" creationId="{9C99704D-E1A8-56B1-17C6-EF94C1AB55A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2" creationId="{9F398E89-0D01-E74C-0CC5-4F177841D28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3" creationId="{186E1415-D3BF-8BF2-AA76-82D5935FF06C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4" creationId="{6099864F-30FB-88E3-95A5-250D5411BEFC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5" creationId="{AD15EB10-17E5-8E2F-A725-6BA9C6DE0FDF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6" creationId="{5660244D-79FD-B701-605B-146CFF1F2741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7" creationId="{CFD5161E-8252-E5A6-F1EF-3430239192F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8" creationId="{0C12E7F8-D422-2617-AF2C-54D75686D0B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89" creationId="{583EB093-0097-ED96-EE16-2D103A4E3E98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0" creationId="{E62226C5-9D5F-9B34-A705-EA324D9A73C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1" creationId="{A14083D3-258C-136D-F7DB-0B414F9AB558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2" creationId="{E204F9F6-5E9F-B170-DEF1-1A2A994D9831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3" creationId="{D01C2537-B929-ED59-6CF3-673ADEFE4FEC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4" creationId="{72944DC5-3281-1410-2085-7C4A19386E55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5" creationId="{837C43CD-F99F-67D3-7031-927E35ABFA3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6" creationId="{1527A019-1450-F91A-4D01-A02761C0BA6F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7" creationId="{270599B4-B5FF-347D-B5C9-C49E9DF629A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8" creationId="{76813026-32FC-9DAD-606D-560FC6F51DA4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199" creationId="{060B97FC-FE08-70D0-290C-F867EDDC50D1}"/>
          </ac:spMkLst>
        </pc:spChg>
        <pc:spChg chg="add del mod">
          <ac:chgData name="Fatima Maria Pillosu" userId="ff035341-0897-461c-8a78-f8f5d53ad921" providerId="ADAL" clId="{98DE0EA2-4083-4E26-9126-78B7BE6E8ADD}" dt="2023-07-27T14:04:37.016" v="3358" actId="478"/>
          <ac:spMkLst>
            <pc:docMk/>
            <pc:sldMk cId="993941750" sldId="256"/>
            <ac:spMk id="200" creationId="{02178B6F-7275-0C54-C881-C9C7B3A81E49}"/>
          </ac:spMkLst>
        </pc:spChg>
        <pc:spChg chg="add del mod">
          <ac:chgData name="Fatima Maria Pillosu" userId="ff035341-0897-461c-8a78-f8f5d53ad921" providerId="ADAL" clId="{98DE0EA2-4083-4E26-9126-78B7BE6E8ADD}" dt="2023-07-27T14:04:35.530" v="3357" actId="478"/>
          <ac:spMkLst>
            <pc:docMk/>
            <pc:sldMk cId="993941750" sldId="256"/>
            <ac:spMk id="201" creationId="{6193C1C4-0F05-1435-C869-A932284760D9}"/>
          </ac:spMkLst>
        </pc:spChg>
        <pc:spChg chg="add del mod">
          <ac:chgData name="Fatima Maria Pillosu" userId="ff035341-0897-461c-8a78-f8f5d53ad921" providerId="ADAL" clId="{98DE0EA2-4083-4E26-9126-78B7BE6E8ADD}" dt="2023-07-27T14:04:23.866" v="3349" actId="478"/>
          <ac:spMkLst>
            <pc:docMk/>
            <pc:sldMk cId="993941750" sldId="256"/>
            <ac:spMk id="202" creationId="{880D9151-2B31-1666-21DF-1983D35E3623}"/>
          </ac:spMkLst>
        </pc:spChg>
        <pc:spChg chg="add del mod">
          <ac:chgData name="Fatima Maria Pillosu" userId="ff035341-0897-461c-8a78-f8f5d53ad921" providerId="ADAL" clId="{98DE0EA2-4083-4E26-9126-78B7BE6E8ADD}" dt="2023-07-27T14:04:26.247" v="3350" actId="478"/>
          <ac:spMkLst>
            <pc:docMk/>
            <pc:sldMk cId="993941750" sldId="256"/>
            <ac:spMk id="203" creationId="{2AE1B89B-D889-6F65-E7D3-BB3A8AD17BAA}"/>
          </ac:spMkLst>
        </pc:spChg>
        <pc:spChg chg="add del mod">
          <ac:chgData name="Fatima Maria Pillosu" userId="ff035341-0897-461c-8a78-f8f5d53ad921" providerId="ADAL" clId="{98DE0EA2-4083-4E26-9126-78B7BE6E8ADD}" dt="2023-07-27T14:04:27.937" v="3351" actId="478"/>
          <ac:spMkLst>
            <pc:docMk/>
            <pc:sldMk cId="993941750" sldId="256"/>
            <ac:spMk id="204" creationId="{EB4FD5B2-58FF-12F3-0B6F-D83F4BABD5EE}"/>
          </ac:spMkLst>
        </pc:spChg>
        <pc:spChg chg="add del mod">
          <ac:chgData name="Fatima Maria Pillosu" userId="ff035341-0897-461c-8a78-f8f5d53ad921" providerId="ADAL" clId="{98DE0EA2-4083-4E26-9126-78B7BE6E8ADD}" dt="2023-07-27T14:04:29.633" v="3352" actId="478"/>
          <ac:spMkLst>
            <pc:docMk/>
            <pc:sldMk cId="993941750" sldId="256"/>
            <ac:spMk id="205" creationId="{250E6D53-F98A-7773-A3AD-E691FF1C6A1E}"/>
          </ac:spMkLst>
        </pc:spChg>
        <pc:spChg chg="add del mod">
          <ac:chgData name="Fatima Maria Pillosu" userId="ff035341-0897-461c-8a78-f8f5d53ad921" providerId="ADAL" clId="{98DE0EA2-4083-4E26-9126-78B7BE6E8ADD}" dt="2023-07-27T14:04:31.165" v="3353" actId="478"/>
          <ac:spMkLst>
            <pc:docMk/>
            <pc:sldMk cId="993941750" sldId="256"/>
            <ac:spMk id="206" creationId="{98ACE36A-8A78-C705-D8CD-E2508003F9B6}"/>
          </ac:spMkLst>
        </pc:spChg>
        <pc:spChg chg="add del mod">
          <ac:chgData name="Fatima Maria Pillosu" userId="ff035341-0897-461c-8a78-f8f5d53ad921" providerId="ADAL" clId="{98DE0EA2-4083-4E26-9126-78B7BE6E8ADD}" dt="2023-07-27T14:04:32.463" v="3355" actId="478"/>
          <ac:spMkLst>
            <pc:docMk/>
            <pc:sldMk cId="993941750" sldId="256"/>
            <ac:spMk id="207" creationId="{ECA61FF5-9454-0750-248E-C8CC052A49D8}"/>
          </ac:spMkLst>
        </pc:spChg>
        <pc:spChg chg="add del mod">
          <ac:chgData name="Fatima Maria Pillosu" userId="ff035341-0897-461c-8a78-f8f5d53ad921" providerId="ADAL" clId="{98DE0EA2-4083-4E26-9126-78B7BE6E8ADD}" dt="2023-07-27T14:04:33.873" v="3356" actId="478"/>
          <ac:spMkLst>
            <pc:docMk/>
            <pc:sldMk cId="993941750" sldId="256"/>
            <ac:spMk id="208" creationId="{5D9BB468-FF34-6CE3-C0E2-A70D8E0A1C9B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2" creationId="{3BD8EC81-90DF-6C93-FCC2-F56A019A2C33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3" creationId="{CF98FB1C-8831-9BAD-C49C-D8121CCF84EC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4" creationId="{E0A39FB3-871A-2C2B-57E9-7CA9FB7BBC70}"/>
          </ac:spMkLst>
        </pc:spChg>
        <pc:spChg chg="add del mod">
          <ac:chgData name="Fatima Maria Pillosu" userId="ff035341-0897-461c-8a78-f8f5d53ad921" providerId="ADAL" clId="{98DE0EA2-4083-4E26-9126-78B7BE6E8ADD}" dt="2023-07-27T13:38:20.516" v="2370" actId="478"/>
          <ac:spMkLst>
            <pc:docMk/>
            <pc:sldMk cId="993941750" sldId="256"/>
            <ac:spMk id="215" creationId="{776D3C60-037E-1D79-599A-3A661D4AA22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6" creationId="{C6EBBC97-8E52-59DB-9E17-5E412C663468}"/>
          </ac:spMkLst>
        </pc:spChg>
        <pc:spChg chg="add del mod">
          <ac:chgData name="Fatima Maria Pillosu" userId="ff035341-0897-461c-8a78-f8f5d53ad921" providerId="ADAL" clId="{98DE0EA2-4083-4E26-9126-78B7BE6E8ADD}" dt="2023-07-27T14:04:19.839" v="3347" actId="478"/>
          <ac:spMkLst>
            <pc:docMk/>
            <pc:sldMk cId="993941750" sldId="256"/>
            <ac:spMk id="217" creationId="{79EF25AB-BC99-ABAC-D990-C5AFD9B51B3D}"/>
          </ac:spMkLst>
        </pc:spChg>
        <pc:spChg chg="add del mod">
          <ac:chgData name="Fatima Maria Pillosu" userId="ff035341-0897-461c-8a78-f8f5d53ad921" providerId="ADAL" clId="{98DE0EA2-4083-4E26-9126-78B7BE6E8ADD}" dt="2023-07-27T14:04:18.366" v="3346" actId="478"/>
          <ac:spMkLst>
            <pc:docMk/>
            <pc:sldMk cId="993941750" sldId="256"/>
            <ac:spMk id="218" creationId="{6079F815-3683-0063-25BE-513428BD1B0B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19" creationId="{84E4C5E4-4701-5D42-6538-EDC91F0A8B53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0" creationId="{F7C76807-7577-5B11-E8A8-95AE583DB0C0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1" creationId="{E09FAA9F-49E7-1419-3ADA-BD1D90145550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2" creationId="{2FDED0F1-92AE-75D8-F779-268D4B22A1CF}"/>
          </ac:spMkLst>
        </pc:spChg>
        <pc:spChg chg="add del mod">
          <ac:chgData name="Fatima Maria Pillosu" userId="ff035341-0897-461c-8a78-f8f5d53ad921" providerId="ADAL" clId="{98DE0EA2-4083-4E26-9126-78B7BE6E8ADD}" dt="2023-07-27T13:24:03.087" v="1869"/>
          <ac:spMkLst>
            <pc:docMk/>
            <pc:sldMk cId="993941750" sldId="256"/>
            <ac:spMk id="226" creationId="{0A6131EF-9A82-25D1-4AD0-3CEDFD5C974F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7" creationId="{0ACC2095-0D79-8F3B-CF08-5AE793EA4693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8" creationId="{742C55F7-F5F3-8D9A-5519-C14CE7980D7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29" creationId="{56B59229-24AE-E2E2-EEF5-735D02310D65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0" creationId="{AC9ED5CA-50FD-6D3D-3D1A-F5C3387BA213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1" creationId="{11B440A4-CCCB-B0B0-F540-2266C26D0876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2" creationId="{9A82CC9C-4CAE-32C1-0B17-807AF842C3C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3" creationId="{7DB3D1A4-4C47-C34F-EA0F-A280D9E87564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4" creationId="{11166233-24B3-B4C3-7249-567C31CA8972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5" creationId="{E83AC249-4EC4-5539-1299-0488DA799E1A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6" creationId="{0BDAB4A0-D0DA-81A7-F3C5-95E279B8CACB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7" creationId="{BCA00A46-BBEC-8F21-A5C9-0207C52D0BE4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8" creationId="{A2977D9C-B3DE-A5E4-FE16-7727730DCE78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39" creationId="{75F5501C-00EF-520F-7E95-B2C663773AA6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40" creationId="{9BF36DD7-D941-6F52-4796-8BBA949109C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41" creationId="{E92110AF-08FA-68BC-E663-F0668D833213}"/>
          </ac:spMkLst>
        </pc:spChg>
        <pc:spChg chg="add del mod">
          <ac:chgData name="Fatima Maria Pillosu" userId="ff035341-0897-461c-8a78-f8f5d53ad921" providerId="ADAL" clId="{98DE0EA2-4083-4E26-9126-78B7BE6E8ADD}" dt="2023-07-27T13:29:48.939" v="1951" actId="478"/>
          <ac:spMkLst>
            <pc:docMk/>
            <pc:sldMk cId="993941750" sldId="256"/>
            <ac:spMk id="242" creationId="{88E17E5E-1D2F-86E5-D7AA-4112FD2DEAA2}"/>
          </ac:spMkLst>
        </pc:spChg>
        <pc:spChg chg="add del mod">
          <ac:chgData name="Fatima Maria Pillosu" userId="ff035341-0897-461c-8a78-f8f5d53ad921" providerId="ADAL" clId="{98DE0EA2-4083-4E26-9126-78B7BE6E8ADD}" dt="2023-07-27T13:29:51.220" v="1954" actId="478"/>
          <ac:spMkLst>
            <pc:docMk/>
            <pc:sldMk cId="993941750" sldId="256"/>
            <ac:spMk id="243" creationId="{DB3822AC-BC3E-7027-31B3-1388D5A38F92}"/>
          </ac:spMkLst>
        </pc:spChg>
        <pc:spChg chg="add del mod">
          <ac:chgData name="Fatima Maria Pillosu" userId="ff035341-0897-461c-8a78-f8f5d53ad921" providerId="ADAL" clId="{98DE0EA2-4083-4E26-9126-78B7BE6E8ADD}" dt="2023-07-27T13:29:50.069" v="1952" actId="478"/>
          <ac:spMkLst>
            <pc:docMk/>
            <pc:sldMk cId="993941750" sldId="256"/>
            <ac:spMk id="244" creationId="{69854F50-49DB-1CD4-094A-93D29721ED9E}"/>
          </ac:spMkLst>
        </pc:spChg>
        <pc:spChg chg="add del mod">
          <ac:chgData name="Fatima Maria Pillosu" userId="ff035341-0897-461c-8a78-f8f5d53ad921" providerId="ADAL" clId="{98DE0EA2-4083-4E26-9126-78B7BE6E8ADD}" dt="2023-07-27T13:29:53.739" v="1956" actId="478"/>
          <ac:spMkLst>
            <pc:docMk/>
            <pc:sldMk cId="993941750" sldId="256"/>
            <ac:spMk id="245" creationId="{754A4B6E-D8B1-9010-9FD6-F9CBA4EB8128}"/>
          </ac:spMkLst>
        </pc:spChg>
        <pc:spChg chg="add del mod">
          <ac:chgData name="Fatima Maria Pillosu" userId="ff035341-0897-461c-8a78-f8f5d53ad921" providerId="ADAL" clId="{98DE0EA2-4083-4E26-9126-78B7BE6E8ADD}" dt="2023-07-27T13:29:52.288" v="1955" actId="478"/>
          <ac:spMkLst>
            <pc:docMk/>
            <pc:sldMk cId="993941750" sldId="256"/>
            <ac:spMk id="246" creationId="{3D754780-BA97-2C20-FE3D-B479902944CC}"/>
          </ac:spMkLst>
        </pc:spChg>
        <pc:spChg chg="add del mod">
          <ac:chgData name="Fatima Maria Pillosu" userId="ff035341-0897-461c-8a78-f8f5d53ad921" providerId="ADAL" clId="{98DE0EA2-4083-4E26-9126-78B7BE6E8ADD}" dt="2023-07-27T13:29:54.773" v="1957" actId="478"/>
          <ac:spMkLst>
            <pc:docMk/>
            <pc:sldMk cId="993941750" sldId="256"/>
            <ac:spMk id="247" creationId="{22617D54-33E1-6E8E-A417-0B4312B3FC5E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48" creationId="{A9A16CA6-D299-D6FA-F124-79BDE3C62220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49" creationId="{FD447642-C7C8-CF5C-A7C2-E61F39F08203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0" creationId="{1AB1D62E-865A-B35D-8E58-50479D19543B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1" creationId="{084A9D88-AC18-E0A2-4D8D-CC8D1CA0B3A6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2" creationId="{8C77274F-5ADA-C6D1-EDAA-0C252C3A0FBD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3" creationId="{855B255C-186A-9F65-42A1-B57C62D4F804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4" creationId="{30AFE8DA-12A2-036D-CAF3-44FBF54FA4A4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5" creationId="{B9E6A042-ACB1-D5CC-8F93-29EB4F6FB5AF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6" creationId="{9628E4E3-A382-0DC2-1BD5-6F423FEE31BA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7" creationId="{0F9097F4-8678-87BE-8A44-6A902AF1953D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8" creationId="{3E031A12-DF82-EC54-A453-369C31233FB9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59" creationId="{CAC1297D-C03B-4597-97C4-3BFD7EE7809E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60" creationId="{AD3C8766-33FD-B043-76F8-7CD373950E24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61" creationId="{4599F495-E4C9-F5AB-381C-E481055608E6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62" creationId="{330FD4B8-A87B-C0A0-08FA-CEBD1F789107}"/>
          </ac:spMkLst>
        </pc:spChg>
        <pc:spChg chg="add mod">
          <ac:chgData name="Fatima Maria Pillosu" userId="ff035341-0897-461c-8a78-f8f5d53ad921" providerId="ADAL" clId="{98DE0EA2-4083-4E26-9126-78B7BE6E8ADD}" dt="2023-07-27T13:31:34.222" v="2028" actId="571"/>
          <ac:spMkLst>
            <pc:docMk/>
            <pc:sldMk cId="993941750" sldId="256"/>
            <ac:spMk id="263" creationId="{126F5177-41FB-37E2-E38F-4B10072F5C5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69" creationId="{6C96EB6E-59FA-BFF9-52A7-A1EB89D1CD4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70" creationId="{669DF1CA-6675-F2EF-FB3E-61327B4A827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75" creationId="{EAF382DF-8985-4C38-7EAA-D525E9EA1097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78" creationId="{0945C478-5CBD-DC7E-80B6-A6AF9592E529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1" creationId="{4CB73219-D06F-2D94-5C80-22ED4F719978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2" creationId="{22A37112-4846-97E1-5864-9FAEEE3CA4FF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3" creationId="{8DEF7FED-C870-F454-EF4C-EC8F90DE5320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4" creationId="{82FA1887-6B61-BA9C-8214-154E8465F7AE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5" creationId="{CE942D34-0061-74F6-573C-DE864D8A681C}"/>
          </ac:spMkLst>
        </pc:spChg>
        <pc:spChg chg="add del mod">
          <ac:chgData name="Fatima Maria Pillosu" userId="ff035341-0897-461c-8a78-f8f5d53ad921" providerId="ADAL" clId="{98DE0EA2-4083-4E26-9126-78B7BE6E8ADD}" dt="2023-07-27T14:07:41.594" v="3505" actId="21"/>
          <ac:spMkLst>
            <pc:docMk/>
            <pc:sldMk cId="993941750" sldId="256"/>
            <ac:spMk id="286" creationId="{AE7ACA54-E8CC-C83D-54FF-FCFA099F1D67}"/>
          </ac:spMkLst>
        </pc:spChg>
        <pc:spChg chg="add del mod">
          <ac:chgData name="Fatima Maria Pillosu" userId="ff035341-0897-461c-8a78-f8f5d53ad921" providerId="ADAL" clId="{98DE0EA2-4083-4E26-9126-78B7BE6E8ADD}" dt="2023-07-27T14:07:39.329" v="3504" actId="478"/>
          <ac:spMkLst>
            <pc:docMk/>
            <pc:sldMk cId="993941750" sldId="256"/>
            <ac:spMk id="287" creationId="{68599F52-C845-7404-D514-7BDBC8589A7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88" creationId="{677505FC-6603-017C-F4BF-181B076713F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89" creationId="{D28E04A9-80E2-56C4-5C60-AAB3B0EAAB3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0" creationId="{DBFFCFC2-5A54-482E-3444-AA5610622377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1" creationId="{7B546EE0-D235-56F8-5DFA-0D38DA29950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2" creationId="{E38E87E2-28F8-D8AD-1CAF-61D70BEE1E2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3" creationId="{4ABEB8E0-F756-F760-7DED-F1E339E01FED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4" creationId="{6FAF1549-1891-0FE4-2E5D-5BEDD26BAB6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5" creationId="{2658153F-76E0-74DC-30E0-16DA4DB9D40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6" creationId="{C049F256-2DF3-B004-C4A8-E1DCB72675B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7" creationId="{3C7B78E5-CED6-7352-AEE3-677695AA32C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8" creationId="{86E9D173-A1F3-9EF9-A0DC-5FC20F52524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299" creationId="{DFAFFAA3-94D4-8029-F4AD-213F4482A51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0" creationId="{B16934AE-C93C-1EFD-2CA2-FC68229FEA9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1" creationId="{7F46CA8E-AB96-4973-1ED7-AF81B67A0DB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2" creationId="{8CB83F02-789D-13E2-D62C-D698DCF6BF1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3" creationId="{DC7E0A8F-255C-81D6-A02E-248A84B6872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4" creationId="{2E455905-E223-88E7-E448-6693C09861A5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5" creationId="{FC0DDAF3-A0FB-537C-BE24-9240DF0B3EED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6" creationId="{A3F94826-33F4-2ECD-0129-7C80526FF0B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7" creationId="{0F4BAC06-1745-B81E-BA0C-62636856835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8" creationId="{ECCE922E-B2C5-79C0-5866-5012D9B2D4A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09" creationId="{331F5F2F-9AD5-C023-60B0-A5F9EB15A67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0" creationId="{121D3FDF-D25B-64CC-AA7F-AE95F94A429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1" creationId="{A03DF53B-122E-794B-3A8D-1F2EA4CC0747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2" creationId="{921A756D-9F78-C59E-2E8A-003CF0E5FA80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3" creationId="{192E643A-B9DB-D658-9FC8-081FFAA6371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4" creationId="{C32631AB-5BDD-31F3-30CF-0C6252F8894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5" creationId="{6F042385-42BC-B84C-302D-BC3397A341F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19" creationId="{8CC81842-1ECF-8CAE-C0C9-5FE5ECDF234F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0" creationId="{DCFF99B8-E34E-3749-4B30-5ACAB4C4AC1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1" creationId="{472C8134-1EFD-1CD9-4E58-A8C84744ACB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2" creationId="{90E0A456-42E4-0175-FDEE-496D192387B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3" creationId="{57F3D7A9-209C-A9EA-A42C-7AC7A40F291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4" creationId="{1D2634E2-1DB0-9BAD-3340-64C541263F1D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5" creationId="{64348609-7513-BCE2-DF72-0F3751C0980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6" creationId="{C88F7058-4E1D-9224-2BC0-96610E542E5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7" creationId="{B95D8799-E2D3-95A7-A612-66B3AFAB7147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8" creationId="{B611D6AC-F199-0B71-B393-70BFEE6B825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29" creationId="{286D78D7-B535-D64D-D62B-15388F01773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0" creationId="{1B286142-CA3D-1415-BFDC-5F7609DBFECF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1" creationId="{449A9BBF-5318-EDA9-B7C6-CB9750CA60B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2" creationId="{7623DC1A-CF49-90E5-AD10-0D30682C3375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3" creationId="{EBCE8923-72F6-CB86-781B-A63C49458F5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4" creationId="{A5170406-42BC-C6FF-FE8A-10361402E06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5" creationId="{F5D796D7-47C0-3B79-9B29-C1187FEFCC03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6" creationId="{6573AFA8-B913-0596-B8E0-36079E5180D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7" creationId="{5C14207F-451E-F4D4-1214-FB13D342F79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8" creationId="{9385220C-6BAB-16AE-0C23-5F353CC490D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39" creationId="{67D21C7B-7F70-0B34-74E7-D9B16274664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0" creationId="{0AD920AE-E468-7420-51E1-417B5595DD5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1" creationId="{E54EAC1C-0C88-1768-AE1A-BF73AE10833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2" creationId="{F3B13D3F-AB55-FA96-291E-FF229CFA0FC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3" creationId="{C089BB36-208A-814C-CAD5-69A45CDA658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4" creationId="{1B4F7995-7830-4AED-7BB6-A59BC599D70B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5" creationId="{9420CE5E-80DE-DA17-1E19-D497AF26F5D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6" creationId="{D1C20DEF-138B-F5CF-D947-3A78020697D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7" creationId="{F80FFB25-FB30-439E-EA96-060CEA8DD61F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8" creationId="{3DB40578-252B-FB58-BDAD-F7D7B7B3656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49" creationId="{02C85192-40F0-90BB-2528-F3E11295D94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0" creationId="{21CD8D13-84BB-3811-E58F-0F535A5B62BD}"/>
          </ac:spMkLst>
        </pc:spChg>
        <pc:spChg chg="add mod">
          <ac:chgData name="Fatima Maria Pillosu" userId="ff035341-0897-461c-8a78-f8f5d53ad921" providerId="ADAL" clId="{98DE0EA2-4083-4E26-9126-78B7BE6E8ADD}" dt="2023-07-27T14:08:00.968" v="3508" actId="1035"/>
          <ac:spMkLst>
            <pc:docMk/>
            <pc:sldMk cId="993941750" sldId="256"/>
            <ac:spMk id="351" creationId="{7210F29E-AFDF-DAAE-C39C-2F314DE7795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2" creationId="{4B6FC2C9-877C-C94B-C12B-7FDDEC45E38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6" creationId="{1FE0E648-388B-8855-EEAD-32B0F35F3F0B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7" creationId="{3AF2A790-B29F-683C-D10D-3976D2C114C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8" creationId="{4E68C6A6-F6AC-F5C9-0390-4815842B90D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59" creationId="{A05A20C2-0BA4-175D-F70F-4CF6FCBBA587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0" creationId="{4061B17B-060C-42CD-DCF3-412F43E74975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1" creationId="{C6EEBB6C-E793-4A95-DD6E-5BE5D3E7C369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2" creationId="{0F5653B9-B393-CD6E-8655-0DECE73BE15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3" creationId="{7331B64C-6819-6E26-CF02-121999A51707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4" creationId="{7BCCD843-9A07-A6E3-3F45-8E7DF4C6C235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5" creationId="{A0D4AE3A-D7CA-3008-ADED-D1C7D42E511F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6" creationId="{266F13E5-EEF8-4A36-1CB9-25EA5176E68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7" creationId="{957CE2E8-6672-09BE-F666-D71F3C12824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8" creationId="{735FFA4D-FCC7-8EB8-0768-B6F1133968B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69" creationId="{F1A325C2-070F-8425-7AD9-38F7B94F101B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0" creationId="{8E023BBD-D9E4-A63A-FFD5-05E6A83D608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1" creationId="{E4561EF6-E8C5-E35B-7952-C99E1E33E426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2" creationId="{3561A9EC-634A-793A-C76F-785B7288EADA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3" creationId="{44C6B37A-CF33-5928-EF55-FAB06F17E05C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4" creationId="{08761F66-7261-2D0F-43DC-E76B02659F24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5" creationId="{81C7FB38-A414-3D3C-2495-3A2D87A329D0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6" creationId="{DBCE4580-D0C0-CCAC-2C8E-B69215BAF81E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7" creationId="{B8EC13BB-D482-06D2-0EE0-8B7BC44A53D1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8" creationId="{452ADB46-B6B6-5F81-B8C0-246F68B893B5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79" creationId="{4888A8E1-79C8-43E5-F057-51961BBDA57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0" creationId="{FC6B6859-40E2-341D-9EC9-7104FF68B36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2" creationId="{DBDA27F0-2994-7D6A-F75D-2C002DC99AF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4" creationId="{7D3FB560-03E2-5F1D-F66E-8D204C377DC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5" creationId="{10E46834-C6EC-763B-273A-94E438AFE492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6" creationId="{5969143D-084A-AD5B-35B1-4175CA326598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7" creationId="{5F092700-CEED-85DC-DDAA-B7C1236949A0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8" creationId="{0A2869AF-243C-36E4-8728-ABFD7E2AA66A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89" creationId="{280BD4A2-243F-D894-329F-EAB50AB9F7ED}"/>
          </ac:spMkLst>
        </pc:spChg>
        <pc:spChg chg="add mod">
          <ac:chgData name="Fatima Maria Pillosu" userId="ff035341-0897-461c-8a78-f8f5d53ad921" providerId="ADAL" clId="{98DE0EA2-4083-4E26-9126-78B7BE6E8ADD}" dt="2023-07-27T14:07:55.800" v="3506"/>
          <ac:spMkLst>
            <pc:docMk/>
            <pc:sldMk cId="993941750" sldId="256"/>
            <ac:spMk id="390" creationId="{349A108A-9A9F-BD6E-F33E-3C7F33A8706B}"/>
          </ac:spMkLst>
        </pc:spChg>
        <pc:grpChg chg="add del mod">
          <ac:chgData name="Fatima Maria Pillosu" userId="ff035341-0897-461c-8a78-f8f5d53ad921" providerId="ADAL" clId="{98DE0EA2-4083-4E26-9126-78B7BE6E8ADD}" dt="2023-07-27T13:17:09.059" v="1650" actId="165"/>
          <ac:grpSpMkLst>
            <pc:docMk/>
            <pc:sldMk cId="993941750" sldId="256"/>
            <ac:grpSpMk id="166" creationId="{EDD0487F-2620-DB6E-DD1E-101487C1E2B1}"/>
          </ac:grpSpMkLst>
        </pc:grpChg>
        <pc:picChg chg="del mod modCrop">
          <ac:chgData name="Fatima Maria Pillosu" userId="ff035341-0897-461c-8a78-f8f5d53ad921" providerId="ADAL" clId="{98DE0EA2-4083-4E26-9126-78B7BE6E8ADD}" dt="2023-07-27T10:47:12.193" v="1168" actId="478"/>
          <ac:picMkLst>
            <pc:docMk/>
            <pc:sldMk cId="993941750" sldId="256"/>
            <ac:picMk id="5" creationId="{0F86A93F-1307-1359-BC8C-39755F21B712}"/>
          </ac:picMkLst>
        </pc:picChg>
        <pc:picChg chg="add del mod">
          <ac:chgData name="Fatima Maria Pillosu" userId="ff035341-0897-461c-8a78-f8f5d53ad921" providerId="ADAL" clId="{98DE0EA2-4083-4E26-9126-78B7BE6E8ADD}" dt="2023-07-27T13:28:36.128" v="1935" actId="478"/>
          <ac:picMkLst>
            <pc:docMk/>
            <pc:sldMk cId="993941750" sldId="256"/>
            <ac:picMk id="223" creationId="{1052E282-2371-A8D7-8390-10E2F1FD8344}"/>
          </ac:picMkLst>
        </pc:picChg>
        <pc:cxnChg chg="add del mod topLvl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67" creationId="{B9582887-C994-BAA2-8C75-5DDC8CF8B76C}"/>
          </ac:cxnSpMkLst>
        </pc:cxnChg>
        <pc:cxnChg chg="add del mod topLvl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69" creationId="{3D28C6CE-5F18-83E3-67DC-9942B8E10F7A}"/>
          </ac:cxnSpMkLst>
        </pc:cxnChg>
        <pc:cxnChg chg="add del mod topLvl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70" creationId="{7E142198-FC9E-C935-B4F0-F2489CAF86FA}"/>
          </ac:cxnSpMkLst>
        </pc:cxnChg>
        <pc:cxnChg chg="add del mod">
          <ac:chgData name="Fatima Maria Pillosu" userId="ff035341-0897-461c-8a78-f8f5d53ad921" providerId="ADAL" clId="{98DE0EA2-4083-4E26-9126-78B7BE6E8ADD}" dt="2023-07-27T13:16:55.506" v="1648" actId="478"/>
          <ac:cxnSpMkLst>
            <pc:docMk/>
            <pc:sldMk cId="993941750" sldId="256"/>
            <ac:cxnSpMk id="156" creationId="{499D23F3-ED7E-3AE2-F35A-128D5CD21043}"/>
          </ac:cxnSpMkLst>
        </pc:cxnChg>
        <pc:cxnChg chg="add del mod">
          <ac:chgData name="Fatima Maria Pillosu" userId="ff035341-0897-461c-8a78-f8f5d53ad921" providerId="ADAL" clId="{98DE0EA2-4083-4E26-9126-78B7BE6E8ADD}" dt="2023-07-27T13:16:55.506" v="1648" actId="478"/>
          <ac:cxnSpMkLst>
            <pc:docMk/>
            <pc:sldMk cId="993941750" sldId="256"/>
            <ac:cxnSpMk id="157" creationId="{A133ED23-85A4-0235-019B-8E5C13CCA121}"/>
          </ac:cxnSpMkLst>
        </pc:cxnChg>
        <pc:cxnChg chg="add del mod">
          <ac:chgData name="Fatima Maria Pillosu" userId="ff035341-0897-461c-8a78-f8f5d53ad921" providerId="ADAL" clId="{98DE0EA2-4083-4E26-9126-78B7BE6E8ADD}" dt="2023-07-27T13:16:55.506" v="1648" actId="478"/>
          <ac:cxnSpMkLst>
            <pc:docMk/>
            <pc:sldMk cId="993941750" sldId="256"/>
            <ac:cxnSpMk id="158" creationId="{F756820C-9AF7-3DB9-B38C-6CC182136AFD}"/>
          </ac:cxnSpMkLst>
        </pc:cxnChg>
        <pc:cxnChg chg="add del mod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209" creationId="{37AF15FB-74EA-34AD-A3F2-E69A925FA6E2}"/>
          </ac:cxnSpMkLst>
        </pc:cxnChg>
        <pc:cxnChg chg="add del mod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210" creationId="{D45DDC5A-4822-2ED5-5626-DCDEECE96C99}"/>
          </ac:cxnSpMkLst>
        </pc:cxnChg>
        <pc:cxnChg chg="add del mod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211" creationId="{46940676-5ED6-1F17-FAB1-1935B9C3587B}"/>
          </ac:cxnSpMkLst>
        </pc:cxnChg>
        <pc:cxnChg chg="add del mod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272" creationId="{5EE6AFA7-3B2D-3E96-CC7B-5871E4F07AB6}"/>
          </ac:cxnSpMkLst>
        </pc:cxnChg>
        <pc:cxnChg chg="add del mod">
          <ac:chgData name="Fatima Maria Pillosu" userId="ff035341-0897-461c-8a78-f8f5d53ad921" providerId="ADAL" clId="{98DE0EA2-4083-4E26-9126-78B7BE6E8ADD}" dt="2023-07-27T14:07:41.594" v="3505" actId="21"/>
          <ac:cxnSpMkLst>
            <pc:docMk/>
            <pc:sldMk cId="993941750" sldId="256"/>
            <ac:cxnSpMk id="277" creationId="{217980B2-7F16-CB65-C97D-C04FF9ED1926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16" creationId="{481A009F-C312-2446-C7F8-D946DB792824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17" creationId="{AD783DD2-0824-3FA4-53F4-33D2666B713E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18" creationId="{C8A71E21-F1E1-2009-8BBA-813AC8D478AC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53" creationId="{1C53D08C-ABF5-250A-CAB5-A81B595AB76D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54" creationId="{A61FEE75-1789-79D0-39B4-CF41AEB70567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55" creationId="{39CF0BF6-D99E-6404-1D56-0C945A235BC8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81" creationId="{2C88DC21-AD81-4C7C-6116-31EBC6A4F3CD}"/>
          </ac:cxnSpMkLst>
        </pc:cxnChg>
        <pc:cxnChg chg="add mod">
          <ac:chgData name="Fatima Maria Pillosu" userId="ff035341-0897-461c-8a78-f8f5d53ad921" providerId="ADAL" clId="{98DE0EA2-4083-4E26-9126-78B7BE6E8ADD}" dt="2023-07-27T14:07:55.800" v="3506"/>
          <ac:cxnSpMkLst>
            <pc:docMk/>
            <pc:sldMk cId="993941750" sldId="256"/>
            <ac:cxnSpMk id="383" creationId="{ABD98367-CB88-46BC-3E5D-6E2BA6B0F0A9}"/>
          </ac:cxnSpMkLst>
        </pc:cxnChg>
      </pc:sldChg>
    </pc:docChg>
  </pc:docChgLst>
  <pc:docChgLst>
    <pc:chgData name="Fatima Maria Pillosu" userId="ff035341-0897-461c-8a78-f8f5d53ad921" providerId="ADAL" clId="{1B977387-63AA-49F6-8E65-851EC4482B9F}"/>
    <pc:docChg chg="undo custSel modSld">
      <pc:chgData name="Fatima Maria Pillosu" userId="ff035341-0897-461c-8a78-f8f5d53ad921" providerId="ADAL" clId="{1B977387-63AA-49F6-8E65-851EC4482B9F}" dt="2023-09-21T19:53:43.032" v="6" actId="207"/>
      <pc:docMkLst>
        <pc:docMk/>
      </pc:docMkLst>
      <pc:sldChg chg="modSp mod">
        <pc:chgData name="Fatima Maria Pillosu" userId="ff035341-0897-461c-8a78-f8f5d53ad921" providerId="ADAL" clId="{1B977387-63AA-49F6-8E65-851EC4482B9F}" dt="2023-09-21T19:53:43.032" v="6" actId="207"/>
        <pc:sldMkLst>
          <pc:docMk/>
          <pc:sldMk cId="993941750" sldId="256"/>
        </pc:sldMkLst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88" creationId="{677505FC-6603-017C-F4BF-181B076713F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89" creationId="{D28E04A9-80E2-56C4-5C60-AAB3B0EAAB3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0" creationId="{DBFFCFC2-5A54-482E-3444-AA5610622377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1" creationId="{7B546EE0-D235-56F8-5DFA-0D38DA29950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2" creationId="{E38E87E2-28F8-D8AD-1CAF-61D70BEE1E2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3" creationId="{4ABEB8E0-F756-F760-7DED-F1E339E01FED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4" creationId="{6FAF1549-1891-0FE4-2E5D-5BEDD26BAB6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5" creationId="{2658153F-76E0-74DC-30E0-16DA4DB9D40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6" creationId="{C049F256-2DF3-B004-C4A8-E1DCB72675B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7" creationId="{3C7B78E5-CED6-7352-AEE3-677695AA32C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8" creationId="{86E9D173-A1F3-9EF9-A0DC-5FC20F52524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299" creationId="{DFAFFAA3-94D4-8029-F4AD-213F4482A51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0" creationId="{B16934AE-C93C-1EFD-2CA2-FC68229FEA9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1" creationId="{7F46CA8E-AB96-4973-1ED7-AF81B67A0DB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2" creationId="{8CB83F02-789D-13E2-D62C-D698DCF6BF1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3" creationId="{DC7E0A8F-255C-81D6-A02E-248A84B6872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4" creationId="{2E455905-E223-88E7-E448-6693C09861A5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5" creationId="{FC0DDAF3-A0FB-537C-BE24-9240DF0B3EED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6" creationId="{A3F94826-33F4-2ECD-0129-7C80526FF0B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7" creationId="{0F4BAC06-1745-B81E-BA0C-626368568351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8" creationId="{ECCE922E-B2C5-79C0-5866-5012D9B2D4A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09" creationId="{331F5F2F-9AD5-C023-60B0-A5F9EB15A67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0" creationId="{121D3FDF-D25B-64CC-AA7F-AE95F94A429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1" creationId="{A03DF53B-122E-794B-3A8D-1F2EA4CC0747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2" creationId="{921A756D-9F78-C59E-2E8A-003CF0E5FA80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3" creationId="{192E643A-B9DB-D658-9FC8-081FFAA6371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4" creationId="{C32631AB-5BDD-31F3-30CF-0C6252F8894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15" creationId="{6F042385-42BC-B84C-302D-BC3397A341F1}"/>
          </ac:spMkLst>
        </pc:spChg>
        <pc:spChg chg="mod">
          <ac:chgData name="Fatima Maria Pillosu" userId="ff035341-0897-461c-8a78-f8f5d53ad921" providerId="ADAL" clId="{1B977387-63AA-49F6-8E65-851EC4482B9F}" dt="2023-09-21T19:53:28.768" v="5" actId="207"/>
          <ac:spMkLst>
            <pc:docMk/>
            <pc:sldMk cId="993941750" sldId="256"/>
            <ac:spMk id="319" creationId="{8CC81842-1ECF-8CAE-C0C9-5FE5ECDF234F}"/>
          </ac:spMkLst>
        </pc:spChg>
        <pc:spChg chg="mod">
          <ac:chgData name="Fatima Maria Pillosu" userId="ff035341-0897-461c-8a78-f8f5d53ad921" providerId="ADAL" clId="{1B977387-63AA-49F6-8E65-851EC4482B9F}" dt="2023-09-21T19:53:28.768" v="5" actId="207"/>
          <ac:spMkLst>
            <pc:docMk/>
            <pc:sldMk cId="993941750" sldId="256"/>
            <ac:spMk id="320" creationId="{DCFF99B8-E34E-3749-4B30-5ACAB4C4AC11}"/>
          </ac:spMkLst>
        </pc:spChg>
        <pc:spChg chg="mod">
          <ac:chgData name="Fatima Maria Pillosu" userId="ff035341-0897-461c-8a78-f8f5d53ad921" providerId="ADAL" clId="{1B977387-63AA-49F6-8E65-851EC4482B9F}" dt="2023-09-21T19:53:28.768" v="5" actId="207"/>
          <ac:spMkLst>
            <pc:docMk/>
            <pc:sldMk cId="993941750" sldId="256"/>
            <ac:spMk id="321" creationId="{472C8134-1EFD-1CD9-4E58-A8C84744ACB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2" creationId="{90E0A456-42E4-0175-FDEE-496D192387B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3" creationId="{57F3D7A9-209C-A9EA-A42C-7AC7A40F291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4" creationId="{1D2634E2-1DB0-9BAD-3340-64C541263F1D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5" creationId="{64348609-7513-BCE2-DF72-0F3751C0980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6" creationId="{C88F7058-4E1D-9224-2BC0-96610E542E5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7" creationId="{B95D8799-E2D3-95A7-A612-66B3AFAB7147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8" creationId="{B611D6AC-F199-0B71-B393-70BFEE6B825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29" creationId="{286D78D7-B535-D64D-D62B-15388F01773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0" creationId="{1B286142-CA3D-1415-BFDC-5F7609DBFECF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1" creationId="{449A9BBF-5318-EDA9-B7C6-CB9750CA60B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2" creationId="{7623DC1A-CF49-90E5-AD10-0D30682C3375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3" creationId="{EBCE8923-72F6-CB86-781B-A63C49458F5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4" creationId="{A5170406-42BC-C6FF-FE8A-10361402E06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5" creationId="{F5D796D7-47C0-3B79-9B29-C1187FEFCC03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6" creationId="{6573AFA8-B913-0596-B8E0-36079E5180D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7" creationId="{5C14207F-451E-F4D4-1214-FB13D342F791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8" creationId="{9385220C-6BAB-16AE-0C23-5F353CC490D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39" creationId="{67D21C7B-7F70-0B34-74E7-D9B16274664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0" creationId="{0AD920AE-E468-7420-51E1-417B5595DD5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1" creationId="{E54EAC1C-0C88-1768-AE1A-BF73AE10833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2" creationId="{F3B13D3F-AB55-FA96-291E-FF229CFA0FC1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3" creationId="{C089BB36-208A-814C-CAD5-69A45CDA658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4" creationId="{1B4F7995-7830-4AED-7BB6-A59BC599D70B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5" creationId="{9420CE5E-80DE-DA17-1E19-D497AF26F5D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6" creationId="{D1C20DEF-138B-F5CF-D947-3A78020697D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7" creationId="{F80FFB25-FB30-439E-EA96-060CEA8DD61F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8" creationId="{3DB40578-252B-FB58-BDAD-F7D7B7B3656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49" creationId="{02C85192-40F0-90BB-2528-F3E11295D94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50" creationId="{21CD8D13-84BB-3811-E58F-0F535A5B62BD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51" creationId="{7210F29E-AFDF-DAAE-C39C-2F314DE7795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52" creationId="{4B6FC2C9-877C-C94B-C12B-7FDDEC45E38E}"/>
          </ac:spMkLst>
        </pc:spChg>
        <pc:spChg chg="mod">
          <ac:chgData name="Fatima Maria Pillosu" userId="ff035341-0897-461c-8a78-f8f5d53ad921" providerId="ADAL" clId="{1B977387-63AA-49F6-8E65-851EC4482B9F}" dt="2023-09-21T19:53:43.032" v="6" actId="207"/>
          <ac:spMkLst>
            <pc:docMk/>
            <pc:sldMk cId="993941750" sldId="256"/>
            <ac:spMk id="356" creationId="{1FE0E648-388B-8855-EEAD-32B0F35F3F0B}"/>
          </ac:spMkLst>
        </pc:spChg>
        <pc:spChg chg="mod">
          <ac:chgData name="Fatima Maria Pillosu" userId="ff035341-0897-461c-8a78-f8f5d53ad921" providerId="ADAL" clId="{1B977387-63AA-49F6-8E65-851EC4482B9F}" dt="2023-09-21T19:53:43.032" v="6" actId="207"/>
          <ac:spMkLst>
            <pc:docMk/>
            <pc:sldMk cId="993941750" sldId="256"/>
            <ac:spMk id="357" creationId="{3AF2A790-B29F-683C-D10D-3976D2C114CE}"/>
          </ac:spMkLst>
        </pc:spChg>
        <pc:spChg chg="mod">
          <ac:chgData name="Fatima Maria Pillosu" userId="ff035341-0897-461c-8a78-f8f5d53ad921" providerId="ADAL" clId="{1B977387-63AA-49F6-8E65-851EC4482B9F}" dt="2023-09-21T19:53:43.032" v="6" actId="207"/>
          <ac:spMkLst>
            <pc:docMk/>
            <pc:sldMk cId="993941750" sldId="256"/>
            <ac:spMk id="358" creationId="{4E68C6A6-F6AC-F5C9-0390-4815842B90D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59" creationId="{A05A20C2-0BA4-175D-F70F-4CF6FCBBA587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0" creationId="{4061B17B-060C-42CD-DCF3-412F43E74975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1" creationId="{C6EEBB6C-E793-4A95-DD6E-5BE5D3E7C369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2" creationId="{0F5653B9-B393-CD6E-8655-0DECE73BE15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3" creationId="{7331B64C-6819-6E26-CF02-121999A51707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4" creationId="{7BCCD843-9A07-A6E3-3F45-8E7DF4C6C235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5" creationId="{A0D4AE3A-D7CA-3008-ADED-D1C7D42E511F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6" creationId="{266F13E5-EEF8-4A36-1CB9-25EA5176E68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7" creationId="{957CE2E8-6672-09BE-F666-D71F3C12824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8" creationId="{735FFA4D-FCC7-8EB8-0768-B6F1133968B1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69" creationId="{F1A325C2-070F-8425-7AD9-38F7B94F101B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0" creationId="{8E023BBD-D9E4-A63A-FFD5-05E6A83D608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1" creationId="{E4561EF6-E8C5-E35B-7952-C99E1E33E426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2" creationId="{3561A9EC-634A-793A-C76F-785B7288EADA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3" creationId="{44C6B37A-CF33-5928-EF55-FAB06F17E05C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4" creationId="{08761F66-7261-2D0F-43DC-E76B02659F24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5" creationId="{81C7FB38-A414-3D3C-2495-3A2D87A329D0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6" creationId="{DBCE4580-D0C0-CCAC-2C8E-B69215BAF81E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7" creationId="{B8EC13BB-D482-06D2-0EE0-8B7BC44A53D1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8" creationId="{452ADB46-B6B6-5F81-B8C0-246F68B893B5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79" creationId="{4888A8E1-79C8-43E5-F057-51961BBDA57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0" creationId="{FC6B6859-40E2-341D-9EC9-7104FF68B368}"/>
          </ac:spMkLst>
        </pc:spChg>
        <pc:spChg chg="mod">
          <ac:chgData name="Fatima Maria Pillosu" userId="ff035341-0897-461c-8a78-f8f5d53ad921" providerId="ADAL" clId="{1B977387-63AA-49F6-8E65-851EC4482B9F}" dt="2023-09-21T19:53:28.768" v="5" actId="207"/>
          <ac:spMkLst>
            <pc:docMk/>
            <pc:sldMk cId="993941750" sldId="256"/>
            <ac:spMk id="382" creationId="{DBDA27F0-2994-7D6A-F75D-2C002DC99AF8}"/>
          </ac:spMkLst>
        </pc:spChg>
        <pc:spChg chg="mod">
          <ac:chgData name="Fatima Maria Pillosu" userId="ff035341-0897-461c-8a78-f8f5d53ad921" providerId="ADAL" clId="{1B977387-63AA-49F6-8E65-851EC4482B9F}" dt="2023-09-21T19:53:43.032" v="6" actId="207"/>
          <ac:spMkLst>
            <pc:docMk/>
            <pc:sldMk cId="993941750" sldId="256"/>
            <ac:spMk id="384" creationId="{7D3FB560-03E2-5F1D-F66E-8D204C377DC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5" creationId="{10E46834-C6EC-763B-273A-94E438AFE492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6" creationId="{5969143D-084A-AD5B-35B1-4175CA326598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7" creationId="{5F092700-CEED-85DC-DDAA-B7C1236949A0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8" creationId="{0A2869AF-243C-36E4-8728-ABFD7E2AA66A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89" creationId="{280BD4A2-243F-D894-329F-EAB50AB9F7ED}"/>
          </ac:spMkLst>
        </pc:spChg>
        <pc:spChg chg="mod">
          <ac:chgData name="Fatima Maria Pillosu" userId="ff035341-0897-461c-8a78-f8f5d53ad921" providerId="ADAL" clId="{1B977387-63AA-49F6-8E65-851EC4482B9F}" dt="2023-09-21T19:53:09.310" v="4" actId="207"/>
          <ac:spMkLst>
            <pc:docMk/>
            <pc:sldMk cId="993941750" sldId="256"/>
            <ac:spMk id="390" creationId="{349A108A-9A9F-BD6E-F33E-3C7F33A87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313840"/>
            <a:ext cx="4590574" cy="2794929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216553"/>
            <a:ext cx="4050506" cy="1938238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0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27416"/>
            <a:ext cx="1164521" cy="68033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27416"/>
            <a:ext cx="3426053" cy="68033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7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001425"/>
            <a:ext cx="4658082" cy="333941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372436"/>
            <a:ext cx="4658082" cy="1756122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137080"/>
            <a:ext cx="2295287" cy="5093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137080"/>
            <a:ext cx="2295287" cy="5093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27418"/>
            <a:ext cx="4658082" cy="1551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967973"/>
            <a:ext cx="2284738" cy="96447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932446"/>
            <a:ext cx="2284738" cy="431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967973"/>
            <a:ext cx="2295990" cy="96447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932446"/>
            <a:ext cx="2295990" cy="431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35199"/>
            <a:ext cx="1741858" cy="187319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155883"/>
            <a:ext cx="2734092" cy="570507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408397"/>
            <a:ext cx="1741858" cy="4461852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7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35199"/>
            <a:ext cx="1741858" cy="187319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155883"/>
            <a:ext cx="2734092" cy="570507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408397"/>
            <a:ext cx="1741858" cy="4461852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27418"/>
            <a:ext cx="4658082" cy="155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137080"/>
            <a:ext cx="4658082" cy="509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440757"/>
            <a:ext cx="1215152" cy="427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026-348E-413B-8201-90FFCF2C6AD7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440757"/>
            <a:ext cx="1822728" cy="427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440757"/>
            <a:ext cx="1215152" cy="427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08C0-E298-4320-9DA9-D2691F49A2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1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87">
            <a:extLst>
              <a:ext uri="{FF2B5EF4-FFF2-40B4-BE49-F238E27FC236}">
                <a16:creationId xmlns:a16="http://schemas.microsoft.com/office/drawing/2014/main" id="{677505FC-6603-017C-F4BF-181B076713F9}"/>
              </a:ext>
            </a:extLst>
          </p:cNvPr>
          <p:cNvSpPr/>
          <p:nvPr/>
        </p:nvSpPr>
        <p:spPr>
          <a:xfrm>
            <a:off x="341091" y="638513"/>
            <a:ext cx="4902636" cy="257535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28E04A9-80E2-56C4-5C60-AAB3B0EAAB32}"/>
              </a:ext>
            </a:extLst>
          </p:cNvPr>
          <p:cNvSpPr/>
          <p:nvPr/>
        </p:nvSpPr>
        <p:spPr>
          <a:xfrm>
            <a:off x="403368" y="2445671"/>
            <a:ext cx="180000" cy="768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BFFCFC2-5A54-482E-3444-AA5610622377}"/>
              </a:ext>
            </a:extLst>
          </p:cNvPr>
          <p:cNvSpPr/>
          <p:nvPr/>
        </p:nvSpPr>
        <p:spPr>
          <a:xfrm>
            <a:off x="709647" y="2672371"/>
            <a:ext cx="180000" cy="541498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B546EE0-D235-56F8-5DFA-0D38DA299506}"/>
              </a:ext>
            </a:extLst>
          </p:cNvPr>
          <p:cNvSpPr/>
          <p:nvPr/>
        </p:nvSpPr>
        <p:spPr>
          <a:xfrm>
            <a:off x="1015926" y="2788790"/>
            <a:ext cx="180000" cy="425079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38E87E2-28F8-D8AD-1CAF-61D70BEE1E29}"/>
              </a:ext>
            </a:extLst>
          </p:cNvPr>
          <p:cNvSpPr/>
          <p:nvPr/>
        </p:nvSpPr>
        <p:spPr>
          <a:xfrm>
            <a:off x="1322205" y="2878384"/>
            <a:ext cx="180000" cy="335485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ABEB8E0-F756-F760-7DED-F1E339E01FED}"/>
              </a:ext>
            </a:extLst>
          </p:cNvPr>
          <p:cNvSpPr/>
          <p:nvPr/>
        </p:nvSpPr>
        <p:spPr>
          <a:xfrm>
            <a:off x="1628484" y="2680096"/>
            <a:ext cx="180000" cy="5337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FAF1549-1891-0FE4-2E5D-5BEDD26BAB64}"/>
              </a:ext>
            </a:extLst>
          </p:cNvPr>
          <p:cNvSpPr/>
          <p:nvPr/>
        </p:nvSpPr>
        <p:spPr>
          <a:xfrm>
            <a:off x="1934763" y="3019844"/>
            <a:ext cx="180000" cy="194025"/>
          </a:xfrm>
          <a:prstGeom prst="rect">
            <a:avLst/>
          </a:prstGeom>
          <a:solidFill>
            <a:srgbClr val="FEF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658153F-76E0-74DC-30E0-16DA4DB9D404}"/>
              </a:ext>
            </a:extLst>
          </p:cNvPr>
          <p:cNvSpPr/>
          <p:nvPr/>
        </p:nvSpPr>
        <p:spPr>
          <a:xfrm>
            <a:off x="2241042" y="3067676"/>
            <a:ext cx="180000" cy="146193"/>
          </a:xfrm>
          <a:prstGeom prst="rect">
            <a:avLst/>
          </a:prstGeom>
          <a:solidFill>
            <a:srgbClr val="FEF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049F256-2DF3-B004-C4A8-E1DCB72675B4}"/>
              </a:ext>
            </a:extLst>
          </p:cNvPr>
          <p:cNvSpPr/>
          <p:nvPr/>
        </p:nvSpPr>
        <p:spPr>
          <a:xfrm>
            <a:off x="2547321" y="3096271"/>
            <a:ext cx="180000" cy="117598"/>
          </a:xfrm>
          <a:prstGeom prst="rect">
            <a:avLst/>
          </a:prstGeom>
          <a:solidFill>
            <a:srgbClr val="FEF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C7B78E5-CED6-7352-AEE3-677695AA32C3}"/>
              </a:ext>
            </a:extLst>
          </p:cNvPr>
          <p:cNvSpPr/>
          <p:nvPr/>
        </p:nvSpPr>
        <p:spPr>
          <a:xfrm>
            <a:off x="2853600" y="3131909"/>
            <a:ext cx="180000" cy="81960"/>
          </a:xfrm>
          <a:prstGeom prst="rect">
            <a:avLst/>
          </a:prstGeom>
          <a:solidFill>
            <a:srgbClr val="FEF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6E9D173-A1F3-9EF9-A0DC-5FC20F525243}"/>
              </a:ext>
            </a:extLst>
          </p:cNvPr>
          <p:cNvSpPr/>
          <p:nvPr/>
        </p:nvSpPr>
        <p:spPr>
          <a:xfrm>
            <a:off x="3159879" y="3159982"/>
            <a:ext cx="180000" cy="53887"/>
          </a:xfrm>
          <a:prstGeom prst="rect">
            <a:avLst/>
          </a:prstGeom>
          <a:solidFill>
            <a:srgbClr val="FEF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AFFAA3-94D4-8029-F4AD-213F4482A51C}"/>
              </a:ext>
            </a:extLst>
          </p:cNvPr>
          <p:cNvSpPr/>
          <p:nvPr/>
        </p:nvSpPr>
        <p:spPr>
          <a:xfrm>
            <a:off x="3466158" y="3170669"/>
            <a:ext cx="180000" cy="432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16934AE-C93C-1EFD-2CA2-FC68229FEA96}"/>
              </a:ext>
            </a:extLst>
          </p:cNvPr>
          <p:cNvSpPr/>
          <p:nvPr/>
        </p:nvSpPr>
        <p:spPr>
          <a:xfrm>
            <a:off x="3772437" y="3177869"/>
            <a:ext cx="180000" cy="360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F46CA8E-AB96-4973-1ED7-AF81B67A0DB3}"/>
              </a:ext>
            </a:extLst>
          </p:cNvPr>
          <p:cNvSpPr/>
          <p:nvPr/>
        </p:nvSpPr>
        <p:spPr>
          <a:xfrm>
            <a:off x="4078716" y="3185069"/>
            <a:ext cx="180000" cy="288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CB83F02-789D-13E2-D62C-D698DCF6BF12}"/>
              </a:ext>
            </a:extLst>
          </p:cNvPr>
          <p:cNvSpPr/>
          <p:nvPr/>
        </p:nvSpPr>
        <p:spPr>
          <a:xfrm>
            <a:off x="4384995" y="3195869"/>
            <a:ext cx="180000" cy="180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C7E0A8F-255C-81D6-A02E-248A84B68722}"/>
              </a:ext>
            </a:extLst>
          </p:cNvPr>
          <p:cNvSpPr/>
          <p:nvPr/>
        </p:nvSpPr>
        <p:spPr>
          <a:xfrm>
            <a:off x="4691274" y="3206669"/>
            <a:ext cx="180000" cy="72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E455905-E223-88E7-E448-6693C09861A5}"/>
              </a:ext>
            </a:extLst>
          </p:cNvPr>
          <p:cNvSpPr/>
          <p:nvPr/>
        </p:nvSpPr>
        <p:spPr>
          <a:xfrm>
            <a:off x="4997556" y="3210269"/>
            <a:ext cx="180000" cy="360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C0DDAF3-A0FB-537C-BE24-9240DF0B3EED}"/>
              </a:ext>
            </a:extLst>
          </p:cNvPr>
          <p:cNvSpPr txBox="1"/>
          <p:nvPr/>
        </p:nvSpPr>
        <p:spPr>
          <a:xfrm>
            <a:off x="148861" y="319772"/>
            <a:ext cx="527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WT 0000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(-inf &lt;= predictor1 &lt; inf) &amp; (-inf &lt;= predictor2 &lt; inf) &amp; (-inf &lt;= predictor3 &lt; inf)  &amp; (-inf &lt;= predictor4 &lt; inf)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3F94826-33F4-2ECD-0129-7C80526FF0BE}"/>
              </a:ext>
            </a:extLst>
          </p:cNvPr>
          <p:cNvSpPr txBox="1"/>
          <p:nvPr/>
        </p:nvSpPr>
        <p:spPr>
          <a:xfrm>
            <a:off x="603344" y="746664"/>
            <a:ext cx="1581146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Total n. of data points in G-WT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F4BAC06-1745-B81E-BA0C-626368568351}"/>
              </a:ext>
            </a:extLst>
          </p:cNvPr>
          <p:cNvSpPr txBox="1"/>
          <p:nvPr/>
        </p:nvSpPr>
        <p:spPr>
          <a:xfrm>
            <a:off x="3531317" y="757682"/>
            <a:ext cx="14501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G-WT Bias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CE922E-B2C5-79C0-5866-5012D9B2D4A8}"/>
              </a:ext>
            </a:extLst>
          </p:cNvPr>
          <p:cNvSpPr txBox="1"/>
          <p:nvPr/>
        </p:nvSpPr>
        <p:spPr>
          <a:xfrm>
            <a:off x="-72233" y="638513"/>
            <a:ext cx="307777" cy="2582545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Frequencies [%]</a:t>
            </a: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31F5F2F-9AD5-C023-60B0-A5F9EB15A673}"/>
              </a:ext>
            </a:extLst>
          </p:cNvPr>
          <p:cNvSpPr txBox="1"/>
          <p:nvPr/>
        </p:nvSpPr>
        <p:spPr>
          <a:xfrm>
            <a:off x="335669" y="3710665"/>
            <a:ext cx="49026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FER Bins</a:t>
            </a: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1D3FDF-D25B-64CC-AA7F-AE95F94A429C}"/>
              </a:ext>
            </a:extLst>
          </p:cNvPr>
          <p:cNvSpPr txBox="1"/>
          <p:nvPr/>
        </p:nvSpPr>
        <p:spPr>
          <a:xfrm rot="18900000">
            <a:off x="-250297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-1.1 to -0.99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03DF53B-122E-794B-3A8D-1F2EA4CC0747}"/>
              </a:ext>
            </a:extLst>
          </p:cNvPr>
          <p:cNvSpPr txBox="1"/>
          <p:nvPr/>
        </p:nvSpPr>
        <p:spPr>
          <a:xfrm>
            <a:off x="20253" y="528988"/>
            <a:ext cx="38311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21A756D-9F78-C59E-2E8A-003CF0E5FA80}"/>
              </a:ext>
            </a:extLst>
          </p:cNvPr>
          <p:cNvSpPr txBox="1"/>
          <p:nvPr/>
        </p:nvSpPr>
        <p:spPr>
          <a:xfrm>
            <a:off x="79633" y="3096270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92E643A-B9DB-D658-9FC8-081FFAA6371C}"/>
              </a:ext>
            </a:extLst>
          </p:cNvPr>
          <p:cNvSpPr txBox="1"/>
          <p:nvPr/>
        </p:nvSpPr>
        <p:spPr>
          <a:xfrm>
            <a:off x="79633" y="1568752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32631AB-5BDD-31F3-30CF-0C6252F88942}"/>
              </a:ext>
            </a:extLst>
          </p:cNvPr>
          <p:cNvSpPr txBox="1"/>
          <p:nvPr/>
        </p:nvSpPr>
        <p:spPr>
          <a:xfrm>
            <a:off x="79633" y="2077924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F042385-42BC-B84C-302D-BC3397A341F1}"/>
              </a:ext>
            </a:extLst>
          </p:cNvPr>
          <p:cNvSpPr txBox="1"/>
          <p:nvPr/>
        </p:nvSpPr>
        <p:spPr>
          <a:xfrm>
            <a:off x="79633" y="2587096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481A009F-C312-2446-C7F8-D946DB792824}"/>
              </a:ext>
            </a:extLst>
          </p:cNvPr>
          <p:cNvCxnSpPr>
            <a:cxnSpLocks/>
            <a:endCxn id="321" idx="2"/>
          </p:cNvCxnSpPr>
          <p:nvPr/>
        </p:nvCxnSpPr>
        <p:spPr>
          <a:xfrm flipV="1">
            <a:off x="1721875" y="1497771"/>
            <a:ext cx="2502" cy="111369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D783DD2-0824-3FA4-53F4-33D2666B713E}"/>
              </a:ext>
            </a:extLst>
          </p:cNvPr>
          <p:cNvCxnSpPr>
            <a:cxnSpLocks/>
          </p:cNvCxnSpPr>
          <p:nvPr/>
        </p:nvCxnSpPr>
        <p:spPr>
          <a:xfrm>
            <a:off x="1759631" y="1491835"/>
            <a:ext cx="3413529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8A71E21-F1E1-2009-8BBA-813AC8D478AC}"/>
              </a:ext>
            </a:extLst>
          </p:cNvPr>
          <p:cNvCxnSpPr>
            <a:cxnSpLocks/>
          </p:cNvCxnSpPr>
          <p:nvPr/>
        </p:nvCxnSpPr>
        <p:spPr>
          <a:xfrm flipH="1" flipV="1">
            <a:off x="402711" y="1491835"/>
            <a:ext cx="1286382" cy="3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8CC81842-1ECF-8CAE-C0C9-5FE5ECDF234F}"/>
              </a:ext>
            </a:extLst>
          </p:cNvPr>
          <p:cNvSpPr txBox="1"/>
          <p:nvPr/>
        </p:nvSpPr>
        <p:spPr>
          <a:xfrm>
            <a:off x="463320" y="1495546"/>
            <a:ext cx="12143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&gt; FC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NWP model overestimated the predictand value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CFF99B8-E34E-3749-4B30-5ACAB4C4AC11}"/>
              </a:ext>
            </a:extLst>
          </p:cNvPr>
          <p:cNvSpPr txBox="1"/>
          <p:nvPr/>
        </p:nvSpPr>
        <p:spPr>
          <a:xfrm>
            <a:off x="2579354" y="1506231"/>
            <a:ext cx="20369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&lt; FC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NWP model underestimated the predictand value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72C8134-1EFD-1CD9-4E58-A8C84744ACBE}"/>
              </a:ext>
            </a:extLst>
          </p:cNvPr>
          <p:cNvSpPr txBox="1"/>
          <p:nvPr/>
        </p:nvSpPr>
        <p:spPr>
          <a:xfrm>
            <a:off x="705919" y="1282327"/>
            <a:ext cx="203691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= FC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0E0A456-42E4-0175-FDEE-496D192387B8}"/>
              </a:ext>
            </a:extLst>
          </p:cNvPr>
          <p:cNvSpPr txBox="1"/>
          <p:nvPr/>
        </p:nvSpPr>
        <p:spPr>
          <a:xfrm>
            <a:off x="343077" y="27651"/>
            <a:ext cx="491260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Mapping function for FER,  FER = (FC – OBS) / FC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7F3D7A9-209C-A9EA-A42C-7AC7A40F2918}"/>
              </a:ext>
            </a:extLst>
          </p:cNvPr>
          <p:cNvSpPr txBox="1"/>
          <p:nvPr/>
        </p:nvSpPr>
        <p:spPr>
          <a:xfrm>
            <a:off x="79633" y="1059580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D2634E2-1DB0-9BAD-3340-64C541263F1D}"/>
              </a:ext>
            </a:extLst>
          </p:cNvPr>
          <p:cNvSpPr/>
          <p:nvPr/>
        </p:nvSpPr>
        <p:spPr>
          <a:xfrm>
            <a:off x="428439" y="4696149"/>
            <a:ext cx="4902636" cy="257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4348609-7513-BCE2-DF72-0F3751C09804}"/>
              </a:ext>
            </a:extLst>
          </p:cNvPr>
          <p:cNvSpPr/>
          <p:nvPr/>
        </p:nvSpPr>
        <p:spPr>
          <a:xfrm>
            <a:off x="464813" y="7250408"/>
            <a:ext cx="94890" cy="16210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88F7058-4E1D-9224-2BC0-96610E542E5E}"/>
              </a:ext>
            </a:extLst>
          </p:cNvPr>
          <p:cNvSpPr/>
          <p:nvPr/>
        </p:nvSpPr>
        <p:spPr>
          <a:xfrm>
            <a:off x="690692" y="7247166"/>
            <a:ext cx="94890" cy="19452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95D8799-E2D3-95A7-A612-66B3AFAB7147}"/>
              </a:ext>
            </a:extLst>
          </p:cNvPr>
          <p:cNvSpPr/>
          <p:nvPr/>
        </p:nvSpPr>
        <p:spPr>
          <a:xfrm>
            <a:off x="916570" y="7237440"/>
            <a:ext cx="94890" cy="29179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B611D6AC-F199-0B71-B393-70BFEE6B8256}"/>
              </a:ext>
            </a:extLst>
          </p:cNvPr>
          <p:cNvSpPr/>
          <p:nvPr/>
        </p:nvSpPr>
        <p:spPr>
          <a:xfrm>
            <a:off x="1142448" y="7225445"/>
            <a:ext cx="94890" cy="41173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86D78D7-B535-D64D-D62B-15388F017739}"/>
              </a:ext>
            </a:extLst>
          </p:cNvPr>
          <p:cNvSpPr/>
          <p:nvPr/>
        </p:nvSpPr>
        <p:spPr>
          <a:xfrm>
            <a:off x="1368326" y="7217988"/>
            <a:ext cx="94890" cy="48631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B286142-CA3D-1415-BFDC-5F7609DBFECF}"/>
              </a:ext>
            </a:extLst>
          </p:cNvPr>
          <p:cNvSpPr/>
          <p:nvPr/>
        </p:nvSpPr>
        <p:spPr>
          <a:xfrm>
            <a:off x="1594203" y="7212733"/>
            <a:ext cx="94890" cy="53886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49A9BBF-5318-EDA9-B7C6-CB9750CA60BE}"/>
              </a:ext>
            </a:extLst>
          </p:cNvPr>
          <p:cNvSpPr/>
          <p:nvPr/>
        </p:nvSpPr>
        <p:spPr>
          <a:xfrm>
            <a:off x="1820082" y="7184659"/>
            <a:ext cx="94890" cy="81960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623DC1A-CF49-90E5-AD10-0D30682C3375}"/>
              </a:ext>
            </a:extLst>
          </p:cNvPr>
          <p:cNvSpPr/>
          <p:nvPr/>
        </p:nvSpPr>
        <p:spPr>
          <a:xfrm>
            <a:off x="2045959" y="7122512"/>
            <a:ext cx="94890" cy="144107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BCE8923-72F6-CB86-781B-A63C49458F53}"/>
              </a:ext>
            </a:extLst>
          </p:cNvPr>
          <p:cNvSpPr/>
          <p:nvPr/>
        </p:nvSpPr>
        <p:spPr>
          <a:xfrm>
            <a:off x="2271838" y="7028696"/>
            <a:ext cx="94890" cy="237923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5170406-42BC-C6FF-FE8A-10361402E06C}"/>
              </a:ext>
            </a:extLst>
          </p:cNvPr>
          <p:cNvSpPr/>
          <p:nvPr/>
        </p:nvSpPr>
        <p:spPr>
          <a:xfrm>
            <a:off x="2497715" y="6841540"/>
            <a:ext cx="94890" cy="425079"/>
          </a:xfrm>
          <a:prstGeom prst="rect">
            <a:avLst/>
          </a:prstGeom>
          <a:solidFill>
            <a:srgbClr val="2A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D796D7-47C0-3B79-9B29-C1187FEFCC03}"/>
              </a:ext>
            </a:extLst>
          </p:cNvPr>
          <p:cNvSpPr/>
          <p:nvPr/>
        </p:nvSpPr>
        <p:spPr>
          <a:xfrm>
            <a:off x="2723593" y="6498420"/>
            <a:ext cx="94890" cy="768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573AFA8-B913-0596-B8E0-36079E5180D4}"/>
              </a:ext>
            </a:extLst>
          </p:cNvPr>
          <p:cNvSpPr/>
          <p:nvPr/>
        </p:nvSpPr>
        <p:spPr>
          <a:xfrm>
            <a:off x="2949471" y="6251999"/>
            <a:ext cx="94890" cy="101462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C14207F-451E-F4D4-1214-FB13D342F791}"/>
              </a:ext>
            </a:extLst>
          </p:cNvPr>
          <p:cNvSpPr/>
          <p:nvPr/>
        </p:nvSpPr>
        <p:spPr>
          <a:xfrm>
            <a:off x="3175349" y="6186493"/>
            <a:ext cx="94890" cy="1080125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385220C-6BAB-16AE-0C23-5F353CC490D6}"/>
              </a:ext>
            </a:extLst>
          </p:cNvPr>
          <p:cNvSpPr/>
          <p:nvPr/>
        </p:nvSpPr>
        <p:spPr>
          <a:xfrm>
            <a:off x="3401226" y="6280071"/>
            <a:ext cx="94890" cy="986547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67D21C7B-7F70-0B34-74E7-D9B162746646}"/>
              </a:ext>
            </a:extLst>
          </p:cNvPr>
          <p:cNvSpPr/>
          <p:nvPr/>
        </p:nvSpPr>
        <p:spPr>
          <a:xfrm>
            <a:off x="3627104" y="6476586"/>
            <a:ext cx="94890" cy="790033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AD920AE-E468-7420-51E1-417B5595DD5C}"/>
              </a:ext>
            </a:extLst>
          </p:cNvPr>
          <p:cNvSpPr/>
          <p:nvPr/>
        </p:nvSpPr>
        <p:spPr>
          <a:xfrm>
            <a:off x="3852983" y="6704292"/>
            <a:ext cx="94890" cy="562327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54EAC1C-0C88-1768-AE1A-BF73AE108339}"/>
              </a:ext>
            </a:extLst>
          </p:cNvPr>
          <p:cNvSpPr/>
          <p:nvPr/>
        </p:nvSpPr>
        <p:spPr>
          <a:xfrm>
            <a:off x="4078856" y="6875852"/>
            <a:ext cx="94890" cy="390767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B13D3F-AB55-FA96-291E-FF229CFA0FC1}"/>
              </a:ext>
            </a:extLst>
          </p:cNvPr>
          <p:cNvSpPr/>
          <p:nvPr/>
        </p:nvSpPr>
        <p:spPr>
          <a:xfrm>
            <a:off x="4304734" y="7028696"/>
            <a:ext cx="94890" cy="237923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089BB36-208A-814C-CAD5-69A45CDA6582}"/>
              </a:ext>
            </a:extLst>
          </p:cNvPr>
          <p:cNvSpPr/>
          <p:nvPr/>
        </p:nvSpPr>
        <p:spPr>
          <a:xfrm>
            <a:off x="4530612" y="7184659"/>
            <a:ext cx="94890" cy="8196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B4F7995-7830-4AED-7BB6-A59BC599D70B}"/>
              </a:ext>
            </a:extLst>
          </p:cNvPr>
          <p:cNvSpPr/>
          <p:nvPr/>
        </p:nvSpPr>
        <p:spPr>
          <a:xfrm>
            <a:off x="4756490" y="7212732"/>
            <a:ext cx="94890" cy="53887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420CE5E-80DE-DA17-1E19-D497AF26F5DC}"/>
              </a:ext>
            </a:extLst>
          </p:cNvPr>
          <p:cNvSpPr/>
          <p:nvPr/>
        </p:nvSpPr>
        <p:spPr>
          <a:xfrm>
            <a:off x="4982368" y="7225445"/>
            <a:ext cx="94890" cy="41173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1C20DEF-138B-F5CF-D947-3A78020697D4}"/>
              </a:ext>
            </a:extLst>
          </p:cNvPr>
          <p:cNvSpPr/>
          <p:nvPr/>
        </p:nvSpPr>
        <p:spPr>
          <a:xfrm>
            <a:off x="5208241" y="7250408"/>
            <a:ext cx="94890" cy="16210"/>
          </a:xfrm>
          <a:prstGeom prst="rect">
            <a:avLst/>
          </a:prstGeom>
          <a:solidFill>
            <a:srgbClr val="D6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80FFB25-FB30-439E-EA96-060CEA8DD61F}"/>
              </a:ext>
            </a:extLst>
          </p:cNvPr>
          <p:cNvSpPr txBox="1"/>
          <p:nvPr/>
        </p:nvSpPr>
        <p:spPr>
          <a:xfrm>
            <a:off x="236209" y="4360089"/>
            <a:ext cx="527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WT 0000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(-inf &lt;= predictor1 &lt; inf) &amp; (-inf &lt;= predictor2 &lt; inf) &amp; (-inf &lt;= predictor3 &lt; inf)  &amp; (-inf &lt;= predictor4 &lt; inf)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DB40578-252B-FB58-BDAD-F7D7B7B36562}"/>
              </a:ext>
            </a:extLst>
          </p:cNvPr>
          <p:cNvSpPr txBox="1"/>
          <p:nvPr/>
        </p:nvSpPr>
        <p:spPr>
          <a:xfrm>
            <a:off x="690692" y="4806458"/>
            <a:ext cx="1581146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Total n. of data points in G-WT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2C85192-40F0-90BB-2528-F3E11295D949}"/>
              </a:ext>
            </a:extLst>
          </p:cNvPr>
          <p:cNvSpPr txBox="1"/>
          <p:nvPr/>
        </p:nvSpPr>
        <p:spPr>
          <a:xfrm>
            <a:off x="3618665" y="4817476"/>
            <a:ext cx="14501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G-WT Bias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1CD8D13-84BB-3811-E58F-0F535A5B62BD}"/>
              </a:ext>
            </a:extLst>
          </p:cNvPr>
          <p:cNvSpPr txBox="1"/>
          <p:nvPr/>
        </p:nvSpPr>
        <p:spPr>
          <a:xfrm>
            <a:off x="-72233" y="4696149"/>
            <a:ext cx="307777" cy="257765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Frequencies [%]</a:t>
            </a: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210F29E-AFDF-DAAE-C39C-2F314DE77952}"/>
              </a:ext>
            </a:extLst>
          </p:cNvPr>
          <p:cNvSpPr txBox="1"/>
          <p:nvPr/>
        </p:nvSpPr>
        <p:spPr>
          <a:xfrm>
            <a:off x="423018" y="7863831"/>
            <a:ext cx="49026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FE Bins</a:t>
            </a: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B6FC2C9-877C-C94B-C12B-7FDDEC45E38E}"/>
              </a:ext>
            </a:extLst>
          </p:cNvPr>
          <p:cNvSpPr txBox="1"/>
          <p:nvPr/>
        </p:nvSpPr>
        <p:spPr>
          <a:xfrm rot="18900000">
            <a:off x="-227737" y="7529542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Neg. bin n.1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C53D08C-ABF5-250A-CAB5-A81B595AB76D}"/>
              </a:ext>
            </a:extLst>
          </p:cNvPr>
          <p:cNvCxnSpPr>
            <a:cxnSpLocks/>
          </p:cNvCxnSpPr>
          <p:nvPr/>
        </p:nvCxnSpPr>
        <p:spPr>
          <a:xfrm flipV="1">
            <a:off x="2771038" y="5613010"/>
            <a:ext cx="0" cy="720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61FEE75-1789-79D0-39B4-CF41AEB70567}"/>
              </a:ext>
            </a:extLst>
          </p:cNvPr>
          <p:cNvCxnSpPr>
            <a:cxnSpLocks/>
          </p:cNvCxnSpPr>
          <p:nvPr/>
        </p:nvCxnSpPr>
        <p:spPr>
          <a:xfrm>
            <a:off x="2817030" y="5612311"/>
            <a:ext cx="2450420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CF0BF6-D99E-6404-1D56-0C945A235BC8}"/>
              </a:ext>
            </a:extLst>
          </p:cNvPr>
          <p:cNvCxnSpPr>
            <a:cxnSpLocks/>
          </p:cNvCxnSpPr>
          <p:nvPr/>
        </p:nvCxnSpPr>
        <p:spPr>
          <a:xfrm flipH="1">
            <a:off x="490718" y="5612311"/>
            <a:ext cx="2211333" cy="12897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1FE0E648-388B-8855-EEAD-32B0F35F3F0B}"/>
              </a:ext>
            </a:extLst>
          </p:cNvPr>
          <p:cNvSpPr txBox="1"/>
          <p:nvPr/>
        </p:nvSpPr>
        <p:spPr>
          <a:xfrm>
            <a:off x="643245" y="5625208"/>
            <a:ext cx="20369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&gt; FC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NWP model overestimated the predictand value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AF2A790-B29F-683C-D10D-3976D2C114CE}"/>
              </a:ext>
            </a:extLst>
          </p:cNvPr>
          <p:cNvSpPr txBox="1"/>
          <p:nvPr/>
        </p:nvSpPr>
        <p:spPr>
          <a:xfrm>
            <a:off x="2874336" y="5625208"/>
            <a:ext cx="20369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&lt; FC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NWP model underestimated the predictand value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4E68C6A6-F6AC-F5C9-0390-4815842B90DE}"/>
              </a:ext>
            </a:extLst>
          </p:cNvPr>
          <p:cNvSpPr txBox="1"/>
          <p:nvPr/>
        </p:nvSpPr>
        <p:spPr>
          <a:xfrm>
            <a:off x="1752580" y="5399424"/>
            <a:ext cx="203691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 = FC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05A20C2-0BA4-175D-F70F-4CF6FCBBA587}"/>
              </a:ext>
            </a:extLst>
          </p:cNvPr>
          <p:cNvSpPr txBox="1"/>
          <p:nvPr/>
        </p:nvSpPr>
        <p:spPr>
          <a:xfrm rot="16200000">
            <a:off x="2176241" y="6299379"/>
            <a:ext cx="6942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n. of data points in bin M 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061B17B-060C-42CD-DCF3-412F43E74975}"/>
              </a:ext>
            </a:extLst>
          </p:cNvPr>
          <p:cNvSpPr txBox="1"/>
          <p:nvPr/>
        </p:nvSpPr>
        <p:spPr>
          <a:xfrm rot="18900000">
            <a:off x="1800300" y="7529542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Neg. bin n. M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C6EEBB6C-E793-4A95-DD6E-5BE5D3E7C369}"/>
              </a:ext>
            </a:extLst>
          </p:cNvPr>
          <p:cNvSpPr txBox="1"/>
          <p:nvPr/>
        </p:nvSpPr>
        <p:spPr>
          <a:xfrm rot="18900000">
            <a:off x="2031007" y="7529542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Bin around FE=0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0F5653B9-B393-CD6E-8655-0DECE73BE152}"/>
              </a:ext>
            </a:extLst>
          </p:cNvPr>
          <p:cNvSpPr txBox="1"/>
          <p:nvPr/>
        </p:nvSpPr>
        <p:spPr>
          <a:xfrm rot="18900000">
            <a:off x="2260808" y="7529542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Pos. bin n.1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331B64C-6819-6E26-CF02-121999A51707}"/>
              </a:ext>
            </a:extLst>
          </p:cNvPr>
          <p:cNvSpPr txBox="1"/>
          <p:nvPr/>
        </p:nvSpPr>
        <p:spPr>
          <a:xfrm rot="18900000">
            <a:off x="4511734" y="7529542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Pos. bin n. N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BCCD843-9A07-A6E3-3F45-8E7DF4C6C235}"/>
              </a:ext>
            </a:extLst>
          </p:cNvPr>
          <p:cNvSpPr txBox="1"/>
          <p:nvPr/>
        </p:nvSpPr>
        <p:spPr>
          <a:xfrm rot="18900000">
            <a:off x="5632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-0.99 to -0.75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A0D4AE3A-D7CA-3008-ADED-D1C7D42E511F}"/>
              </a:ext>
            </a:extLst>
          </p:cNvPr>
          <p:cNvSpPr txBox="1"/>
          <p:nvPr/>
        </p:nvSpPr>
        <p:spPr>
          <a:xfrm rot="18900000">
            <a:off x="36294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-0.75 to -0.5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66F13E5-EEF8-4A36-1CB9-25EA5176E688}"/>
              </a:ext>
            </a:extLst>
          </p:cNvPr>
          <p:cNvSpPr txBox="1"/>
          <p:nvPr/>
        </p:nvSpPr>
        <p:spPr>
          <a:xfrm rot="18900000">
            <a:off x="66956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-0.5 to -0.25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957CE2E8-6672-09BE-F666-D71F3C12824C}"/>
              </a:ext>
            </a:extLst>
          </p:cNvPr>
          <p:cNvSpPr txBox="1"/>
          <p:nvPr/>
        </p:nvSpPr>
        <p:spPr>
          <a:xfrm rot="18900000">
            <a:off x="97618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-0.25 to 0.25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35FFA4D-FCC7-8EB8-0768-B6F1133968B1}"/>
              </a:ext>
            </a:extLst>
          </p:cNvPr>
          <p:cNvSpPr txBox="1"/>
          <p:nvPr/>
        </p:nvSpPr>
        <p:spPr>
          <a:xfrm rot="18900000">
            <a:off x="128280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0.25 to 0.5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1A325C2-070F-8425-7AD9-38F7B94F101B}"/>
              </a:ext>
            </a:extLst>
          </p:cNvPr>
          <p:cNvSpPr txBox="1"/>
          <p:nvPr/>
        </p:nvSpPr>
        <p:spPr>
          <a:xfrm rot="18900000">
            <a:off x="158942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0.5 to 0.75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E023BBD-D9E4-A63A-FFD5-05E6A83D6082}"/>
              </a:ext>
            </a:extLst>
          </p:cNvPr>
          <p:cNvSpPr txBox="1"/>
          <p:nvPr/>
        </p:nvSpPr>
        <p:spPr>
          <a:xfrm rot="18900000">
            <a:off x="189604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0.75 to 1.0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561EF6-E8C5-E35B-7952-C99E1E33E426}"/>
              </a:ext>
            </a:extLst>
          </p:cNvPr>
          <p:cNvSpPr txBox="1"/>
          <p:nvPr/>
        </p:nvSpPr>
        <p:spPr>
          <a:xfrm rot="18900000">
            <a:off x="220266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 to 1.5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561A9EC-634A-793A-C76F-785B7288EADA}"/>
              </a:ext>
            </a:extLst>
          </p:cNvPr>
          <p:cNvSpPr txBox="1"/>
          <p:nvPr/>
        </p:nvSpPr>
        <p:spPr>
          <a:xfrm rot="18900000">
            <a:off x="250928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 to 1.5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4C6B37A-CF33-5928-EF55-FAB06F17E05C}"/>
              </a:ext>
            </a:extLst>
          </p:cNvPr>
          <p:cNvSpPr txBox="1"/>
          <p:nvPr/>
        </p:nvSpPr>
        <p:spPr>
          <a:xfrm rot="18900000">
            <a:off x="281590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 to 2.0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08761F66-7261-2D0F-43DC-E76B02659F24}"/>
              </a:ext>
            </a:extLst>
          </p:cNvPr>
          <p:cNvSpPr txBox="1"/>
          <p:nvPr/>
        </p:nvSpPr>
        <p:spPr>
          <a:xfrm rot="18900000">
            <a:off x="312252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 to 3.0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1C7FB38-A414-3D3C-2495-3A2D87A329D0}"/>
              </a:ext>
            </a:extLst>
          </p:cNvPr>
          <p:cNvSpPr txBox="1"/>
          <p:nvPr/>
        </p:nvSpPr>
        <p:spPr>
          <a:xfrm rot="18900000">
            <a:off x="342914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 to 5.0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BCE4580-D0C0-CCAC-2C8E-B69215BAF81E}"/>
              </a:ext>
            </a:extLst>
          </p:cNvPr>
          <p:cNvSpPr txBox="1"/>
          <p:nvPr/>
        </p:nvSpPr>
        <p:spPr>
          <a:xfrm rot="18900000">
            <a:off x="373576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5.0 to 10.0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B8EC13BB-D482-06D2-0EE0-8B7BC44A53D1}"/>
              </a:ext>
            </a:extLst>
          </p:cNvPr>
          <p:cNvSpPr txBox="1"/>
          <p:nvPr/>
        </p:nvSpPr>
        <p:spPr>
          <a:xfrm rot="18900000">
            <a:off x="4042383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10.0 to 25.0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52ADB46-B6B6-5F81-B8C0-246F68B893B5}"/>
              </a:ext>
            </a:extLst>
          </p:cNvPr>
          <p:cNvSpPr txBox="1"/>
          <p:nvPr/>
        </p:nvSpPr>
        <p:spPr>
          <a:xfrm rot="18900000">
            <a:off x="4348997" y="3455138"/>
            <a:ext cx="9730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25.0 to 1000.0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4888A8E1-79C8-43E5-F057-51961BBDA572}"/>
              </a:ext>
            </a:extLst>
          </p:cNvPr>
          <p:cNvSpPr txBox="1"/>
          <p:nvPr/>
        </p:nvSpPr>
        <p:spPr>
          <a:xfrm rot="16200000">
            <a:off x="1029070" y="2392701"/>
            <a:ext cx="737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n. of data points in bin 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C6B6859-40E2-341D-9EC9-7104FF68B368}"/>
              </a:ext>
            </a:extLst>
          </p:cNvPr>
          <p:cNvSpPr txBox="1"/>
          <p:nvPr/>
        </p:nvSpPr>
        <p:spPr>
          <a:xfrm>
            <a:off x="425921" y="4094623"/>
            <a:ext cx="491260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Mapping function for FE,  FE = FC – OBS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C88DC21-AD81-4C7C-6116-31EBC6A4F3CD}"/>
              </a:ext>
            </a:extLst>
          </p:cNvPr>
          <p:cNvCxnSpPr>
            <a:cxnSpLocks/>
          </p:cNvCxnSpPr>
          <p:nvPr/>
        </p:nvCxnSpPr>
        <p:spPr>
          <a:xfrm flipH="1">
            <a:off x="385813" y="1142372"/>
            <a:ext cx="4770449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DBDA27F0-2994-7D6A-F75D-2C002DC99AF8}"/>
              </a:ext>
            </a:extLst>
          </p:cNvPr>
          <p:cNvSpPr txBox="1"/>
          <p:nvPr/>
        </p:nvSpPr>
        <p:spPr>
          <a:xfrm>
            <a:off x="1575153" y="1048452"/>
            <a:ext cx="243146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number of bins (pre-set by the software)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ABD98367-CB88-46BC-3E5D-6E2BA6B0F0A9}"/>
              </a:ext>
            </a:extLst>
          </p:cNvPr>
          <p:cNvCxnSpPr>
            <a:cxnSpLocks/>
          </p:cNvCxnSpPr>
          <p:nvPr/>
        </p:nvCxnSpPr>
        <p:spPr>
          <a:xfrm flipH="1">
            <a:off x="497001" y="5274617"/>
            <a:ext cx="4770449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7D3FB560-03E2-5F1D-F66E-8D204C377DC8}"/>
              </a:ext>
            </a:extLst>
          </p:cNvPr>
          <p:cNvSpPr txBox="1"/>
          <p:nvPr/>
        </p:nvSpPr>
        <p:spPr>
          <a:xfrm>
            <a:off x="1735172" y="5151019"/>
            <a:ext cx="210362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number of bins (set by the user)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0E46834-C6EC-763B-273A-94E438AFE492}"/>
              </a:ext>
            </a:extLst>
          </p:cNvPr>
          <p:cNvSpPr txBox="1"/>
          <p:nvPr/>
        </p:nvSpPr>
        <p:spPr>
          <a:xfrm>
            <a:off x="77234" y="4595012"/>
            <a:ext cx="38311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5969143D-084A-AD5B-35B1-4175CA326598}"/>
              </a:ext>
            </a:extLst>
          </p:cNvPr>
          <p:cNvSpPr txBox="1"/>
          <p:nvPr/>
        </p:nvSpPr>
        <p:spPr>
          <a:xfrm>
            <a:off x="136614" y="7152769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F092700-CEED-85DC-DDAA-B7C1236949A0}"/>
              </a:ext>
            </a:extLst>
          </p:cNvPr>
          <p:cNvSpPr txBox="1"/>
          <p:nvPr/>
        </p:nvSpPr>
        <p:spPr>
          <a:xfrm>
            <a:off x="136614" y="5634776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2869AF-243C-36E4-8728-ABFD7E2AA66A}"/>
              </a:ext>
            </a:extLst>
          </p:cNvPr>
          <p:cNvSpPr txBox="1"/>
          <p:nvPr/>
        </p:nvSpPr>
        <p:spPr>
          <a:xfrm>
            <a:off x="136614" y="6143948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80BD4A2-243F-D894-329F-EAB50AB9F7ED}"/>
              </a:ext>
            </a:extLst>
          </p:cNvPr>
          <p:cNvSpPr txBox="1"/>
          <p:nvPr/>
        </p:nvSpPr>
        <p:spPr>
          <a:xfrm>
            <a:off x="136614" y="6653120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9A108A-9A9F-BD6E-F33E-3C7F33A8706B}"/>
              </a:ext>
            </a:extLst>
          </p:cNvPr>
          <p:cNvSpPr txBox="1"/>
          <p:nvPr/>
        </p:nvSpPr>
        <p:spPr>
          <a:xfrm>
            <a:off x="136614" y="5125604"/>
            <a:ext cx="3237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299</Words>
  <Application>Microsoft Office PowerPoint</Application>
  <PresentationFormat>Personalizzato</PresentationFormat>
  <Paragraphs>67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2023-07-27T09:57:34Z</dcterms:created>
  <dcterms:modified xsi:type="dcterms:W3CDTF">2023-09-21T19:53:51Z</dcterms:modified>
</cp:coreProperties>
</file>