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227763" cy="5795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928D1-2A13-44ED-B2C6-3804F9580554}" v="36" dt="2023-07-24T16:21:33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7" d="100"/>
          <a:sy n="97" d="100"/>
        </p:scale>
        <p:origin x="2427" y="-6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Maria Pillosu" userId="ff035341-0897-461c-8a78-f8f5d53ad921" providerId="ADAL" clId="{2AD928D1-2A13-44ED-B2C6-3804F9580554}"/>
    <pc:docChg chg="undo custSel modSld">
      <pc:chgData name="Fatima Maria Pillosu" userId="ff035341-0897-461c-8a78-f8f5d53ad921" providerId="ADAL" clId="{2AD928D1-2A13-44ED-B2C6-3804F9580554}" dt="2023-07-24T16:21:57.052" v="926" actId="14100"/>
      <pc:docMkLst>
        <pc:docMk/>
      </pc:docMkLst>
      <pc:sldChg chg="addSp delSp modSp mod">
        <pc:chgData name="Fatima Maria Pillosu" userId="ff035341-0897-461c-8a78-f8f5d53ad921" providerId="ADAL" clId="{2AD928D1-2A13-44ED-B2C6-3804F9580554}" dt="2023-07-24T16:21:57.052" v="926" actId="14100"/>
        <pc:sldMkLst>
          <pc:docMk/>
          <pc:sldMk cId="4165470388" sldId="256"/>
        </pc:sldMkLst>
        <pc:spChg chg="del mod or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4" creationId="{CDEE6931-240C-19D3-6930-D8C56BA9773C}"/>
          </ac:spMkLst>
        </pc:spChg>
        <pc:spChg chg="mod">
          <ac:chgData name="Fatima Maria Pillosu" userId="ff035341-0897-461c-8a78-f8f5d53ad921" providerId="ADAL" clId="{2AD928D1-2A13-44ED-B2C6-3804F9580554}" dt="2023-07-24T15:40:14.750" v="11" actId="1582"/>
          <ac:spMkLst>
            <pc:docMk/>
            <pc:sldMk cId="4165470388" sldId="256"/>
            <ac:spMk id="7" creationId="{549BC76B-5F8B-5511-87CB-A2F2BFC242E4}"/>
          </ac:spMkLst>
        </pc:spChg>
        <pc:spChg chg="mod">
          <ac:chgData name="Fatima Maria Pillosu" userId="ff035341-0897-461c-8a78-f8f5d53ad921" providerId="ADAL" clId="{2AD928D1-2A13-44ED-B2C6-3804F9580554}" dt="2023-07-24T15:40:14.750" v="11" actId="1582"/>
          <ac:spMkLst>
            <pc:docMk/>
            <pc:sldMk cId="4165470388" sldId="256"/>
            <ac:spMk id="8" creationId="{059CF71E-39CF-F40D-FD33-713846B834CE}"/>
          </ac:spMkLst>
        </pc:spChg>
        <pc:spChg chg="del mod or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11" creationId="{01D36E8A-AC70-998F-2B0A-D4876136E7AF}"/>
          </ac:spMkLst>
        </pc:spChg>
        <pc:spChg chg="del mod or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13" creationId="{2F5960E1-0A67-8312-6A87-10B49909FCD7}"/>
          </ac:spMkLst>
        </pc:spChg>
        <pc:spChg chg="del mod or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17" creationId="{AE8D0209-3EBC-479A-AD05-EA124AD84079}"/>
          </ac:spMkLst>
        </pc:spChg>
        <pc:spChg chg="del mod or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18" creationId="{6C9F3887-6753-843E-1E0E-DE8D9B5E5EC9}"/>
          </ac:spMkLst>
        </pc:spChg>
        <pc:spChg chg="del">
          <ac:chgData name="Fatima Maria Pillosu" userId="ff035341-0897-461c-8a78-f8f5d53ad921" providerId="ADAL" clId="{2AD928D1-2A13-44ED-B2C6-3804F9580554}" dt="2023-07-24T15:45:03.654" v="134" actId="478"/>
          <ac:spMkLst>
            <pc:docMk/>
            <pc:sldMk cId="4165470388" sldId="256"/>
            <ac:spMk id="26" creationId="{267A5A35-2B57-69EF-4F2B-5AF925C6ED67}"/>
          </ac:spMkLst>
        </pc:spChg>
        <pc:spChg chg="del">
          <ac:chgData name="Fatima Maria Pillosu" userId="ff035341-0897-461c-8a78-f8f5d53ad921" providerId="ADAL" clId="{2AD928D1-2A13-44ED-B2C6-3804F9580554}" dt="2023-07-24T15:45:03.654" v="134" actId="478"/>
          <ac:spMkLst>
            <pc:docMk/>
            <pc:sldMk cId="4165470388" sldId="256"/>
            <ac:spMk id="27" creationId="{1D032E0B-AFF4-704F-C6A0-0C07BCF1B9CC}"/>
          </ac:spMkLst>
        </pc:spChg>
        <pc:spChg chg="del">
          <ac:chgData name="Fatima Maria Pillosu" userId="ff035341-0897-461c-8a78-f8f5d53ad921" providerId="ADAL" clId="{2AD928D1-2A13-44ED-B2C6-3804F9580554}" dt="2023-07-24T15:45:03.654" v="134" actId="478"/>
          <ac:spMkLst>
            <pc:docMk/>
            <pc:sldMk cId="4165470388" sldId="256"/>
            <ac:spMk id="29" creationId="{D85F3CC9-63FC-0609-3C95-029FEA638007}"/>
          </ac:spMkLst>
        </pc:spChg>
        <pc:spChg chg="del">
          <ac:chgData name="Fatima Maria Pillosu" userId="ff035341-0897-461c-8a78-f8f5d53ad921" providerId="ADAL" clId="{2AD928D1-2A13-44ED-B2C6-3804F9580554}" dt="2023-07-24T15:45:03.654" v="134" actId="478"/>
          <ac:spMkLst>
            <pc:docMk/>
            <pc:sldMk cId="4165470388" sldId="256"/>
            <ac:spMk id="34" creationId="{C769B4B8-2281-283F-E807-E3514501AE9A}"/>
          </ac:spMkLst>
        </pc:spChg>
        <pc:spChg chg="del">
          <ac:chgData name="Fatima Maria Pillosu" userId="ff035341-0897-461c-8a78-f8f5d53ad921" providerId="ADAL" clId="{2AD928D1-2A13-44ED-B2C6-3804F9580554}" dt="2023-07-24T15:45:03.654" v="134" actId="478"/>
          <ac:spMkLst>
            <pc:docMk/>
            <pc:sldMk cId="4165470388" sldId="256"/>
            <ac:spMk id="35" creationId="{68E8462F-AA94-6F01-9E65-CFE7B0051465}"/>
          </ac:spMkLst>
        </pc:spChg>
        <pc:spChg chg="del">
          <ac:chgData name="Fatima Maria Pillosu" userId="ff035341-0897-461c-8a78-f8f5d53ad921" providerId="ADAL" clId="{2AD928D1-2A13-44ED-B2C6-3804F9580554}" dt="2023-07-24T15:45:02.062" v="133" actId="478"/>
          <ac:spMkLst>
            <pc:docMk/>
            <pc:sldMk cId="4165470388" sldId="256"/>
            <ac:spMk id="37" creationId="{EB3D0021-37CB-D11C-5D3E-61500C00A918}"/>
          </ac:spMkLst>
        </pc:spChg>
        <pc:spChg chg="del">
          <ac:chgData name="Fatima Maria Pillosu" userId="ff035341-0897-461c-8a78-f8f5d53ad921" providerId="ADAL" clId="{2AD928D1-2A13-44ED-B2C6-3804F9580554}" dt="2023-07-24T15:45:02.062" v="133" actId="478"/>
          <ac:spMkLst>
            <pc:docMk/>
            <pc:sldMk cId="4165470388" sldId="256"/>
            <ac:spMk id="39" creationId="{85A9BA8C-4B42-B9FC-4F99-ED83F697EC4C}"/>
          </ac:spMkLst>
        </pc:spChg>
        <pc:spChg chg="del">
          <ac:chgData name="Fatima Maria Pillosu" userId="ff035341-0897-461c-8a78-f8f5d53ad921" providerId="ADAL" clId="{2AD928D1-2A13-44ED-B2C6-3804F9580554}" dt="2023-07-24T15:45:02.062" v="133" actId="478"/>
          <ac:spMkLst>
            <pc:docMk/>
            <pc:sldMk cId="4165470388" sldId="256"/>
            <ac:spMk id="40" creationId="{C817F4E6-481A-D0E7-2909-7CB83B019EC0}"/>
          </ac:spMkLst>
        </pc:spChg>
        <pc:spChg chg="del">
          <ac:chgData name="Fatima Maria Pillosu" userId="ff035341-0897-461c-8a78-f8f5d53ad921" providerId="ADAL" clId="{2AD928D1-2A13-44ED-B2C6-3804F9580554}" dt="2023-07-24T15:45:02.062" v="133" actId="478"/>
          <ac:spMkLst>
            <pc:docMk/>
            <pc:sldMk cId="4165470388" sldId="256"/>
            <ac:spMk id="42" creationId="{51FBE025-F371-974B-7345-E53831BC80FC}"/>
          </ac:spMkLst>
        </pc:spChg>
        <pc:spChg chg="del">
          <ac:chgData name="Fatima Maria Pillosu" userId="ff035341-0897-461c-8a78-f8f5d53ad921" providerId="ADAL" clId="{2AD928D1-2A13-44ED-B2C6-3804F9580554}" dt="2023-07-24T15:45:02.062" v="133" actId="478"/>
          <ac:spMkLst>
            <pc:docMk/>
            <pc:sldMk cId="4165470388" sldId="256"/>
            <ac:spMk id="43" creationId="{CE777B35-9B23-AD58-F781-2FACE7602AD1}"/>
          </ac:spMkLst>
        </pc:spChg>
        <pc:spChg chg="del">
          <ac:chgData name="Fatima Maria Pillosu" userId="ff035341-0897-461c-8a78-f8f5d53ad921" providerId="ADAL" clId="{2AD928D1-2A13-44ED-B2C6-3804F9580554}" dt="2023-07-24T15:45:02.062" v="133" actId="478"/>
          <ac:spMkLst>
            <pc:docMk/>
            <pc:sldMk cId="4165470388" sldId="256"/>
            <ac:spMk id="45" creationId="{81424696-D2D8-504A-A75C-B3365F41DEEB}"/>
          </ac:spMkLst>
        </pc:spChg>
        <pc:spChg chg="del">
          <ac:chgData name="Fatima Maria Pillosu" userId="ff035341-0897-461c-8a78-f8f5d53ad921" providerId="ADAL" clId="{2AD928D1-2A13-44ED-B2C6-3804F9580554}" dt="2023-07-24T15:45:02.062" v="133" actId="478"/>
          <ac:spMkLst>
            <pc:docMk/>
            <pc:sldMk cId="4165470388" sldId="256"/>
            <ac:spMk id="46" creationId="{1D1F036E-E9FA-20C3-366C-79D4B026D512}"/>
          </ac:spMkLst>
        </pc:spChg>
        <pc:spChg chg="del mod or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51" creationId="{D3076631-982E-FE0F-3C8E-053914DC8C8F}"/>
          </ac:spMkLst>
        </pc:spChg>
        <pc:spChg chg="del mod or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55" creationId="{6EB9D8F0-290E-17FE-A802-6FA8419F6D4B}"/>
          </ac:spMkLst>
        </pc:spChg>
        <pc:spChg chg="del mod">
          <ac:chgData name="Fatima Maria Pillosu" userId="ff035341-0897-461c-8a78-f8f5d53ad921" providerId="ADAL" clId="{2AD928D1-2A13-44ED-B2C6-3804F9580554}" dt="2023-07-24T15:52:06.612" v="321" actId="478"/>
          <ac:spMkLst>
            <pc:docMk/>
            <pc:sldMk cId="4165470388" sldId="256"/>
            <ac:spMk id="56" creationId="{2A9B8069-C546-B204-DC11-5698E3E33C5C}"/>
          </ac:spMkLst>
        </pc:spChg>
        <pc:spChg chg="mod">
          <ac:chgData name="Fatima Maria Pillosu" userId="ff035341-0897-461c-8a78-f8f5d53ad921" providerId="ADAL" clId="{2AD928D1-2A13-44ED-B2C6-3804F9580554}" dt="2023-07-24T15:40:28.853" v="12"/>
          <ac:spMkLst>
            <pc:docMk/>
            <pc:sldMk cId="4165470388" sldId="256"/>
            <ac:spMk id="65" creationId="{8BAEFB0B-1B35-E2D7-7D03-664379A5D3C2}"/>
          </ac:spMkLst>
        </pc:spChg>
        <pc:spChg chg="mod">
          <ac:chgData name="Fatima Maria Pillosu" userId="ff035341-0897-461c-8a78-f8f5d53ad921" providerId="ADAL" clId="{2AD928D1-2A13-44ED-B2C6-3804F9580554}" dt="2023-07-24T15:40:47.875" v="22" actId="20577"/>
          <ac:spMkLst>
            <pc:docMk/>
            <pc:sldMk cId="4165470388" sldId="256"/>
            <ac:spMk id="66" creationId="{232ADBDA-FF7B-FB6D-9C59-2C7AD04B5F62}"/>
          </ac:spMkLst>
        </pc:spChg>
        <pc:spChg chg="add del mod or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68" creationId="{C1747F5F-DD8B-5E85-213D-7B4F064BC346}"/>
          </ac:spMkLst>
        </pc:spChg>
        <pc:spChg chg="add del mod or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69" creationId="{476D579F-2D16-8299-EC71-08E294DF30A4}"/>
          </ac:spMkLst>
        </pc:spChg>
        <pc:spChg chg="add del mod or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71" creationId="{7977A422-19CE-C9EF-AE7D-D77379005BD2}"/>
          </ac:spMkLst>
        </pc:spChg>
        <pc:spChg chg="add del mod">
          <ac:chgData name="Fatima Maria Pillosu" userId="ff035341-0897-461c-8a78-f8f5d53ad921" providerId="ADAL" clId="{2AD928D1-2A13-44ED-B2C6-3804F9580554}" dt="2023-07-24T15:42:26.306" v="108" actId="478"/>
          <ac:spMkLst>
            <pc:docMk/>
            <pc:sldMk cId="4165470388" sldId="256"/>
            <ac:spMk id="72" creationId="{EF4ADB27-0209-EB3C-C76B-116F041940F3}"/>
          </ac:spMkLst>
        </pc:spChg>
        <pc:spChg chg="mod">
          <ac:chgData name="Fatima Maria Pillosu" userId="ff035341-0897-461c-8a78-f8f5d53ad921" providerId="ADAL" clId="{2AD928D1-2A13-44ED-B2C6-3804F9580554}" dt="2023-07-24T15:42:48.656" v="109"/>
          <ac:spMkLst>
            <pc:docMk/>
            <pc:sldMk cId="4165470388" sldId="256"/>
            <ac:spMk id="75" creationId="{C5790029-37F2-160B-7185-1F46965277FD}"/>
          </ac:spMkLst>
        </pc:spChg>
        <pc:spChg chg="mod">
          <ac:chgData name="Fatima Maria Pillosu" userId="ff035341-0897-461c-8a78-f8f5d53ad921" providerId="ADAL" clId="{2AD928D1-2A13-44ED-B2C6-3804F9580554}" dt="2023-07-24T15:43:00.259" v="111" actId="20577"/>
          <ac:spMkLst>
            <pc:docMk/>
            <pc:sldMk cId="4165470388" sldId="256"/>
            <ac:spMk id="76" creationId="{480B50DF-A456-4098-8F6A-1C045F6972F8}"/>
          </ac:spMkLst>
        </pc:spChg>
        <pc:spChg chg="add del mod or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78" creationId="{96D8230E-1AA7-D318-769E-3DE8360DE077}"/>
          </ac:spMkLst>
        </pc:spChg>
        <pc:spChg chg="add del mod or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79" creationId="{BD30BD74-F927-EE1C-F015-BC058FD20888}"/>
          </ac:spMkLst>
        </pc:spChg>
        <pc:spChg chg="add del mod or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81" creationId="{98EF49CF-C8D5-C014-8728-7EFE916A6AFD}"/>
          </ac:spMkLst>
        </pc:spChg>
        <pc:spChg chg="add del mod or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82" creationId="{68C68218-8517-5793-D56C-CF96D57869C3}"/>
          </ac:spMkLst>
        </pc:spChg>
        <pc:spChg chg="add del mod or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84" creationId="{8E1A03AF-5DD5-C205-C635-25A825D25057}"/>
          </ac:spMkLst>
        </pc:spChg>
        <pc:spChg chg="mod">
          <ac:chgData name="Fatima Maria Pillosu" userId="ff035341-0897-461c-8a78-f8f5d53ad921" providerId="ADAL" clId="{2AD928D1-2A13-44ED-B2C6-3804F9580554}" dt="2023-07-24T15:44:51.121" v="131"/>
          <ac:spMkLst>
            <pc:docMk/>
            <pc:sldMk cId="4165470388" sldId="256"/>
            <ac:spMk id="86" creationId="{1D220F9E-9F5F-FC66-24DE-3D8BC6FEEF07}"/>
          </ac:spMkLst>
        </pc:spChg>
        <pc:spChg chg="mod">
          <ac:chgData name="Fatima Maria Pillosu" userId="ff035341-0897-461c-8a78-f8f5d53ad921" providerId="ADAL" clId="{2AD928D1-2A13-44ED-B2C6-3804F9580554}" dt="2023-07-24T15:45:25.407" v="152" actId="20577"/>
          <ac:spMkLst>
            <pc:docMk/>
            <pc:sldMk cId="4165470388" sldId="256"/>
            <ac:spMk id="87" creationId="{B3643F2C-5AE7-5FB3-94D8-C2F04D602205}"/>
          </ac:spMkLst>
        </pc:spChg>
        <pc:spChg chg="add del mod or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89" creationId="{806467C3-A12B-2490-D5AB-68D820706837}"/>
          </ac:spMkLst>
        </pc:spChg>
        <pc:spChg chg="add del mod or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90" creationId="{7B8CA29B-68D5-F669-8C1F-714D612F1616}"/>
          </ac:spMkLst>
        </pc:spChg>
        <pc:spChg chg="add del mod or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92" creationId="{0EDAA24D-D4EB-7EB0-7326-8FD6CC655C48}"/>
          </ac:spMkLst>
        </pc:spChg>
        <pc:spChg chg="add del mod or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93" creationId="{0876B71B-170F-EB19-478A-5FBAA0BE8432}"/>
          </ac:spMkLst>
        </pc:spChg>
        <pc:spChg chg="add del mo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94" creationId="{61B46566-F891-FB29-C078-1D4B7477A546}"/>
          </ac:spMkLst>
        </pc:spChg>
        <pc:spChg chg="add del mod ord">
          <ac:chgData name="Fatima Maria Pillosu" userId="ff035341-0897-461c-8a78-f8f5d53ad921" providerId="ADAL" clId="{2AD928D1-2A13-44ED-B2C6-3804F9580554}" dt="2023-07-24T15:54:43.548" v="326" actId="478"/>
          <ac:spMkLst>
            <pc:docMk/>
            <pc:sldMk cId="4165470388" sldId="256"/>
            <ac:spMk id="95" creationId="{6AA86B88-A9ED-A488-B69E-E9E60FA6C9E2}"/>
          </ac:spMkLst>
        </pc:spChg>
        <pc:spChg chg="add del mo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96" creationId="{F263BD4C-1C9C-2F67-51E8-95C4CF9DBAEC}"/>
          </ac:spMkLst>
        </pc:spChg>
        <pc:spChg chg="add del mo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97" creationId="{C30EF68A-1DD7-29F7-7264-31F820A1B715}"/>
          </ac:spMkLst>
        </pc:spChg>
        <pc:spChg chg="add del mo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109" creationId="{1CE3921E-8876-E90B-0C2E-62DC7C4174D4}"/>
          </ac:spMkLst>
        </pc:spChg>
        <pc:spChg chg="mod">
          <ac:chgData name="Fatima Maria Pillosu" userId="ff035341-0897-461c-8a78-f8f5d53ad921" providerId="ADAL" clId="{2AD928D1-2A13-44ED-B2C6-3804F9580554}" dt="2023-07-24T15:58:46.621" v="365"/>
          <ac:spMkLst>
            <pc:docMk/>
            <pc:sldMk cId="4165470388" sldId="256"/>
            <ac:spMk id="111" creationId="{48118576-5FC8-EE0F-308B-B82785C3510F}"/>
          </ac:spMkLst>
        </pc:spChg>
        <pc:spChg chg="mod">
          <ac:chgData name="Fatima Maria Pillosu" userId="ff035341-0897-461c-8a78-f8f5d53ad921" providerId="ADAL" clId="{2AD928D1-2A13-44ED-B2C6-3804F9580554}" dt="2023-07-24T16:06:02.957" v="558" actId="1076"/>
          <ac:spMkLst>
            <pc:docMk/>
            <pc:sldMk cId="4165470388" sldId="256"/>
            <ac:spMk id="112" creationId="{EFB4151C-EF17-BF0A-DC6F-6F1400B36B29}"/>
          </ac:spMkLst>
        </pc:spChg>
        <pc:spChg chg="add del mo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115" creationId="{F6D4E310-8003-782C-4D55-F5D1E25A632D}"/>
          </ac:spMkLst>
        </pc:spChg>
        <pc:spChg chg="add del mo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116" creationId="{32455711-6762-5BD5-CF48-B37349D4357B}"/>
          </ac:spMkLst>
        </pc:spChg>
        <pc:spChg chg="add del mod">
          <ac:chgData name="Fatima Maria Pillosu" userId="ff035341-0897-461c-8a78-f8f5d53ad921" providerId="ADAL" clId="{2AD928D1-2A13-44ED-B2C6-3804F9580554}" dt="2023-07-24T16:14:36.614" v="733" actId="478"/>
          <ac:spMkLst>
            <pc:docMk/>
            <pc:sldMk cId="4165470388" sldId="256"/>
            <ac:spMk id="117" creationId="{1F09F7A9-14FC-B92E-F80A-1CCB1E88552C}"/>
          </ac:spMkLst>
        </pc:spChg>
        <pc:spChg chg="add del mod">
          <ac:chgData name="Fatima Maria Pillosu" userId="ff035341-0897-461c-8a78-f8f5d53ad921" providerId="ADAL" clId="{2AD928D1-2A13-44ED-B2C6-3804F9580554}" dt="2023-07-24T16:14:36.614" v="733" actId="478"/>
          <ac:spMkLst>
            <pc:docMk/>
            <pc:sldMk cId="4165470388" sldId="256"/>
            <ac:spMk id="119" creationId="{515CA636-5EBB-3C5A-86DB-72D5D1867B00}"/>
          </ac:spMkLst>
        </pc:spChg>
        <pc:spChg chg="mod">
          <ac:chgData name="Fatima Maria Pillosu" userId="ff035341-0897-461c-8a78-f8f5d53ad921" providerId="ADAL" clId="{2AD928D1-2A13-44ED-B2C6-3804F9580554}" dt="2023-07-24T16:02:14.019" v="457"/>
          <ac:spMkLst>
            <pc:docMk/>
            <pc:sldMk cId="4165470388" sldId="256"/>
            <ac:spMk id="121" creationId="{2E1B9A18-8E34-2FA4-86FF-2C59EF94E6C5}"/>
          </ac:spMkLst>
        </pc:spChg>
        <pc:spChg chg="mod">
          <ac:chgData name="Fatima Maria Pillosu" userId="ff035341-0897-461c-8a78-f8f5d53ad921" providerId="ADAL" clId="{2AD928D1-2A13-44ED-B2C6-3804F9580554}" dt="2023-07-24T16:02:14.019" v="457"/>
          <ac:spMkLst>
            <pc:docMk/>
            <pc:sldMk cId="4165470388" sldId="256"/>
            <ac:spMk id="122" creationId="{82E1F0C9-CB5D-38E6-5446-38E8FDABB400}"/>
          </ac:spMkLst>
        </pc:spChg>
        <pc:spChg chg="add del mo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125" creationId="{C1526E62-5675-F6B9-B0B8-3E2E7CB44E94}"/>
          </ac:spMkLst>
        </pc:spChg>
        <pc:spChg chg="add del mo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126" creationId="{EEAADE34-03C2-B8DB-90E4-5E7072108597}"/>
          </ac:spMkLst>
        </pc:spChg>
        <pc:spChg chg="add del mo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127" creationId="{8E337DCE-1B6E-7336-7491-BC6C04B2C037}"/>
          </ac:spMkLst>
        </pc:spChg>
        <pc:spChg chg="add del mo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131" creationId="{59ACEE9D-0593-5656-529D-20D04D3D0A11}"/>
          </ac:spMkLst>
        </pc:spChg>
        <pc:spChg chg="add del mo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133" creationId="{4AEC2ADE-1EC4-B103-A458-869E72A1AA9E}"/>
          </ac:spMkLst>
        </pc:spChg>
        <pc:spChg chg="add del mo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135" creationId="{8AB8F39C-2E8A-39C7-53B4-8C89C4E7088F}"/>
          </ac:spMkLst>
        </pc:spChg>
        <pc:spChg chg="add del mo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137" creationId="{105BF5FE-EAD9-9B0E-F356-0E55A61E5080}"/>
          </ac:spMkLst>
        </pc:spChg>
        <pc:spChg chg="add del mo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161" creationId="{7237362D-AE87-D604-274D-9FDBAE4F8722}"/>
          </ac:spMkLst>
        </pc:spChg>
        <pc:spChg chg="add del mod ord">
          <ac:chgData name="Fatima Maria Pillosu" userId="ff035341-0897-461c-8a78-f8f5d53ad921" providerId="ADAL" clId="{2AD928D1-2A13-44ED-B2C6-3804F9580554}" dt="2023-07-24T16:19:03.723" v="871" actId="21"/>
          <ac:spMkLst>
            <pc:docMk/>
            <pc:sldMk cId="4165470388" sldId="256"/>
            <ac:spMk id="167" creationId="{592A9405-0C80-26A2-468D-3473FE780DD5}"/>
          </ac:spMkLst>
        </pc:spChg>
        <pc:spChg chg="add del">
          <ac:chgData name="Fatima Maria Pillosu" userId="ff035341-0897-461c-8a78-f8f5d53ad921" providerId="ADAL" clId="{2AD928D1-2A13-44ED-B2C6-3804F9580554}" dt="2023-07-24T16:19:01.341" v="870" actId="478"/>
          <ac:spMkLst>
            <pc:docMk/>
            <pc:sldMk cId="4165470388" sldId="256"/>
            <ac:spMk id="170" creationId="{1D5D24B1-50D1-08B0-A608-939D9947F296}"/>
          </ac:spMkLst>
        </pc:spChg>
        <pc:spChg chg="add mod">
          <ac:chgData name="Fatima Maria Pillosu" userId="ff035341-0897-461c-8a78-f8f5d53ad921" providerId="ADAL" clId="{2AD928D1-2A13-44ED-B2C6-3804F9580554}" dt="2023-07-24T16:19:33.289" v="874" actId="14100"/>
          <ac:spMkLst>
            <pc:docMk/>
            <pc:sldMk cId="4165470388" sldId="256"/>
            <ac:spMk id="171" creationId="{9DA2CF02-EA0B-803F-6FC9-23B6F5AE91ED}"/>
          </ac:spMkLst>
        </pc:spChg>
        <pc:spChg chg="add mod">
          <ac:chgData name="Fatima Maria Pillosu" userId="ff035341-0897-461c-8a78-f8f5d53ad921" providerId="ADAL" clId="{2AD928D1-2A13-44ED-B2C6-3804F9580554}" dt="2023-07-24T16:19:37.936" v="876" actId="14100"/>
          <ac:spMkLst>
            <pc:docMk/>
            <pc:sldMk cId="4165470388" sldId="256"/>
            <ac:spMk id="172" creationId="{F1C2D5A4-64CB-1A43-9678-8D995C2A8B13}"/>
          </ac:spMkLst>
        </pc:spChg>
        <pc:spChg chg="add mod">
          <ac:chgData name="Fatima Maria Pillosu" userId="ff035341-0897-461c-8a78-f8f5d53ad921" providerId="ADAL" clId="{2AD928D1-2A13-44ED-B2C6-3804F9580554}" dt="2023-07-24T16:19:35.911" v="875" actId="14100"/>
          <ac:spMkLst>
            <pc:docMk/>
            <pc:sldMk cId="4165470388" sldId="256"/>
            <ac:spMk id="173" creationId="{7B81C7CF-226E-2FA0-39CD-3789F7028535}"/>
          </ac:spMkLst>
        </pc:spChg>
        <pc:spChg chg="add 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174" creationId="{1E99D016-79B1-B259-CEE7-F65B75B85DF9}"/>
          </ac:spMkLst>
        </pc:spChg>
        <pc:spChg chg="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176" creationId="{507957DB-ACA8-9485-1C41-48EA984AFDCD}"/>
          </ac:spMkLst>
        </pc:spChg>
        <pc:spChg chg="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177" creationId="{5DA4F82B-B676-A0CF-4CE5-EAC0CBEFDBA7}"/>
          </ac:spMkLst>
        </pc:spChg>
        <pc:spChg chg="add 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179" creationId="{4BB68E2D-CD58-EB58-4A00-A4CC81629CB6}"/>
          </ac:spMkLst>
        </pc:spChg>
        <pc:spChg chg="add 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180" creationId="{AED61325-9814-D8AA-A7BB-16CF406BB50E}"/>
          </ac:spMkLst>
        </pc:spChg>
        <pc:spChg chg="add 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182" creationId="{16D9C6D7-685A-6700-9EB5-523E77964289}"/>
          </ac:spMkLst>
        </pc:spChg>
        <pc:spChg chg="add 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183" creationId="{4D6D02EA-6234-E2F6-8402-679BB4A6B4B2}"/>
          </ac:spMkLst>
        </pc:spChg>
        <pc:spChg chg="add 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184" creationId="{7EEBBA5B-E485-2340-BFC8-F30D702668FD}"/>
          </ac:spMkLst>
        </pc:spChg>
        <pc:spChg chg="add 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185" creationId="{5B6D3D3F-3063-B603-B36B-B373AB927452}"/>
          </ac:spMkLst>
        </pc:spChg>
        <pc:spChg chg="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188" creationId="{B88CA250-9F3E-41A8-4CD2-3D4D06CD98EE}"/>
          </ac:spMkLst>
        </pc:spChg>
        <pc:spChg chg="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189" creationId="{C17B9F45-2047-D87C-20CB-77513F07F098}"/>
          </ac:spMkLst>
        </pc:spChg>
        <pc:spChg chg="add 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191" creationId="{19A42813-896F-B745-DD0B-5388984E68F9}"/>
          </ac:spMkLst>
        </pc:spChg>
        <pc:spChg chg="add 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192" creationId="{5C73E877-F344-05D2-823D-E2880E684933}"/>
          </ac:spMkLst>
        </pc:spChg>
        <pc:spChg chg="add 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194" creationId="{7AB3AC76-D49B-9356-0DC6-BCA1F6F82FC7}"/>
          </ac:spMkLst>
        </pc:spChg>
        <pc:spChg chg="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197" creationId="{275489B8-C8B5-17F9-8F17-53AD1AEE2B72}"/>
          </ac:spMkLst>
        </pc:spChg>
        <pc:spChg chg="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198" creationId="{235BB62A-1BB2-BAAF-BBC1-454CB3CAAF6D}"/>
          </ac:spMkLst>
        </pc:spChg>
        <pc:spChg chg="add 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200" creationId="{4245AD3B-5C64-0C58-915F-0D3BD77F9EA8}"/>
          </ac:spMkLst>
        </pc:spChg>
        <pc:spChg chg="add 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201" creationId="{0C961472-9635-019E-B063-9D9976A8FD7C}"/>
          </ac:spMkLst>
        </pc:spChg>
        <pc:spChg chg="add 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203" creationId="{72591E4E-03F5-4F03-8228-0A57571E0096}"/>
          </ac:spMkLst>
        </pc:spChg>
        <pc:spChg chg="add 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204" creationId="{3BC9965D-774B-0D87-8B0F-05F46B00C0FE}"/>
          </ac:spMkLst>
        </pc:spChg>
        <pc:spChg chg="add 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206" creationId="{52B049EA-2811-0564-8C6B-6C38DC4A8A20}"/>
          </ac:spMkLst>
        </pc:spChg>
        <pc:spChg chg="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208" creationId="{2E424B19-98D9-F0B8-30B5-A8CFBF235C43}"/>
          </ac:spMkLst>
        </pc:spChg>
        <pc:spChg chg="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209" creationId="{77ED830B-6DBD-DD08-04D2-2FEEAEEF411A}"/>
          </ac:spMkLst>
        </pc:spChg>
        <pc:spChg chg="add 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211" creationId="{195047CC-4855-463E-5077-02DB7DF8664D}"/>
          </ac:spMkLst>
        </pc:spChg>
        <pc:spChg chg="add 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212" creationId="{31D7EEB7-C6D2-955E-A860-C1767A74F635}"/>
          </ac:spMkLst>
        </pc:spChg>
        <pc:spChg chg="add 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214" creationId="{9A8519AE-E36D-AD90-1B86-1B1E95065D48}"/>
          </ac:spMkLst>
        </pc:spChg>
        <pc:spChg chg="add 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215" creationId="{575E4631-8E41-6497-D6F7-154A47F30AF1}"/>
          </ac:spMkLst>
        </pc:spChg>
        <pc:spChg chg="add 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216" creationId="{E193B397-A635-406D-1BE7-312E6208FF80}"/>
          </ac:spMkLst>
        </pc:spChg>
        <pc:spChg chg="add 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222" creationId="{D7243431-0CD0-71DF-A8C2-24828C9B6B69}"/>
          </ac:spMkLst>
        </pc:spChg>
        <pc:spChg chg="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224" creationId="{DC2E2ACB-60E2-6218-1A88-1DA83E7B91A2}"/>
          </ac:spMkLst>
        </pc:spChg>
        <pc:spChg chg="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225" creationId="{40A3A4DB-5EA5-A456-7D0B-BEB4AABADB93}"/>
          </ac:spMkLst>
        </pc:spChg>
        <pc:spChg chg="add 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228" creationId="{C7C1EC1C-E61A-9F21-9A2D-2DC621773744}"/>
          </ac:spMkLst>
        </pc:spChg>
        <pc:spChg chg="add 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229" creationId="{E1A898BF-9269-B5D6-ED33-12151E4C6130}"/>
          </ac:spMkLst>
        </pc:spChg>
        <pc:spChg chg="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231" creationId="{8E1C5193-48E4-8333-25E2-16C14E963E70}"/>
          </ac:spMkLst>
        </pc:spChg>
        <pc:spChg chg="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232" creationId="{0849F4A6-CE0C-1F98-EDD2-497D9B4625B3}"/>
          </ac:spMkLst>
        </pc:spChg>
        <pc:spChg chg="add mod">
          <ac:chgData name="Fatima Maria Pillosu" userId="ff035341-0897-461c-8a78-f8f5d53ad921" providerId="ADAL" clId="{2AD928D1-2A13-44ED-B2C6-3804F9580554}" dt="2023-07-24T16:20:06.963" v="877" actId="1076"/>
          <ac:spMkLst>
            <pc:docMk/>
            <pc:sldMk cId="4165470388" sldId="256"/>
            <ac:spMk id="235" creationId="{B97616D6-8573-6A9E-4FD9-A636D8874220}"/>
          </ac:spMkLst>
        </pc:spChg>
        <pc:spChg chg="add 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236" creationId="{8B58898F-B631-C6AE-293C-F44B1A44066A}"/>
          </ac:spMkLst>
        </pc:spChg>
        <pc:spChg chg="add 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237" creationId="{0A512C06-DC0B-8D53-6EC4-10687949B4B4}"/>
          </ac:spMkLst>
        </pc:spChg>
        <pc:spChg chg="add 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240" creationId="{32D78137-DDF7-DA47-CDC9-BEE29ABB391D}"/>
          </ac:spMkLst>
        </pc:spChg>
        <pc:spChg chg="add 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242" creationId="{BA377C9C-7E18-8446-5035-8463E82EFBD9}"/>
          </ac:spMkLst>
        </pc:spChg>
        <pc:spChg chg="add 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244" creationId="{8711CE5D-55CA-6D4F-CA90-2A9411B54DBB}"/>
          </ac:spMkLst>
        </pc:spChg>
        <pc:spChg chg="add mod">
          <ac:chgData name="Fatima Maria Pillosu" userId="ff035341-0897-461c-8a78-f8f5d53ad921" providerId="ADAL" clId="{2AD928D1-2A13-44ED-B2C6-3804F9580554}" dt="2023-07-24T16:19:24.160" v="872"/>
          <ac:spMkLst>
            <pc:docMk/>
            <pc:sldMk cId="4165470388" sldId="256"/>
            <ac:spMk id="246" creationId="{110259A2-3AEC-0794-02D2-C609261CAE4D}"/>
          </ac:spMkLst>
        </pc:spChg>
        <pc:spChg chg="add mod">
          <ac:chgData name="Fatima Maria Pillosu" userId="ff035341-0897-461c-8a78-f8f5d53ad921" providerId="ADAL" clId="{2AD928D1-2A13-44ED-B2C6-3804F9580554}" dt="2023-07-24T16:21:47.174" v="923" actId="1076"/>
          <ac:spMkLst>
            <pc:docMk/>
            <pc:sldMk cId="4165470388" sldId="256"/>
            <ac:spMk id="258" creationId="{05F1F48A-51EF-A02E-27AE-58316138E536}"/>
          </ac:spMkLst>
        </pc:spChg>
        <pc:spChg chg="add mod">
          <ac:chgData name="Fatima Maria Pillosu" userId="ff035341-0897-461c-8a78-f8f5d53ad921" providerId="ADAL" clId="{2AD928D1-2A13-44ED-B2C6-3804F9580554}" dt="2023-07-24T16:21:14.515" v="917" actId="1076"/>
          <ac:spMkLst>
            <pc:docMk/>
            <pc:sldMk cId="4165470388" sldId="256"/>
            <ac:spMk id="259" creationId="{B9F71969-5B28-55F7-1591-436F1C196D8C}"/>
          </ac:spMkLst>
        </pc:spChg>
        <pc:grpChg chg="del mod ord">
          <ac:chgData name="Fatima Maria Pillosu" userId="ff035341-0897-461c-8a78-f8f5d53ad921" providerId="ADAL" clId="{2AD928D1-2A13-44ED-B2C6-3804F9580554}" dt="2023-07-24T16:19:03.723" v="871" actId="21"/>
          <ac:grpSpMkLst>
            <pc:docMk/>
            <pc:sldMk cId="4165470388" sldId="256"/>
            <ac:grpSpMk id="62" creationId="{C40423DB-68FF-748C-FB59-C3398A08B4B9}"/>
          </ac:grpSpMkLst>
        </pc:grpChg>
        <pc:grpChg chg="add del mod ord">
          <ac:chgData name="Fatima Maria Pillosu" userId="ff035341-0897-461c-8a78-f8f5d53ad921" providerId="ADAL" clId="{2AD928D1-2A13-44ED-B2C6-3804F9580554}" dt="2023-07-24T16:19:03.723" v="871" actId="21"/>
          <ac:grpSpMkLst>
            <pc:docMk/>
            <pc:sldMk cId="4165470388" sldId="256"/>
            <ac:grpSpMk id="64" creationId="{716DCCD9-1276-FDDF-4960-AD36073013E3}"/>
          </ac:grpSpMkLst>
        </pc:grpChg>
        <pc:grpChg chg="add del mod ord">
          <ac:chgData name="Fatima Maria Pillosu" userId="ff035341-0897-461c-8a78-f8f5d53ad921" providerId="ADAL" clId="{2AD928D1-2A13-44ED-B2C6-3804F9580554}" dt="2023-07-24T16:19:03.723" v="871" actId="21"/>
          <ac:grpSpMkLst>
            <pc:docMk/>
            <pc:sldMk cId="4165470388" sldId="256"/>
            <ac:grpSpMk id="74" creationId="{EE56318F-8AAC-92E6-1ACD-DA2DABC2F68C}"/>
          </ac:grpSpMkLst>
        </pc:grpChg>
        <pc:grpChg chg="add del mod ord">
          <ac:chgData name="Fatima Maria Pillosu" userId="ff035341-0897-461c-8a78-f8f5d53ad921" providerId="ADAL" clId="{2AD928D1-2A13-44ED-B2C6-3804F9580554}" dt="2023-07-24T16:19:03.723" v="871" actId="21"/>
          <ac:grpSpMkLst>
            <pc:docMk/>
            <pc:sldMk cId="4165470388" sldId="256"/>
            <ac:grpSpMk id="85" creationId="{D3CEFCBF-4E5D-0742-7CA7-A71F8373AA24}"/>
          </ac:grpSpMkLst>
        </pc:grpChg>
        <pc:grpChg chg="add del mod">
          <ac:chgData name="Fatima Maria Pillosu" userId="ff035341-0897-461c-8a78-f8f5d53ad921" providerId="ADAL" clId="{2AD928D1-2A13-44ED-B2C6-3804F9580554}" dt="2023-07-24T16:19:03.723" v="871" actId="21"/>
          <ac:grpSpMkLst>
            <pc:docMk/>
            <pc:sldMk cId="4165470388" sldId="256"/>
            <ac:grpSpMk id="110" creationId="{989BB5B3-FECE-F4D0-EB1C-EC829927AFF2}"/>
          </ac:grpSpMkLst>
        </pc:grpChg>
        <pc:grpChg chg="add del mod">
          <ac:chgData name="Fatima Maria Pillosu" userId="ff035341-0897-461c-8a78-f8f5d53ad921" providerId="ADAL" clId="{2AD928D1-2A13-44ED-B2C6-3804F9580554}" dt="2023-07-24T16:19:03.723" v="871" actId="21"/>
          <ac:grpSpMkLst>
            <pc:docMk/>
            <pc:sldMk cId="4165470388" sldId="256"/>
            <ac:grpSpMk id="120" creationId="{2D9B54C5-DD86-86B2-63BB-7605F380A119}"/>
          </ac:grpSpMkLst>
        </pc:grpChg>
        <pc:grpChg chg="add mod">
          <ac:chgData name="Fatima Maria Pillosu" userId="ff035341-0897-461c-8a78-f8f5d53ad921" providerId="ADAL" clId="{2AD928D1-2A13-44ED-B2C6-3804F9580554}" dt="2023-07-24T16:19:24.160" v="872"/>
          <ac:grpSpMkLst>
            <pc:docMk/>
            <pc:sldMk cId="4165470388" sldId="256"/>
            <ac:grpSpMk id="175" creationId="{67FEC572-1E3E-5834-654C-4F4FE394D7FB}"/>
          </ac:grpSpMkLst>
        </pc:grpChg>
        <pc:grpChg chg="add mod">
          <ac:chgData name="Fatima Maria Pillosu" userId="ff035341-0897-461c-8a78-f8f5d53ad921" providerId="ADAL" clId="{2AD928D1-2A13-44ED-B2C6-3804F9580554}" dt="2023-07-24T16:19:24.160" v="872"/>
          <ac:grpSpMkLst>
            <pc:docMk/>
            <pc:sldMk cId="4165470388" sldId="256"/>
            <ac:grpSpMk id="187" creationId="{CB55968D-37F4-5452-DA6D-02300F9C2BD1}"/>
          </ac:grpSpMkLst>
        </pc:grpChg>
        <pc:grpChg chg="add mod">
          <ac:chgData name="Fatima Maria Pillosu" userId="ff035341-0897-461c-8a78-f8f5d53ad921" providerId="ADAL" clId="{2AD928D1-2A13-44ED-B2C6-3804F9580554}" dt="2023-07-24T16:19:24.160" v="872"/>
          <ac:grpSpMkLst>
            <pc:docMk/>
            <pc:sldMk cId="4165470388" sldId="256"/>
            <ac:grpSpMk id="196" creationId="{8345216E-404D-1E8A-062F-21FD2C2C6B85}"/>
          </ac:grpSpMkLst>
        </pc:grpChg>
        <pc:grpChg chg="add mod">
          <ac:chgData name="Fatima Maria Pillosu" userId="ff035341-0897-461c-8a78-f8f5d53ad921" providerId="ADAL" clId="{2AD928D1-2A13-44ED-B2C6-3804F9580554}" dt="2023-07-24T16:19:24.160" v="872"/>
          <ac:grpSpMkLst>
            <pc:docMk/>
            <pc:sldMk cId="4165470388" sldId="256"/>
            <ac:grpSpMk id="207" creationId="{11346EB8-89BF-9BF2-AF00-C177087D1736}"/>
          </ac:grpSpMkLst>
        </pc:grpChg>
        <pc:grpChg chg="add mod">
          <ac:chgData name="Fatima Maria Pillosu" userId="ff035341-0897-461c-8a78-f8f5d53ad921" providerId="ADAL" clId="{2AD928D1-2A13-44ED-B2C6-3804F9580554}" dt="2023-07-24T16:19:24.160" v="872"/>
          <ac:grpSpMkLst>
            <pc:docMk/>
            <pc:sldMk cId="4165470388" sldId="256"/>
            <ac:grpSpMk id="223" creationId="{233EAD35-84BF-7F7E-657C-E306C4DB141E}"/>
          </ac:grpSpMkLst>
        </pc:grpChg>
        <pc:grpChg chg="add mod">
          <ac:chgData name="Fatima Maria Pillosu" userId="ff035341-0897-461c-8a78-f8f5d53ad921" providerId="ADAL" clId="{2AD928D1-2A13-44ED-B2C6-3804F9580554}" dt="2023-07-24T16:19:24.160" v="872"/>
          <ac:grpSpMkLst>
            <pc:docMk/>
            <pc:sldMk cId="4165470388" sldId="256"/>
            <ac:grpSpMk id="230" creationId="{FD93D856-518E-3E4E-67DE-A55EA34C07D5}"/>
          </ac:grpSpMkLst>
        </pc:grpChg>
        <pc:cxnChg chg="del mod">
          <ac:chgData name="Fatima Maria Pillosu" userId="ff035341-0897-461c-8a78-f8f5d53ad921" providerId="ADAL" clId="{2AD928D1-2A13-44ED-B2C6-3804F9580554}" dt="2023-07-24T15:39:23.124" v="1" actId="478"/>
          <ac:cxnSpMkLst>
            <pc:docMk/>
            <pc:sldMk cId="4165470388" sldId="256"/>
            <ac:cxnSpMk id="6" creationId="{18E38E8E-5CC9-73C7-4D5C-859C37016195}"/>
          </ac:cxnSpMkLst>
        </pc:cxnChg>
        <pc:cxnChg chg="del mod or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10" creationId="{AFD71231-5A41-7A93-F216-92F10E7140D4}"/>
          </ac:cxnSpMkLst>
        </pc:cxnChg>
        <pc:cxnChg chg="del mod or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16" creationId="{C9A4804E-F476-AF01-3731-53B97FF1DB3B}"/>
          </ac:cxnSpMkLst>
        </pc:cxnChg>
        <pc:cxnChg chg="del">
          <ac:chgData name="Fatima Maria Pillosu" userId="ff035341-0897-461c-8a78-f8f5d53ad921" providerId="ADAL" clId="{2AD928D1-2A13-44ED-B2C6-3804F9580554}" dt="2023-07-24T15:39:17.414" v="0" actId="478"/>
          <ac:cxnSpMkLst>
            <pc:docMk/>
            <pc:sldMk cId="4165470388" sldId="256"/>
            <ac:cxnSpMk id="22" creationId="{DB03AD45-60F2-0CBA-17B0-6B7D9CFE647E}"/>
          </ac:cxnSpMkLst>
        </pc:cxnChg>
        <pc:cxnChg chg="del">
          <ac:chgData name="Fatima Maria Pillosu" userId="ff035341-0897-461c-8a78-f8f5d53ad921" providerId="ADAL" clId="{2AD928D1-2A13-44ED-B2C6-3804F9580554}" dt="2023-07-24T15:45:03.654" v="134" actId="478"/>
          <ac:cxnSpMkLst>
            <pc:docMk/>
            <pc:sldMk cId="4165470388" sldId="256"/>
            <ac:cxnSpMk id="25" creationId="{7F858CC3-B10E-F104-9A86-13D6BE2EC7AC}"/>
          </ac:cxnSpMkLst>
        </pc:cxnChg>
        <pc:cxnChg chg="del">
          <ac:chgData name="Fatima Maria Pillosu" userId="ff035341-0897-461c-8a78-f8f5d53ad921" providerId="ADAL" clId="{2AD928D1-2A13-44ED-B2C6-3804F9580554}" dt="2023-07-24T15:45:03.654" v="134" actId="478"/>
          <ac:cxnSpMkLst>
            <pc:docMk/>
            <pc:sldMk cId="4165470388" sldId="256"/>
            <ac:cxnSpMk id="28" creationId="{BB8B62F1-4DBB-7263-E036-1B364E424DFC}"/>
          </ac:cxnSpMkLst>
        </pc:cxnChg>
        <pc:cxnChg chg="del">
          <ac:chgData name="Fatima Maria Pillosu" userId="ff035341-0897-461c-8a78-f8f5d53ad921" providerId="ADAL" clId="{2AD928D1-2A13-44ED-B2C6-3804F9580554}" dt="2023-07-24T15:45:02.062" v="133" actId="478"/>
          <ac:cxnSpMkLst>
            <pc:docMk/>
            <pc:sldMk cId="4165470388" sldId="256"/>
            <ac:cxnSpMk id="33" creationId="{8063CFE1-4890-26C6-B65F-112DB7DADF66}"/>
          </ac:cxnSpMkLst>
        </pc:cxnChg>
        <pc:cxnChg chg="del">
          <ac:chgData name="Fatima Maria Pillosu" userId="ff035341-0897-461c-8a78-f8f5d53ad921" providerId="ADAL" clId="{2AD928D1-2A13-44ED-B2C6-3804F9580554}" dt="2023-07-24T15:45:02.062" v="133" actId="478"/>
          <ac:cxnSpMkLst>
            <pc:docMk/>
            <pc:sldMk cId="4165470388" sldId="256"/>
            <ac:cxnSpMk id="36" creationId="{6D1F973F-0CC2-CD8A-BB34-42A4379D5EE0}"/>
          </ac:cxnSpMkLst>
        </pc:cxnChg>
        <pc:cxnChg chg="del">
          <ac:chgData name="Fatima Maria Pillosu" userId="ff035341-0897-461c-8a78-f8f5d53ad921" providerId="ADAL" clId="{2AD928D1-2A13-44ED-B2C6-3804F9580554}" dt="2023-07-24T15:45:02.062" v="133" actId="478"/>
          <ac:cxnSpMkLst>
            <pc:docMk/>
            <pc:sldMk cId="4165470388" sldId="256"/>
            <ac:cxnSpMk id="38" creationId="{404AC2FE-A586-7462-B26B-42C659DF4C86}"/>
          </ac:cxnSpMkLst>
        </pc:cxnChg>
        <pc:cxnChg chg="del">
          <ac:chgData name="Fatima Maria Pillosu" userId="ff035341-0897-461c-8a78-f8f5d53ad921" providerId="ADAL" clId="{2AD928D1-2A13-44ED-B2C6-3804F9580554}" dt="2023-07-24T15:45:02.062" v="133" actId="478"/>
          <ac:cxnSpMkLst>
            <pc:docMk/>
            <pc:sldMk cId="4165470388" sldId="256"/>
            <ac:cxnSpMk id="41" creationId="{4BA27D65-3589-AB27-C1F1-4D4E212CD7C0}"/>
          </ac:cxnSpMkLst>
        </pc:cxnChg>
        <pc:cxnChg chg="del">
          <ac:chgData name="Fatima Maria Pillosu" userId="ff035341-0897-461c-8a78-f8f5d53ad921" providerId="ADAL" clId="{2AD928D1-2A13-44ED-B2C6-3804F9580554}" dt="2023-07-24T15:45:02.062" v="133" actId="478"/>
          <ac:cxnSpMkLst>
            <pc:docMk/>
            <pc:sldMk cId="4165470388" sldId="256"/>
            <ac:cxnSpMk id="44" creationId="{D0E48AE6-B045-6AF6-1849-AF020B34E2D6}"/>
          </ac:cxnSpMkLst>
        </pc:cxnChg>
        <pc:cxnChg chg="del">
          <ac:chgData name="Fatima Maria Pillosu" userId="ff035341-0897-461c-8a78-f8f5d53ad921" providerId="ADAL" clId="{2AD928D1-2A13-44ED-B2C6-3804F9580554}" dt="2023-07-24T15:45:02.062" v="133" actId="478"/>
          <ac:cxnSpMkLst>
            <pc:docMk/>
            <pc:sldMk cId="4165470388" sldId="256"/>
            <ac:cxnSpMk id="47" creationId="{BDF9C1D3-98F6-73C2-D5B9-1CBF5437064D}"/>
          </ac:cxnSpMkLst>
        </pc:cxnChg>
        <pc:cxnChg chg="del mod">
          <ac:chgData name="Fatima Maria Pillosu" userId="ff035341-0897-461c-8a78-f8f5d53ad921" providerId="ADAL" clId="{2AD928D1-2A13-44ED-B2C6-3804F9580554}" dt="2023-07-24T15:47:37.884" v="205" actId="478"/>
          <ac:cxnSpMkLst>
            <pc:docMk/>
            <pc:sldMk cId="4165470388" sldId="256"/>
            <ac:cxnSpMk id="49" creationId="{212EF371-0604-9F61-4219-88D0BEA7BE66}"/>
          </ac:cxnSpMkLst>
        </pc:cxnChg>
        <pc:cxnChg chg="del">
          <ac:chgData name="Fatima Maria Pillosu" userId="ff035341-0897-461c-8a78-f8f5d53ad921" providerId="ADAL" clId="{2AD928D1-2A13-44ED-B2C6-3804F9580554}" dt="2023-07-24T15:52:03.382" v="320" actId="478"/>
          <ac:cxnSpMkLst>
            <pc:docMk/>
            <pc:sldMk cId="4165470388" sldId="256"/>
            <ac:cxnSpMk id="50" creationId="{D8950203-0F27-2691-A197-F939826B3360}"/>
          </ac:cxnSpMkLst>
        </pc:cxnChg>
        <pc:cxnChg chg="del">
          <ac:chgData name="Fatima Maria Pillosu" userId="ff035341-0897-461c-8a78-f8f5d53ad921" providerId="ADAL" clId="{2AD928D1-2A13-44ED-B2C6-3804F9580554}" dt="2023-07-24T15:50:20.047" v="288" actId="478"/>
          <ac:cxnSpMkLst>
            <pc:docMk/>
            <pc:sldMk cId="4165470388" sldId="256"/>
            <ac:cxnSpMk id="53" creationId="{B1DC7137-9684-36AD-4743-24095B473F00}"/>
          </ac:cxnSpMkLst>
        </pc:cxnChg>
        <pc:cxnChg chg="add del mod or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63" creationId="{D1C20BE5-E97C-0EC9-7A14-3FD4ACBB9EE3}"/>
          </ac:cxnSpMkLst>
        </pc:cxnChg>
        <pc:cxnChg chg="add del mod or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67" creationId="{405FBDA3-2A44-240B-A08B-6433D9FF3B44}"/>
          </ac:cxnSpMkLst>
        </pc:cxnChg>
        <pc:cxnChg chg="add del mod or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70" creationId="{909F3895-EF0F-F34B-789F-62C19134362F}"/>
          </ac:cxnSpMkLst>
        </pc:cxnChg>
        <pc:cxnChg chg="add del mod or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73" creationId="{00E15C8A-6656-FBA9-56DA-FEF25FBA8BCB}"/>
          </ac:cxnSpMkLst>
        </pc:cxnChg>
        <pc:cxnChg chg="add del mod or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77" creationId="{4F2ED75B-CC4E-AACE-52B8-12A8058CFC29}"/>
          </ac:cxnSpMkLst>
        </pc:cxnChg>
        <pc:cxnChg chg="add del mod or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80" creationId="{34EE6EEA-4CF4-D5F2-AF8F-3F14D61192A0}"/>
          </ac:cxnSpMkLst>
        </pc:cxnChg>
        <pc:cxnChg chg="add del mod or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83" creationId="{387F8C11-8251-2413-A815-745C0E259A45}"/>
          </ac:cxnSpMkLst>
        </pc:cxnChg>
        <pc:cxnChg chg="add del mod or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88" creationId="{F10C7C8A-E893-DDD8-1C1B-D700CAD290F4}"/>
          </ac:cxnSpMkLst>
        </pc:cxnChg>
        <pc:cxnChg chg="add del mod or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91" creationId="{184BF8D7-D225-E0E5-125B-462EC637AF6A}"/>
          </ac:cxnSpMkLst>
        </pc:cxnChg>
        <pc:cxnChg chg="add del mo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98" creationId="{4143C9C2-B9FF-4672-8A8D-0F3F78C3D5F6}"/>
          </ac:cxnSpMkLst>
        </pc:cxnChg>
        <pc:cxnChg chg="add del mo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100" creationId="{31A01852-99A1-B1D0-951A-57F4B9E9B757}"/>
          </ac:cxnSpMkLst>
        </pc:cxnChg>
        <pc:cxnChg chg="add del mo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101" creationId="{D6DAFAFA-DE9A-0934-DB26-14C236985743}"/>
          </ac:cxnSpMkLst>
        </pc:cxnChg>
        <pc:cxnChg chg="add del mo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103" creationId="{8A770DD9-D07F-7FC1-EDC1-DC6A7AC0FA4C}"/>
          </ac:cxnSpMkLst>
        </pc:cxnChg>
        <pc:cxnChg chg="add del mod">
          <ac:chgData name="Fatima Maria Pillosu" userId="ff035341-0897-461c-8a78-f8f5d53ad921" providerId="ADAL" clId="{2AD928D1-2A13-44ED-B2C6-3804F9580554}" dt="2023-07-24T15:59:05.376" v="367" actId="478"/>
          <ac:cxnSpMkLst>
            <pc:docMk/>
            <pc:sldMk cId="4165470388" sldId="256"/>
            <ac:cxnSpMk id="107" creationId="{F61EEF35-6659-A203-3CEC-759B018C17AF}"/>
          </ac:cxnSpMkLst>
        </pc:cxnChg>
        <pc:cxnChg chg="add del mo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108" creationId="{8A38C5B1-47E7-48CD-53E7-75BE1A2DFCA9}"/>
          </ac:cxnSpMkLst>
        </pc:cxnChg>
        <pc:cxnChg chg="add del mo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113" creationId="{F662F7D6-8E59-E47F-E528-E7AFA634A395}"/>
          </ac:cxnSpMkLst>
        </pc:cxnChg>
        <pc:cxnChg chg="add del mo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114" creationId="{2720B777-7D6B-61FD-601A-E77BAECBF662}"/>
          </ac:cxnSpMkLst>
        </pc:cxnChg>
        <pc:cxnChg chg="add del mod">
          <ac:chgData name="Fatima Maria Pillosu" userId="ff035341-0897-461c-8a78-f8f5d53ad921" providerId="ADAL" clId="{2AD928D1-2A13-44ED-B2C6-3804F9580554}" dt="2023-07-24T16:14:36.614" v="733" actId="478"/>
          <ac:cxnSpMkLst>
            <pc:docMk/>
            <pc:sldMk cId="4165470388" sldId="256"/>
            <ac:cxnSpMk id="118" creationId="{CFD20B19-28E8-9E76-D18C-BC14BBD89C9B}"/>
          </ac:cxnSpMkLst>
        </pc:cxnChg>
        <pc:cxnChg chg="add del mo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123" creationId="{9D803C68-2975-6994-3419-8FA9F7837021}"/>
          </ac:cxnSpMkLst>
        </pc:cxnChg>
        <pc:cxnChg chg="add del mo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124" creationId="{1343161F-92FB-82DF-CF20-8EDB5246104C}"/>
          </ac:cxnSpMkLst>
        </pc:cxnChg>
        <pc:cxnChg chg="add del mo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129" creationId="{2C90468F-189A-432B-4A99-A92A98048A2B}"/>
          </ac:cxnSpMkLst>
        </pc:cxnChg>
        <pc:cxnChg chg="add del mo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130" creationId="{1059F898-0312-7144-DD30-8915C6534D13}"/>
          </ac:cxnSpMkLst>
        </pc:cxnChg>
        <pc:cxnChg chg="add del mo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132" creationId="{AB793DB0-263F-E6E4-B2E5-D1874ED989DF}"/>
          </ac:cxnSpMkLst>
        </pc:cxnChg>
        <pc:cxnChg chg="add del mo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134" creationId="{875AB874-4F72-7B23-35E7-6B9261F42157}"/>
          </ac:cxnSpMkLst>
        </pc:cxnChg>
        <pc:cxnChg chg="add del mo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136" creationId="{738F7985-C80E-438F-06B4-74CF3D0C2549}"/>
          </ac:cxnSpMkLst>
        </pc:cxnChg>
        <pc:cxnChg chg="add del mo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138" creationId="{E1EC977A-0E2D-55EF-2482-0304CDE03270}"/>
          </ac:cxnSpMkLst>
        </pc:cxnChg>
        <pc:cxnChg chg="add del mo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139" creationId="{EC1B1227-EBCB-0798-35BF-F6CCFF586342}"/>
          </ac:cxnSpMkLst>
        </pc:cxnChg>
        <pc:cxnChg chg="add del mo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140" creationId="{ECC3BBA1-AC16-D7AD-59F0-68EB74666740}"/>
          </ac:cxnSpMkLst>
        </pc:cxnChg>
        <pc:cxnChg chg="add del mo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141" creationId="{300E6C71-87C4-F1EA-0BA1-D4DB61589E29}"/>
          </ac:cxnSpMkLst>
        </pc:cxnChg>
        <pc:cxnChg chg="add del mo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142" creationId="{5C061179-9BA9-0E94-FB1E-423B5E24FEA9}"/>
          </ac:cxnSpMkLst>
        </pc:cxnChg>
        <pc:cxnChg chg="add del mo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146" creationId="{ACB79CF8-F256-B0E6-1623-314A2001402F}"/>
          </ac:cxnSpMkLst>
        </pc:cxnChg>
        <pc:cxnChg chg="add del mo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147" creationId="{CBB11E6E-8AD8-1E21-5F11-19E0D69CCD4F}"/>
          </ac:cxnSpMkLst>
        </pc:cxnChg>
        <pc:cxnChg chg="add del mo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149" creationId="{D9D74245-054E-DA6B-B1C2-559097F64CC3}"/>
          </ac:cxnSpMkLst>
        </pc:cxnChg>
        <pc:cxnChg chg="add del mo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151" creationId="{EC287120-13E7-4D16-B636-8A9B1B15F977}"/>
          </ac:cxnSpMkLst>
        </pc:cxnChg>
        <pc:cxnChg chg="add del mo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157" creationId="{FD96FE10-E6BA-375A-3B1E-1A00BA1B3151}"/>
          </ac:cxnSpMkLst>
        </pc:cxnChg>
        <pc:cxnChg chg="add del mod">
          <ac:chgData name="Fatima Maria Pillosu" userId="ff035341-0897-461c-8a78-f8f5d53ad921" providerId="ADAL" clId="{2AD928D1-2A13-44ED-B2C6-3804F9580554}" dt="2023-07-24T16:19:03.723" v="871" actId="21"/>
          <ac:cxnSpMkLst>
            <pc:docMk/>
            <pc:sldMk cId="4165470388" sldId="256"/>
            <ac:cxnSpMk id="158" creationId="{D8B5B7B7-1250-EF7B-1840-F7EFBDC0A909}"/>
          </ac:cxnSpMkLst>
        </pc:cxnChg>
        <pc:cxnChg chg="add del">
          <ac:chgData name="Fatima Maria Pillosu" userId="ff035341-0897-461c-8a78-f8f5d53ad921" providerId="ADAL" clId="{2AD928D1-2A13-44ED-B2C6-3804F9580554}" dt="2023-07-24T16:16:59.101" v="840" actId="478"/>
          <ac:cxnSpMkLst>
            <pc:docMk/>
            <pc:sldMk cId="4165470388" sldId="256"/>
            <ac:cxnSpMk id="166" creationId="{DDFF37D6-4873-B912-0427-6C27DB14974B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178" creationId="{4983C870-2681-5E5C-07CA-0065EF82CEB3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181" creationId="{B5791412-208D-28C8-F26B-B5F8D821E3B7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186" creationId="{8DDCCF54-0E8B-2FFE-F2BF-2B9D1B71D1E7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190" creationId="{3F06E922-D8CD-8F66-4F83-03E0510F8AE9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193" creationId="{A58F2864-A04F-8B84-17D4-7460EC393A46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195" creationId="{971218D5-8719-8924-3FB0-64D61C65BF0E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199" creationId="{62A1CE39-88B1-CD00-5909-A6ABFBF433F2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202" creationId="{914F5D10-0C00-AACD-07AB-4A4F66D0067A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205" creationId="{F4DCC97F-8C11-D6B4-2E01-7E6D2E58157A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210" creationId="{1ABA244D-BBF4-22D0-510E-D8AE6554C773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213" creationId="{7B3FF693-3779-8B98-50CF-B5F43355900C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217" creationId="{9D0A3E84-CA67-AD7C-8BB3-FA7322E36720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218" creationId="{D1FD7E70-5600-E9DE-8969-A1C5F4350FFA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219" creationId="{CD1E0278-D33E-29BA-F741-8738999F4D41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220" creationId="{FDA24412-E9AD-9507-B98D-C71E22B49CD2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221" creationId="{B00D3542-4609-D4B0-0D3B-7C927A76D5C4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226" creationId="{6B5D0DF2-5543-1A92-3DD2-507EEDD668A8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227" creationId="{A8C6BEFC-5AF9-756A-A6F4-3B2D7A6E9E48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233" creationId="{64EC9C43-1FA1-1861-E9F3-39C6D132DE1C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234" creationId="{5FDF1738-AAF5-A7BD-D174-8BBD84C70179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238" creationId="{598A3429-F830-B80A-5D01-EC8F9C65E73D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239" creationId="{416209BC-959C-CECF-2564-750C5381D0A8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241" creationId="{68BB1F02-7C6A-16A1-C2EE-4A3B53094F21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243" creationId="{81EDA78F-9DAB-3814-F620-61072ADCA961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245" creationId="{DC2765DB-662F-A6E3-B25E-9593A86702E9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247" creationId="{B997DBAE-6AFF-7C15-74AB-6A76700EC001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248" creationId="{A0471E34-ECF5-20CB-0F9A-BB6D50A0DF2C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249" creationId="{AE14EEAE-6E98-C3BA-682E-B4BF6E57BFF5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250" creationId="{16D1A37B-F228-BACC-287C-897E1D73ABA8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251" creationId="{936D0D82-8145-2E5B-8920-1F3A6630AD0D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252" creationId="{85E98183-D440-EF19-39E6-9DAAD11E07FF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253" creationId="{1C6D9672-1D93-BE14-C1C8-3F81DF1E429C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254" creationId="{B2C68F1B-A88D-A74B-0E24-F937E72059A8}"/>
          </ac:cxnSpMkLst>
        </pc:cxnChg>
        <pc:cxnChg chg="add mod">
          <ac:chgData name="Fatima Maria Pillosu" userId="ff035341-0897-461c-8a78-f8f5d53ad921" providerId="ADAL" clId="{2AD928D1-2A13-44ED-B2C6-3804F9580554}" dt="2023-07-24T16:19:24.160" v="872"/>
          <ac:cxnSpMkLst>
            <pc:docMk/>
            <pc:sldMk cId="4165470388" sldId="256"/>
            <ac:cxnSpMk id="255" creationId="{00CBBEEA-5314-D172-3BE4-54DBE21A4EB0}"/>
          </ac:cxnSpMkLst>
        </pc:cxnChg>
        <pc:cxnChg chg="add mod">
          <ac:chgData name="Fatima Maria Pillosu" userId="ff035341-0897-461c-8a78-f8f5d53ad921" providerId="ADAL" clId="{2AD928D1-2A13-44ED-B2C6-3804F9580554}" dt="2023-07-24T16:21:53.664" v="925" actId="14100"/>
          <ac:cxnSpMkLst>
            <pc:docMk/>
            <pc:sldMk cId="4165470388" sldId="256"/>
            <ac:cxnSpMk id="256" creationId="{996C126B-0B2F-EB4A-95E1-2849581385DB}"/>
          </ac:cxnSpMkLst>
        </pc:cxnChg>
        <pc:cxnChg chg="add mod">
          <ac:chgData name="Fatima Maria Pillosu" userId="ff035341-0897-461c-8a78-f8f5d53ad921" providerId="ADAL" clId="{2AD928D1-2A13-44ED-B2C6-3804F9580554}" dt="2023-07-24T16:21:57.052" v="926" actId="14100"/>
          <ac:cxnSpMkLst>
            <pc:docMk/>
            <pc:sldMk cId="4165470388" sldId="256"/>
            <ac:cxnSpMk id="257" creationId="{994AE47F-A6D0-0459-D516-07A9EF83E077}"/>
          </ac:cxnSpMkLst>
        </pc:cxnChg>
        <pc:cxnChg chg="add mod">
          <ac:chgData name="Fatima Maria Pillosu" userId="ff035341-0897-461c-8a78-f8f5d53ad921" providerId="ADAL" clId="{2AD928D1-2A13-44ED-B2C6-3804F9580554}" dt="2023-07-24T16:21:41.978" v="922" actId="1076"/>
          <ac:cxnSpMkLst>
            <pc:docMk/>
            <pc:sldMk cId="4165470388" sldId="256"/>
            <ac:cxnSpMk id="263" creationId="{11EF1F37-01D8-9FB1-56E1-BE4781E489E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082" y="948553"/>
            <a:ext cx="5293599" cy="2017854"/>
          </a:xfrm>
        </p:spPr>
        <p:txBody>
          <a:bodyPr anchor="b"/>
          <a:lstStyle>
            <a:lvl1pPr algn="ctr">
              <a:defRPr sz="4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471" y="3044223"/>
            <a:ext cx="4670822" cy="1399349"/>
          </a:xfrm>
        </p:spPr>
        <p:txBody>
          <a:bodyPr/>
          <a:lstStyle>
            <a:lvl1pPr marL="0" indent="0" algn="ctr">
              <a:buNone/>
              <a:defRPr sz="1635"/>
            </a:lvl1pPr>
            <a:lvl2pPr marL="311399" indent="0" algn="ctr">
              <a:buNone/>
              <a:defRPr sz="1362"/>
            </a:lvl2pPr>
            <a:lvl3pPr marL="622798" indent="0" algn="ctr">
              <a:buNone/>
              <a:defRPr sz="1226"/>
            </a:lvl3pPr>
            <a:lvl4pPr marL="934197" indent="0" algn="ctr">
              <a:buNone/>
              <a:defRPr sz="1090"/>
            </a:lvl4pPr>
            <a:lvl5pPr marL="1245596" indent="0" algn="ctr">
              <a:buNone/>
              <a:defRPr sz="1090"/>
            </a:lvl5pPr>
            <a:lvl6pPr marL="1556995" indent="0" algn="ctr">
              <a:buNone/>
              <a:defRPr sz="1090"/>
            </a:lvl6pPr>
            <a:lvl7pPr marL="1868394" indent="0" algn="ctr">
              <a:buNone/>
              <a:defRPr sz="1090"/>
            </a:lvl7pPr>
            <a:lvl8pPr marL="2179792" indent="0" algn="ctr">
              <a:buNone/>
              <a:defRPr sz="1090"/>
            </a:lvl8pPr>
            <a:lvl9pPr marL="2491191" indent="0" algn="ctr">
              <a:buNone/>
              <a:defRPr sz="10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701-DCE8-4566-840E-574D77B50F3F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3F2D-1E39-4ECE-8712-BB48A5D1F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70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701-DCE8-4566-840E-574D77B50F3F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3F2D-1E39-4ECE-8712-BB48A5D1F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39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56743" y="308581"/>
            <a:ext cx="1342861" cy="49118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159" y="308581"/>
            <a:ext cx="3950737" cy="49118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701-DCE8-4566-840E-574D77B50F3F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3F2D-1E39-4ECE-8712-BB48A5D1F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40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701-DCE8-4566-840E-574D77B50F3F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3F2D-1E39-4ECE-8712-BB48A5D1F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80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915" y="1444968"/>
            <a:ext cx="5371446" cy="2410959"/>
          </a:xfrm>
        </p:spPr>
        <p:txBody>
          <a:bodyPr anchor="b"/>
          <a:lstStyle>
            <a:lvl1pPr>
              <a:defRPr sz="4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915" y="3878736"/>
            <a:ext cx="5371446" cy="1267866"/>
          </a:xfrm>
        </p:spPr>
        <p:txBody>
          <a:bodyPr/>
          <a:lstStyle>
            <a:lvl1pPr marL="0" indent="0">
              <a:buNone/>
              <a:defRPr sz="1635">
                <a:solidFill>
                  <a:schemeClr val="tx1"/>
                </a:solidFill>
              </a:defRPr>
            </a:lvl1pPr>
            <a:lvl2pPr marL="311399" indent="0">
              <a:buNone/>
              <a:defRPr sz="1362">
                <a:solidFill>
                  <a:schemeClr val="tx1">
                    <a:tint val="75000"/>
                  </a:schemeClr>
                </a:solidFill>
              </a:defRPr>
            </a:lvl2pPr>
            <a:lvl3pPr marL="622798" indent="0">
              <a:buNone/>
              <a:defRPr sz="1226">
                <a:solidFill>
                  <a:schemeClr val="tx1">
                    <a:tint val="75000"/>
                  </a:schemeClr>
                </a:solidFill>
              </a:defRPr>
            </a:lvl3pPr>
            <a:lvl4pPr marL="934197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4pPr>
            <a:lvl5pPr marL="1245596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5pPr>
            <a:lvl6pPr marL="1556995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6pPr>
            <a:lvl7pPr marL="1868394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7pPr>
            <a:lvl8pPr marL="2179792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8pPr>
            <a:lvl9pPr marL="2491191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701-DCE8-4566-840E-574D77B50F3F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3F2D-1E39-4ECE-8712-BB48A5D1F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61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59" y="1542907"/>
            <a:ext cx="2646799" cy="3677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2805" y="1542907"/>
            <a:ext cx="2646799" cy="3677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701-DCE8-4566-840E-574D77B50F3F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3F2D-1E39-4ECE-8712-BB48A5D1F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71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70" y="308583"/>
            <a:ext cx="5371446" cy="1120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971" y="1420816"/>
            <a:ext cx="2634635" cy="696320"/>
          </a:xfrm>
        </p:spPr>
        <p:txBody>
          <a:bodyPr anchor="b"/>
          <a:lstStyle>
            <a:lvl1pPr marL="0" indent="0">
              <a:buNone/>
              <a:defRPr sz="1635" b="1"/>
            </a:lvl1pPr>
            <a:lvl2pPr marL="311399" indent="0">
              <a:buNone/>
              <a:defRPr sz="1362" b="1"/>
            </a:lvl2pPr>
            <a:lvl3pPr marL="622798" indent="0">
              <a:buNone/>
              <a:defRPr sz="1226" b="1"/>
            </a:lvl3pPr>
            <a:lvl4pPr marL="934197" indent="0">
              <a:buNone/>
              <a:defRPr sz="1090" b="1"/>
            </a:lvl4pPr>
            <a:lvl5pPr marL="1245596" indent="0">
              <a:buNone/>
              <a:defRPr sz="1090" b="1"/>
            </a:lvl5pPr>
            <a:lvl6pPr marL="1556995" indent="0">
              <a:buNone/>
              <a:defRPr sz="1090" b="1"/>
            </a:lvl6pPr>
            <a:lvl7pPr marL="1868394" indent="0">
              <a:buNone/>
              <a:defRPr sz="1090" b="1"/>
            </a:lvl7pPr>
            <a:lvl8pPr marL="2179792" indent="0">
              <a:buNone/>
              <a:defRPr sz="1090" b="1"/>
            </a:lvl8pPr>
            <a:lvl9pPr marL="2491191" indent="0">
              <a:buNone/>
              <a:defRPr sz="10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971" y="2117136"/>
            <a:ext cx="2634635" cy="31139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52806" y="1420816"/>
            <a:ext cx="2647610" cy="696320"/>
          </a:xfrm>
        </p:spPr>
        <p:txBody>
          <a:bodyPr anchor="b"/>
          <a:lstStyle>
            <a:lvl1pPr marL="0" indent="0">
              <a:buNone/>
              <a:defRPr sz="1635" b="1"/>
            </a:lvl1pPr>
            <a:lvl2pPr marL="311399" indent="0">
              <a:buNone/>
              <a:defRPr sz="1362" b="1"/>
            </a:lvl2pPr>
            <a:lvl3pPr marL="622798" indent="0">
              <a:buNone/>
              <a:defRPr sz="1226" b="1"/>
            </a:lvl3pPr>
            <a:lvl4pPr marL="934197" indent="0">
              <a:buNone/>
              <a:defRPr sz="1090" b="1"/>
            </a:lvl4pPr>
            <a:lvl5pPr marL="1245596" indent="0">
              <a:buNone/>
              <a:defRPr sz="1090" b="1"/>
            </a:lvl5pPr>
            <a:lvl6pPr marL="1556995" indent="0">
              <a:buNone/>
              <a:defRPr sz="1090" b="1"/>
            </a:lvl6pPr>
            <a:lvl7pPr marL="1868394" indent="0">
              <a:buNone/>
              <a:defRPr sz="1090" b="1"/>
            </a:lvl7pPr>
            <a:lvl8pPr marL="2179792" indent="0">
              <a:buNone/>
              <a:defRPr sz="1090" b="1"/>
            </a:lvl8pPr>
            <a:lvl9pPr marL="2491191" indent="0">
              <a:buNone/>
              <a:defRPr sz="10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52806" y="2117136"/>
            <a:ext cx="2647610" cy="31139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701-DCE8-4566-840E-574D77B50F3F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3F2D-1E39-4ECE-8712-BB48A5D1F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67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701-DCE8-4566-840E-574D77B50F3F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3F2D-1E39-4ECE-8712-BB48A5D1F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57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701-DCE8-4566-840E-574D77B50F3F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3F2D-1E39-4ECE-8712-BB48A5D1F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67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70" y="386398"/>
            <a:ext cx="2008616" cy="1352391"/>
          </a:xfrm>
        </p:spPr>
        <p:txBody>
          <a:bodyPr anchor="b"/>
          <a:lstStyle>
            <a:lvl1pPr>
              <a:defRPr sz="21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7610" y="834513"/>
            <a:ext cx="3152805" cy="4118890"/>
          </a:xfrm>
        </p:spPr>
        <p:txBody>
          <a:bodyPr/>
          <a:lstStyle>
            <a:lvl1pPr>
              <a:defRPr sz="2180"/>
            </a:lvl1pPr>
            <a:lvl2pPr>
              <a:defRPr sz="1907"/>
            </a:lvl2pPr>
            <a:lvl3pPr>
              <a:defRPr sz="1635"/>
            </a:lvl3pPr>
            <a:lvl4pPr>
              <a:defRPr sz="1362"/>
            </a:lvl4pPr>
            <a:lvl5pPr>
              <a:defRPr sz="1362"/>
            </a:lvl5pPr>
            <a:lvl6pPr>
              <a:defRPr sz="1362"/>
            </a:lvl6pPr>
            <a:lvl7pPr>
              <a:defRPr sz="1362"/>
            </a:lvl7pPr>
            <a:lvl8pPr>
              <a:defRPr sz="1362"/>
            </a:lvl8pPr>
            <a:lvl9pPr>
              <a:defRPr sz="1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970" y="1738789"/>
            <a:ext cx="2008616" cy="3221322"/>
          </a:xfrm>
        </p:spPr>
        <p:txBody>
          <a:bodyPr/>
          <a:lstStyle>
            <a:lvl1pPr marL="0" indent="0">
              <a:buNone/>
              <a:defRPr sz="1090"/>
            </a:lvl1pPr>
            <a:lvl2pPr marL="311399" indent="0">
              <a:buNone/>
              <a:defRPr sz="954"/>
            </a:lvl2pPr>
            <a:lvl3pPr marL="622798" indent="0">
              <a:buNone/>
              <a:defRPr sz="817"/>
            </a:lvl3pPr>
            <a:lvl4pPr marL="934197" indent="0">
              <a:buNone/>
              <a:defRPr sz="681"/>
            </a:lvl4pPr>
            <a:lvl5pPr marL="1245596" indent="0">
              <a:buNone/>
              <a:defRPr sz="681"/>
            </a:lvl5pPr>
            <a:lvl6pPr marL="1556995" indent="0">
              <a:buNone/>
              <a:defRPr sz="681"/>
            </a:lvl6pPr>
            <a:lvl7pPr marL="1868394" indent="0">
              <a:buNone/>
              <a:defRPr sz="681"/>
            </a:lvl7pPr>
            <a:lvl8pPr marL="2179792" indent="0">
              <a:buNone/>
              <a:defRPr sz="681"/>
            </a:lvl8pPr>
            <a:lvl9pPr marL="2491191" indent="0">
              <a:buNone/>
              <a:defRPr sz="6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701-DCE8-4566-840E-574D77B50F3F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3F2D-1E39-4ECE-8712-BB48A5D1F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63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70" y="386398"/>
            <a:ext cx="2008616" cy="1352391"/>
          </a:xfrm>
        </p:spPr>
        <p:txBody>
          <a:bodyPr anchor="b"/>
          <a:lstStyle>
            <a:lvl1pPr>
              <a:defRPr sz="21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47610" y="834513"/>
            <a:ext cx="3152805" cy="4118890"/>
          </a:xfrm>
        </p:spPr>
        <p:txBody>
          <a:bodyPr anchor="t"/>
          <a:lstStyle>
            <a:lvl1pPr marL="0" indent="0">
              <a:buNone/>
              <a:defRPr sz="2180"/>
            </a:lvl1pPr>
            <a:lvl2pPr marL="311399" indent="0">
              <a:buNone/>
              <a:defRPr sz="1907"/>
            </a:lvl2pPr>
            <a:lvl3pPr marL="622798" indent="0">
              <a:buNone/>
              <a:defRPr sz="1635"/>
            </a:lvl3pPr>
            <a:lvl4pPr marL="934197" indent="0">
              <a:buNone/>
              <a:defRPr sz="1362"/>
            </a:lvl4pPr>
            <a:lvl5pPr marL="1245596" indent="0">
              <a:buNone/>
              <a:defRPr sz="1362"/>
            </a:lvl5pPr>
            <a:lvl6pPr marL="1556995" indent="0">
              <a:buNone/>
              <a:defRPr sz="1362"/>
            </a:lvl6pPr>
            <a:lvl7pPr marL="1868394" indent="0">
              <a:buNone/>
              <a:defRPr sz="1362"/>
            </a:lvl7pPr>
            <a:lvl8pPr marL="2179792" indent="0">
              <a:buNone/>
              <a:defRPr sz="1362"/>
            </a:lvl8pPr>
            <a:lvl9pPr marL="2491191" indent="0">
              <a:buNone/>
              <a:defRPr sz="1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970" y="1738789"/>
            <a:ext cx="2008616" cy="3221322"/>
          </a:xfrm>
        </p:spPr>
        <p:txBody>
          <a:bodyPr/>
          <a:lstStyle>
            <a:lvl1pPr marL="0" indent="0">
              <a:buNone/>
              <a:defRPr sz="1090"/>
            </a:lvl1pPr>
            <a:lvl2pPr marL="311399" indent="0">
              <a:buNone/>
              <a:defRPr sz="954"/>
            </a:lvl2pPr>
            <a:lvl3pPr marL="622798" indent="0">
              <a:buNone/>
              <a:defRPr sz="817"/>
            </a:lvl3pPr>
            <a:lvl4pPr marL="934197" indent="0">
              <a:buNone/>
              <a:defRPr sz="681"/>
            </a:lvl4pPr>
            <a:lvl5pPr marL="1245596" indent="0">
              <a:buNone/>
              <a:defRPr sz="681"/>
            </a:lvl5pPr>
            <a:lvl6pPr marL="1556995" indent="0">
              <a:buNone/>
              <a:defRPr sz="681"/>
            </a:lvl6pPr>
            <a:lvl7pPr marL="1868394" indent="0">
              <a:buNone/>
              <a:defRPr sz="681"/>
            </a:lvl7pPr>
            <a:lvl8pPr marL="2179792" indent="0">
              <a:buNone/>
              <a:defRPr sz="681"/>
            </a:lvl8pPr>
            <a:lvl9pPr marL="2491191" indent="0">
              <a:buNone/>
              <a:defRPr sz="6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701-DCE8-4566-840E-574D77B50F3F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3F2D-1E39-4ECE-8712-BB48A5D1F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10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159" y="308583"/>
            <a:ext cx="5371446" cy="1120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59" y="1542907"/>
            <a:ext cx="5371446" cy="3677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8159" y="5372000"/>
            <a:ext cx="1401247" cy="308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D2701-DCE8-4566-840E-574D77B50F3F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62947" y="5372000"/>
            <a:ext cx="2101870" cy="308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8357" y="5372000"/>
            <a:ext cx="1401247" cy="308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73F2D-1E39-4ECE-8712-BB48A5D1F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48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22798" rtl="0" eaLnBrk="1" latinLnBrk="0" hangingPunct="1">
        <a:lnSpc>
          <a:spcPct val="90000"/>
        </a:lnSpc>
        <a:spcBef>
          <a:spcPct val="0"/>
        </a:spcBef>
        <a:buNone/>
        <a:defRPr sz="29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699" indent="-155699" algn="l" defTabSz="622798" rtl="0" eaLnBrk="1" latinLnBrk="0" hangingPunct="1">
        <a:lnSpc>
          <a:spcPct val="90000"/>
        </a:lnSpc>
        <a:spcBef>
          <a:spcPts val="681"/>
        </a:spcBef>
        <a:buFont typeface="Arial" panose="020B0604020202020204" pitchFamily="34" charset="0"/>
        <a:buChar char="•"/>
        <a:defRPr sz="1907" kern="1200">
          <a:solidFill>
            <a:schemeClr val="tx1"/>
          </a:solidFill>
          <a:latin typeface="+mn-lt"/>
          <a:ea typeface="+mn-ea"/>
          <a:cs typeface="+mn-cs"/>
        </a:defRPr>
      </a:lvl1pPr>
      <a:lvl2pPr marL="467098" indent="-155699" algn="l" defTabSz="622798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778497" indent="-155699" algn="l" defTabSz="622798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2" kern="1200">
          <a:solidFill>
            <a:schemeClr val="tx1"/>
          </a:solidFill>
          <a:latin typeface="+mn-lt"/>
          <a:ea typeface="+mn-ea"/>
          <a:cs typeface="+mn-cs"/>
        </a:defRPr>
      </a:lvl3pPr>
      <a:lvl4pPr marL="1089896" indent="-155699" algn="l" defTabSz="622798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6" kern="1200">
          <a:solidFill>
            <a:schemeClr val="tx1"/>
          </a:solidFill>
          <a:latin typeface="+mn-lt"/>
          <a:ea typeface="+mn-ea"/>
          <a:cs typeface="+mn-cs"/>
        </a:defRPr>
      </a:lvl4pPr>
      <a:lvl5pPr marL="1401295" indent="-155699" algn="l" defTabSz="622798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6" kern="1200">
          <a:solidFill>
            <a:schemeClr val="tx1"/>
          </a:solidFill>
          <a:latin typeface="+mn-lt"/>
          <a:ea typeface="+mn-ea"/>
          <a:cs typeface="+mn-cs"/>
        </a:defRPr>
      </a:lvl5pPr>
      <a:lvl6pPr marL="1712694" indent="-155699" algn="l" defTabSz="622798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6" kern="1200">
          <a:solidFill>
            <a:schemeClr val="tx1"/>
          </a:solidFill>
          <a:latin typeface="+mn-lt"/>
          <a:ea typeface="+mn-ea"/>
          <a:cs typeface="+mn-cs"/>
        </a:defRPr>
      </a:lvl6pPr>
      <a:lvl7pPr marL="2024093" indent="-155699" algn="l" defTabSz="622798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6" kern="1200">
          <a:solidFill>
            <a:schemeClr val="tx1"/>
          </a:solidFill>
          <a:latin typeface="+mn-lt"/>
          <a:ea typeface="+mn-ea"/>
          <a:cs typeface="+mn-cs"/>
        </a:defRPr>
      </a:lvl7pPr>
      <a:lvl8pPr marL="2335492" indent="-155699" algn="l" defTabSz="622798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6" kern="1200">
          <a:solidFill>
            <a:schemeClr val="tx1"/>
          </a:solidFill>
          <a:latin typeface="+mn-lt"/>
          <a:ea typeface="+mn-ea"/>
          <a:cs typeface="+mn-cs"/>
        </a:defRPr>
      </a:lvl8pPr>
      <a:lvl9pPr marL="2646891" indent="-155699" algn="l" defTabSz="622798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2798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1pPr>
      <a:lvl2pPr marL="311399" algn="l" defTabSz="622798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2pPr>
      <a:lvl3pPr marL="622798" algn="l" defTabSz="622798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3pPr>
      <a:lvl4pPr marL="934197" algn="l" defTabSz="622798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4pPr>
      <a:lvl5pPr marL="1245596" algn="l" defTabSz="622798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5pPr>
      <a:lvl6pPr marL="1556995" algn="l" defTabSz="622798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6pPr>
      <a:lvl7pPr marL="1868394" algn="l" defTabSz="622798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7pPr>
      <a:lvl8pPr marL="2179792" algn="l" defTabSz="622798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8pPr>
      <a:lvl9pPr marL="2491191" algn="l" defTabSz="622798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>
            <a:extLst>
              <a:ext uri="{FF2B5EF4-FFF2-40B4-BE49-F238E27FC236}">
                <a16:creationId xmlns:a16="http://schemas.microsoft.com/office/drawing/2014/main" id="{9DA2CF02-EA0B-803F-6FC9-23B6F5AE91ED}"/>
              </a:ext>
            </a:extLst>
          </p:cNvPr>
          <p:cNvSpPr/>
          <p:nvPr/>
        </p:nvSpPr>
        <p:spPr>
          <a:xfrm>
            <a:off x="-135169" y="2262145"/>
            <a:ext cx="6448505" cy="3645674"/>
          </a:xfrm>
          <a:prstGeom prst="rect">
            <a:avLst/>
          </a:prstGeom>
          <a:solidFill>
            <a:srgbClr val="00B05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1C2D5A4-64CB-1A43-9678-8D995C2A8B13}"/>
              </a:ext>
            </a:extLst>
          </p:cNvPr>
          <p:cNvSpPr/>
          <p:nvPr/>
        </p:nvSpPr>
        <p:spPr>
          <a:xfrm>
            <a:off x="-135168" y="-58459"/>
            <a:ext cx="6448504" cy="1179418"/>
          </a:xfrm>
          <a:prstGeom prst="rect">
            <a:avLst/>
          </a:prstGeom>
          <a:solidFill>
            <a:srgbClr val="7030A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B81C7CF-226E-2FA0-39CD-3789F7028535}"/>
              </a:ext>
            </a:extLst>
          </p:cNvPr>
          <p:cNvSpPr/>
          <p:nvPr/>
        </p:nvSpPr>
        <p:spPr>
          <a:xfrm>
            <a:off x="-135168" y="1111120"/>
            <a:ext cx="6448504" cy="1154384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1E99D016-79B1-B259-CEE7-F65B75B85DF9}"/>
              </a:ext>
            </a:extLst>
          </p:cNvPr>
          <p:cNvSpPr/>
          <p:nvPr/>
        </p:nvSpPr>
        <p:spPr>
          <a:xfrm>
            <a:off x="3031786" y="109436"/>
            <a:ext cx="540000" cy="18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Start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7FEC572-1E3E-5834-654C-4F4FE394D7FB}"/>
              </a:ext>
            </a:extLst>
          </p:cNvPr>
          <p:cNvGrpSpPr/>
          <p:nvPr/>
        </p:nvGrpSpPr>
        <p:grpSpPr>
          <a:xfrm>
            <a:off x="2626168" y="457865"/>
            <a:ext cx="1351237" cy="468000"/>
            <a:chOff x="2528999" y="656690"/>
            <a:chExt cx="1351237" cy="468000"/>
          </a:xfrm>
        </p:grpSpPr>
        <p:sp>
          <p:nvSpPr>
            <p:cNvPr id="176" name="Diamond 175">
              <a:extLst>
                <a:ext uri="{FF2B5EF4-FFF2-40B4-BE49-F238E27FC236}">
                  <a16:creationId xmlns:a16="http://schemas.microsoft.com/office/drawing/2014/main" id="{507957DB-ACA8-9485-1C41-48EA984AFDCD}"/>
                </a:ext>
              </a:extLst>
            </p:cNvPr>
            <p:cNvSpPr/>
            <p:nvPr/>
          </p:nvSpPr>
          <p:spPr>
            <a:xfrm>
              <a:off x="2528999" y="656690"/>
              <a:ext cx="1351237" cy="468000"/>
            </a:xfrm>
            <a:prstGeom prst="diamond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5DA4F82B-B676-A0CF-4CE5-EAC0CBEFDBA7}"/>
                </a:ext>
              </a:extLst>
            </p:cNvPr>
            <p:cNvSpPr txBox="1"/>
            <p:nvPr/>
          </p:nvSpPr>
          <p:spPr>
            <a:xfrm>
              <a:off x="2782598" y="713799"/>
              <a:ext cx="844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Does input database exist?</a:t>
              </a:r>
              <a:endParaRPr lang="en-GB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983C870-2681-5E5C-07CA-0065EF82CEB3}"/>
              </a:ext>
            </a:extLst>
          </p:cNvPr>
          <p:cNvCxnSpPr>
            <a:cxnSpLocks/>
          </p:cNvCxnSpPr>
          <p:nvPr/>
        </p:nvCxnSpPr>
        <p:spPr>
          <a:xfrm flipH="1" flipV="1">
            <a:off x="2443352" y="691865"/>
            <a:ext cx="180000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4BB68E2D-CD58-EB58-4A00-A4CC81629CB6}"/>
              </a:ext>
            </a:extLst>
          </p:cNvPr>
          <p:cNvSpPr txBox="1"/>
          <p:nvPr/>
        </p:nvSpPr>
        <p:spPr>
          <a:xfrm>
            <a:off x="2314116" y="488583"/>
            <a:ext cx="47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ED61325-9814-D8AA-A7BB-16CF406BB50E}"/>
              </a:ext>
            </a:extLst>
          </p:cNvPr>
          <p:cNvSpPr txBox="1"/>
          <p:nvPr/>
        </p:nvSpPr>
        <p:spPr>
          <a:xfrm>
            <a:off x="1723823" y="461032"/>
            <a:ext cx="718121" cy="461665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input (calibration) database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5791412-208D-28C8-F26B-B5F8D821E3B7}"/>
              </a:ext>
            </a:extLst>
          </p:cNvPr>
          <p:cNvCxnSpPr/>
          <p:nvPr/>
        </p:nvCxnSpPr>
        <p:spPr>
          <a:xfrm>
            <a:off x="3301787" y="929803"/>
            <a:ext cx="0" cy="18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16D9C6D7-685A-6700-9EB5-523E77964289}"/>
              </a:ext>
            </a:extLst>
          </p:cNvPr>
          <p:cNvSpPr txBox="1"/>
          <p:nvPr/>
        </p:nvSpPr>
        <p:spPr>
          <a:xfrm>
            <a:off x="3216950" y="883203"/>
            <a:ext cx="440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D6D02EA-6234-E2F6-8402-679BB4A6B4B2}"/>
              </a:ext>
            </a:extLst>
          </p:cNvPr>
          <p:cNvSpPr txBox="1"/>
          <p:nvPr/>
        </p:nvSpPr>
        <p:spPr>
          <a:xfrm>
            <a:off x="2879767" y="1116587"/>
            <a:ext cx="854275" cy="33855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Open ecPoint-Calibrate GUI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EEBBA5B-E485-2340-BFC8-F30D702668FD}"/>
              </a:ext>
            </a:extLst>
          </p:cNvPr>
          <p:cNvSpPr txBox="1"/>
          <p:nvPr/>
        </p:nvSpPr>
        <p:spPr>
          <a:xfrm>
            <a:off x="-68225" y="0"/>
            <a:ext cx="553998" cy="11098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PREPARATION OF EXPERIMENTAL CALIBRATION DATA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B6D3D3F-3063-B603-B36B-B373AB927452}"/>
              </a:ext>
            </a:extLst>
          </p:cNvPr>
          <p:cNvSpPr txBox="1"/>
          <p:nvPr/>
        </p:nvSpPr>
        <p:spPr>
          <a:xfrm>
            <a:off x="-68225" y="1107121"/>
            <a:ext cx="430887" cy="11700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ECPOINT-CALIBRATE ()MODULE A)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DDCCF54-0E8B-2FFE-F2BF-2B9D1B71D1E7}"/>
              </a:ext>
            </a:extLst>
          </p:cNvPr>
          <p:cNvCxnSpPr/>
          <p:nvPr/>
        </p:nvCxnSpPr>
        <p:spPr>
          <a:xfrm>
            <a:off x="3301786" y="285579"/>
            <a:ext cx="0" cy="18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CB55968D-37F4-5452-DA6D-02300F9C2BD1}"/>
              </a:ext>
            </a:extLst>
          </p:cNvPr>
          <p:cNvGrpSpPr/>
          <p:nvPr/>
        </p:nvGrpSpPr>
        <p:grpSpPr>
          <a:xfrm>
            <a:off x="2626168" y="1625266"/>
            <a:ext cx="1351237" cy="468000"/>
            <a:chOff x="2528999" y="656690"/>
            <a:chExt cx="1351237" cy="468000"/>
          </a:xfrm>
        </p:grpSpPr>
        <p:sp>
          <p:nvSpPr>
            <p:cNvPr id="188" name="Diamond 187">
              <a:extLst>
                <a:ext uri="{FF2B5EF4-FFF2-40B4-BE49-F238E27FC236}">
                  <a16:creationId xmlns:a16="http://schemas.microsoft.com/office/drawing/2014/main" id="{B88CA250-9F3E-41A8-4CD2-3D4D06CD98EE}"/>
                </a:ext>
              </a:extLst>
            </p:cNvPr>
            <p:cNvSpPr/>
            <p:nvPr/>
          </p:nvSpPr>
          <p:spPr>
            <a:xfrm>
              <a:off x="2528999" y="656690"/>
              <a:ext cx="1351237" cy="468000"/>
            </a:xfrm>
            <a:prstGeom prst="diamond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17B9F45-2047-D87C-20CB-77513F07F098}"/>
                </a:ext>
              </a:extLst>
            </p:cNvPr>
            <p:cNvSpPr txBox="1"/>
            <p:nvPr/>
          </p:nvSpPr>
          <p:spPr>
            <a:xfrm>
              <a:off x="2782598" y="713799"/>
              <a:ext cx="844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Does 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PDT exist?</a:t>
              </a:r>
              <a:endParaRPr lang="en-GB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3F06E922-D8CD-8F66-4F83-03E0510F8AE9}"/>
              </a:ext>
            </a:extLst>
          </p:cNvPr>
          <p:cNvCxnSpPr>
            <a:cxnSpLocks/>
          </p:cNvCxnSpPr>
          <p:nvPr/>
        </p:nvCxnSpPr>
        <p:spPr>
          <a:xfrm flipH="1" flipV="1">
            <a:off x="2443352" y="1859266"/>
            <a:ext cx="180000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19A42813-896F-B745-DD0B-5388984E68F9}"/>
              </a:ext>
            </a:extLst>
          </p:cNvPr>
          <p:cNvSpPr txBox="1"/>
          <p:nvPr/>
        </p:nvSpPr>
        <p:spPr>
          <a:xfrm>
            <a:off x="2314116" y="1655984"/>
            <a:ext cx="47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C73E877-F344-05D2-823D-E2880E684933}"/>
              </a:ext>
            </a:extLst>
          </p:cNvPr>
          <p:cNvSpPr txBox="1"/>
          <p:nvPr/>
        </p:nvSpPr>
        <p:spPr>
          <a:xfrm>
            <a:off x="1723822" y="1742375"/>
            <a:ext cx="718121" cy="21544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PDT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58F2864-A04F-8B84-17D4-7460EC393A46}"/>
              </a:ext>
            </a:extLst>
          </p:cNvPr>
          <p:cNvCxnSpPr/>
          <p:nvPr/>
        </p:nvCxnSpPr>
        <p:spPr>
          <a:xfrm>
            <a:off x="3301787" y="2097204"/>
            <a:ext cx="0" cy="18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7AB3AC76-D49B-9356-0DC6-BCA1F6F82FC7}"/>
              </a:ext>
            </a:extLst>
          </p:cNvPr>
          <p:cNvSpPr txBox="1"/>
          <p:nvPr/>
        </p:nvSpPr>
        <p:spPr>
          <a:xfrm>
            <a:off x="3216950" y="2050604"/>
            <a:ext cx="440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971218D5-8719-8924-3FB0-64D61C65BF0E}"/>
              </a:ext>
            </a:extLst>
          </p:cNvPr>
          <p:cNvCxnSpPr/>
          <p:nvPr/>
        </p:nvCxnSpPr>
        <p:spPr>
          <a:xfrm>
            <a:off x="3301786" y="1452980"/>
            <a:ext cx="0" cy="18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345216E-404D-1E8A-062F-21FD2C2C6B85}"/>
              </a:ext>
            </a:extLst>
          </p:cNvPr>
          <p:cNvGrpSpPr/>
          <p:nvPr/>
        </p:nvGrpSpPr>
        <p:grpSpPr>
          <a:xfrm>
            <a:off x="2626168" y="2280730"/>
            <a:ext cx="1351237" cy="468000"/>
            <a:chOff x="2528999" y="656690"/>
            <a:chExt cx="1351237" cy="468000"/>
          </a:xfrm>
        </p:grpSpPr>
        <p:sp>
          <p:nvSpPr>
            <p:cNvPr id="197" name="Diamond 196">
              <a:extLst>
                <a:ext uri="{FF2B5EF4-FFF2-40B4-BE49-F238E27FC236}">
                  <a16:creationId xmlns:a16="http://schemas.microsoft.com/office/drawing/2014/main" id="{275489B8-C8B5-17F9-8F17-53AD1AEE2B72}"/>
                </a:ext>
              </a:extLst>
            </p:cNvPr>
            <p:cNvSpPr/>
            <p:nvPr/>
          </p:nvSpPr>
          <p:spPr>
            <a:xfrm>
              <a:off x="2528999" y="656690"/>
              <a:ext cx="1351237" cy="468000"/>
            </a:xfrm>
            <a:prstGeom prst="diamond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35BB62A-1BB2-BAAF-BBC1-454CB3CAAF6D}"/>
                </a:ext>
              </a:extLst>
            </p:cNvPr>
            <p:cNvSpPr txBox="1"/>
            <p:nvPr/>
          </p:nvSpPr>
          <p:spPr>
            <a:xfrm>
              <a:off x="2782598" y="713799"/>
              <a:ext cx="844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Does 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DT exist?</a:t>
              </a:r>
              <a:endParaRPr lang="en-GB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62A1CE39-88B1-CD00-5909-A6ABFBF433F2}"/>
              </a:ext>
            </a:extLst>
          </p:cNvPr>
          <p:cNvCxnSpPr>
            <a:cxnSpLocks/>
          </p:cNvCxnSpPr>
          <p:nvPr/>
        </p:nvCxnSpPr>
        <p:spPr>
          <a:xfrm flipH="1" flipV="1">
            <a:off x="2443352" y="2514730"/>
            <a:ext cx="180000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245AD3B-5C64-0C58-915F-0D3BD77F9EA8}"/>
              </a:ext>
            </a:extLst>
          </p:cNvPr>
          <p:cNvSpPr txBox="1"/>
          <p:nvPr/>
        </p:nvSpPr>
        <p:spPr>
          <a:xfrm>
            <a:off x="2314116" y="2311448"/>
            <a:ext cx="47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C961472-9635-019E-B063-9D9976A8FD7C}"/>
              </a:ext>
            </a:extLst>
          </p:cNvPr>
          <p:cNvSpPr txBox="1"/>
          <p:nvPr/>
        </p:nvSpPr>
        <p:spPr>
          <a:xfrm>
            <a:off x="1723822" y="2392778"/>
            <a:ext cx="718122" cy="223595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DT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14F5D10-0C00-AACD-07AB-4A4F66D0067A}"/>
              </a:ext>
            </a:extLst>
          </p:cNvPr>
          <p:cNvCxnSpPr/>
          <p:nvPr/>
        </p:nvCxnSpPr>
        <p:spPr>
          <a:xfrm>
            <a:off x="3301787" y="2752668"/>
            <a:ext cx="0" cy="18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72591E4E-03F5-4F03-8228-0A57571E0096}"/>
              </a:ext>
            </a:extLst>
          </p:cNvPr>
          <p:cNvSpPr txBox="1"/>
          <p:nvPr/>
        </p:nvSpPr>
        <p:spPr>
          <a:xfrm>
            <a:off x="3216950" y="2706068"/>
            <a:ext cx="440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BC9965D-774B-0D87-8B0F-05F46B00C0FE}"/>
              </a:ext>
            </a:extLst>
          </p:cNvPr>
          <p:cNvSpPr txBox="1"/>
          <p:nvPr/>
        </p:nvSpPr>
        <p:spPr>
          <a:xfrm>
            <a:off x="2978188" y="2932668"/>
            <a:ext cx="647195" cy="21544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 DT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F4DCC97F-8C11-D6B4-2E01-7E6D2E58157A}"/>
              </a:ext>
            </a:extLst>
          </p:cNvPr>
          <p:cNvCxnSpPr/>
          <p:nvPr/>
        </p:nvCxnSpPr>
        <p:spPr>
          <a:xfrm>
            <a:off x="2083637" y="2616968"/>
            <a:ext cx="0" cy="18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52B049EA-2811-0564-8C6B-6C38DC4A8A20}"/>
              </a:ext>
            </a:extLst>
          </p:cNvPr>
          <p:cNvSpPr txBox="1"/>
          <p:nvPr/>
        </p:nvSpPr>
        <p:spPr>
          <a:xfrm>
            <a:off x="1992824" y="2582320"/>
            <a:ext cx="440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11346EB8-89BF-9BF2-AF00-C177087D1736}"/>
              </a:ext>
            </a:extLst>
          </p:cNvPr>
          <p:cNvGrpSpPr/>
          <p:nvPr/>
        </p:nvGrpSpPr>
        <p:grpSpPr>
          <a:xfrm>
            <a:off x="1408018" y="2800494"/>
            <a:ext cx="1351237" cy="468000"/>
            <a:chOff x="2528999" y="656690"/>
            <a:chExt cx="1351237" cy="468000"/>
          </a:xfrm>
        </p:grpSpPr>
        <p:sp>
          <p:nvSpPr>
            <p:cNvPr id="208" name="Diamond 207">
              <a:extLst>
                <a:ext uri="{FF2B5EF4-FFF2-40B4-BE49-F238E27FC236}">
                  <a16:creationId xmlns:a16="http://schemas.microsoft.com/office/drawing/2014/main" id="{2E424B19-98D9-F0B8-30B5-A8CFBF235C43}"/>
                </a:ext>
              </a:extLst>
            </p:cNvPr>
            <p:cNvSpPr/>
            <p:nvPr/>
          </p:nvSpPr>
          <p:spPr>
            <a:xfrm>
              <a:off x="2528999" y="656690"/>
              <a:ext cx="1351237" cy="468000"/>
            </a:xfrm>
            <a:prstGeom prst="diamond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77ED830B-6DBD-DD08-04D2-2FEEAEEF411A}"/>
                </a:ext>
              </a:extLst>
            </p:cNvPr>
            <p:cNvSpPr txBox="1"/>
            <p:nvPr/>
          </p:nvSpPr>
          <p:spPr>
            <a:xfrm>
              <a:off x="2782598" y="713799"/>
              <a:ext cx="844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Are BPs 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know?</a:t>
              </a:r>
              <a:endParaRPr lang="en-GB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1ABA244D-BBF4-22D0-510E-D8AE6554C773}"/>
              </a:ext>
            </a:extLst>
          </p:cNvPr>
          <p:cNvCxnSpPr>
            <a:cxnSpLocks/>
          </p:cNvCxnSpPr>
          <p:nvPr/>
        </p:nvCxnSpPr>
        <p:spPr>
          <a:xfrm flipH="1" flipV="1">
            <a:off x="1225202" y="3034494"/>
            <a:ext cx="180000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195047CC-4855-463E-5077-02DB7DF8664D}"/>
              </a:ext>
            </a:extLst>
          </p:cNvPr>
          <p:cNvSpPr txBox="1"/>
          <p:nvPr/>
        </p:nvSpPr>
        <p:spPr>
          <a:xfrm>
            <a:off x="1095966" y="2831212"/>
            <a:ext cx="47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1D7EEB7-C6D2-955E-A860-C1767A74F635}"/>
              </a:ext>
            </a:extLst>
          </p:cNvPr>
          <p:cNvSpPr txBox="1"/>
          <p:nvPr/>
        </p:nvSpPr>
        <p:spPr>
          <a:xfrm>
            <a:off x="507178" y="2852724"/>
            <a:ext cx="716616" cy="33855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Define BPs with K-S test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7B3FF693-3779-8B98-50CF-B5F43355900C}"/>
              </a:ext>
            </a:extLst>
          </p:cNvPr>
          <p:cNvCxnSpPr/>
          <p:nvPr/>
        </p:nvCxnSpPr>
        <p:spPr>
          <a:xfrm>
            <a:off x="2083637" y="3272432"/>
            <a:ext cx="0" cy="18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9A8519AE-E36D-AD90-1B86-1B1E95065D48}"/>
              </a:ext>
            </a:extLst>
          </p:cNvPr>
          <p:cNvSpPr txBox="1"/>
          <p:nvPr/>
        </p:nvSpPr>
        <p:spPr>
          <a:xfrm>
            <a:off x="1998800" y="3225832"/>
            <a:ext cx="440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75E4631-8E41-6497-D6F7-154A47F30AF1}"/>
              </a:ext>
            </a:extLst>
          </p:cNvPr>
          <p:cNvSpPr txBox="1"/>
          <p:nvPr/>
        </p:nvSpPr>
        <p:spPr>
          <a:xfrm>
            <a:off x="-68225" y="2277204"/>
            <a:ext cx="307777" cy="373923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ECPOINT-CALIBRATE ()MODULE B)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193B397-A635-406D-1BE7-312E6208FF80}"/>
              </a:ext>
            </a:extLst>
          </p:cNvPr>
          <p:cNvSpPr txBox="1"/>
          <p:nvPr/>
        </p:nvSpPr>
        <p:spPr>
          <a:xfrm>
            <a:off x="1728574" y="3449702"/>
            <a:ext cx="716616" cy="21544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 BPs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D0A3E84-CA67-AD7C-8BB3-FA7322E36720}"/>
              </a:ext>
            </a:extLst>
          </p:cNvPr>
          <p:cNvCxnSpPr>
            <a:cxnSpLocks/>
          </p:cNvCxnSpPr>
          <p:nvPr/>
        </p:nvCxnSpPr>
        <p:spPr>
          <a:xfrm>
            <a:off x="868030" y="3184470"/>
            <a:ext cx="0" cy="65242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D1FD7E70-5600-E9DE-8969-A1C5F4350FFA}"/>
              </a:ext>
            </a:extLst>
          </p:cNvPr>
          <p:cNvCxnSpPr>
            <a:cxnSpLocks/>
          </p:cNvCxnSpPr>
          <p:nvPr/>
        </p:nvCxnSpPr>
        <p:spPr>
          <a:xfrm>
            <a:off x="865486" y="3836894"/>
            <a:ext cx="243629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CD1E0278-D33E-29BA-F741-8738999F4D41}"/>
              </a:ext>
            </a:extLst>
          </p:cNvPr>
          <p:cNvCxnSpPr/>
          <p:nvPr/>
        </p:nvCxnSpPr>
        <p:spPr>
          <a:xfrm>
            <a:off x="2082882" y="3665146"/>
            <a:ext cx="0" cy="18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DA24412-E9AD-9507-B98D-C71E22B49CD2}"/>
              </a:ext>
            </a:extLst>
          </p:cNvPr>
          <p:cNvCxnSpPr>
            <a:cxnSpLocks/>
          </p:cNvCxnSpPr>
          <p:nvPr/>
        </p:nvCxnSpPr>
        <p:spPr>
          <a:xfrm>
            <a:off x="3301785" y="3148112"/>
            <a:ext cx="0" cy="6887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00D3542-4609-D4B0-0D3B-7C927A76D5C4}"/>
              </a:ext>
            </a:extLst>
          </p:cNvPr>
          <p:cNvCxnSpPr/>
          <p:nvPr/>
        </p:nvCxnSpPr>
        <p:spPr>
          <a:xfrm>
            <a:off x="2083637" y="3833368"/>
            <a:ext cx="0" cy="18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D7243431-0CD0-71DF-A8C2-24828C9B6B69}"/>
              </a:ext>
            </a:extLst>
          </p:cNvPr>
          <p:cNvSpPr txBox="1"/>
          <p:nvPr/>
        </p:nvSpPr>
        <p:spPr>
          <a:xfrm>
            <a:off x="1992824" y="3798720"/>
            <a:ext cx="440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233EAD35-84BF-7F7E-657C-E306C4DB141E}"/>
              </a:ext>
            </a:extLst>
          </p:cNvPr>
          <p:cNvGrpSpPr/>
          <p:nvPr/>
        </p:nvGrpSpPr>
        <p:grpSpPr>
          <a:xfrm>
            <a:off x="1408018" y="4016894"/>
            <a:ext cx="1351237" cy="468000"/>
            <a:chOff x="2528999" y="656690"/>
            <a:chExt cx="1351237" cy="468000"/>
          </a:xfrm>
        </p:grpSpPr>
        <p:sp>
          <p:nvSpPr>
            <p:cNvPr id="224" name="Diamond 223">
              <a:extLst>
                <a:ext uri="{FF2B5EF4-FFF2-40B4-BE49-F238E27FC236}">
                  <a16:creationId xmlns:a16="http://schemas.microsoft.com/office/drawing/2014/main" id="{DC2E2ACB-60E2-6218-1A88-1DA83E7B91A2}"/>
                </a:ext>
              </a:extLst>
            </p:cNvPr>
            <p:cNvSpPr/>
            <p:nvPr/>
          </p:nvSpPr>
          <p:spPr>
            <a:xfrm>
              <a:off x="2528999" y="656690"/>
              <a:ext cx="1351237" cy="468000"/>
            </a:xfrm>
            <a:prstGeom prst="diamond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40A3A4DB-5EA5-A456-7D0B-BEB4AABADB93}"/>
                </a:ext>
              </a:extLst>
            </p:cNvPr>
            <p:cNvSpPr txBox="1"/>
            <p:nvPr/>
          </p:nvSpPr>
          <p:spPr>
            <a:xfrm>
              <a:off x="2803630" y="727629"/>
              <a:ext cx="844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Satisfied with DT?</a:t>
              </a:r>
            </a:p>
          </p:txBody>
        </p:sp>
      </p:grp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6B5D0DF2-5543-1A92-3DD2-507EEDD668A8}"/>
              </a:ext>
            </a:extLst>
          </p:cNvPr>
          <p:cNvCxnSpPr>
            <a:cxnSpLocks/>
            <a:endCxn id="231" idx="1"/>
          </p:cNvCxnSpPr>
          <p:nvPr/>
        </p:nvCxnSpPr>
        <p:spPr>
          <a:xfrm>
            <a:off x="2767827" y="4248129"/>
            <a:ext cx="970589" cy="27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A8C6BEFC-5AF9-756A-A6F4-3B2D7A6E9E48}"/>
              </a:ext>
            </a:extLst>
          </p:cNvPr>
          <p:cNvCxnSpPr/>
          <p:nvPr/>
        </p:nvCxnSpPr>
        <p:spPr>
          <a:xfrm>
            <a:off x="2083637" y="4488832"/>
            <a:ext cx="0" cy="18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C7C1EC1C-E61A-9F21-9A2D-2DC621773744}"/>
              </a:ext>
            </a:extLst>
          </p:cNvPr>
          <p:cNvSpPr txBox="1"/>
          <p:nvPr/>
        </p:nvSpPr>
        <p:spPr>
          <a:xfrm>
            <a:off x="1998800" y="4442232"/>
            <a:ext cx="440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E1A898BF-9269-B5D6-ED33-12151E4C6130}"/>
              </a:ext>
            </a:extLst>
          </p:cNvPr>
          <p:cNvSpPr txBox="1"/>
          <p:nvPr/>
        </p:nvSpPr>
        <p:spPr>
          <a:xfrm>
            <a:off x="2759255" y="4074378"/>
            <a:ext cx="11988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FD93D856-518E-3E4E-67DE-A55EA34C07D5}"/>
              </a:ext>
            </a:extLst>
          </p:cNvPr>
          <p:cNvGrpSpPr/>
          <p:nvPr/>
        </p:nvGrpSpPr>
        <p:grpSpPr>
          <a:xfrm>
            <a:off x="3738416" y="4016894"/>
            <a:ext cx="1351237" cy="468000"/>
            <a:chOff x="2528999" y="656690"/>
            <a:chExt cx="1351237" cy="468000"/>
          </a:xfrm>
        </p:grpSpPr>
        <p:sp>
          <p:nvSpPr>
            <p:cNvPr id="231" name="Diamond 230">
              <a:extLst>
                <a:ext uri="{FF2B5EF4-FFF2-40B4-BE49-F238E27FC236}">
                  <a16:creationId xmlns:a16="http://schemas.microsoft.com/office/drawing/2014/main" id="{8E1C5193-48E4-8333-25E2-16C14E963E70}"/>
                </a:ext>
              </a:extLst>
            </p:cNvPr>
            <p:cNvSpPr/>
            <p:nvPr/>
          </p:nvSpPr>
          <p:spPr>
            <a:xfrm>
              <a:off x="2528999" y="656690"/>
              <a:ext cx="1351237" cy="468000"/>
            </a:xfrm>
            <a:prstGeom prst="diamond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0849F4A6-CE0C-1F98-EDD2-497D9B4625B3}"/>
                </a:ext>
              </a:extLst>
            </p:cNvPr>
            <p:cNvSpPr txBox="1"/>
            <p:nvPr/>
          </p:nvSpPr>
          <p:spPr>
            <a:xfrm>
              <a:off x="2782598" y="713799"/>
              <a:ext cx="844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 DT for operations?</a:t>
              </a:r>
            </a:p>
          </p:txBody>
        </p:sp>
      </p:grp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64EC9C43-1FA1-1861-E9F3-39C6D132DE1C}"/>
              </a:ext>
            </a:extLst>
          </p:cNvPr>
          <p:cNvCxnSpPr>
            <a:cxnSpLocks/>
          </p:cNvCxnSpPr>
          <p:nvPr/>
        </p:nvCxnSpPr>
        <p:spPr>
          <a:xfrm flipV="1">
            <a:off x="5093310" y="4250457"/>
            <a:ext cx="180000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5FDF1738-AAF5-A7BD-D174-8BBD84C70179}"/>
              </a:ext>
            </a:extLst>
          </p:cNvPr>
          <p:cNvCxnSpPr/>
          <p:nvPr/>
        </p:nvCxnSpPr>
        <p:spPr>
          <a:xfrm>
            <a:off x="4414035" y="4488832"/>
            <a:ext cx="0" cy="36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B97616D6-8573-6A9E-4FD9-A636D8874220}"/>
              </a:ext>
            </a:extLst>
          </p:cNvPr>
          <p:cNvSpPr txBox="1"/>
          <p:nvPr/>
        </p:nvSpPr>
        <p:spPr>
          <a:xfrm>
            <a:off x="4299926" y="4561110"/>
            <a:ext cx="440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B58898F-B631-C6AE-293C-F44B1A44066A}"/>
              </a:ext>
            </a:extLst>
          </p:cNvPr>
          <p:cNvSpPr txBox="1"/>
          <p:nvPr/>
        </p:nvSpPr>
        <p:spPr>
          <a:xfrm>
            <a:off x="4938794" y="4056589"/>
            <a:ext cx="440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A512C06-DC0B-8D53-6EC4-10687949B4B4}"/>
              </a:ext>
            </a:extLst>
          </p:cNvPr>
          <p:cNvSpPr txBox="1"/>
          <p:nvPr/>
        </p:nvSpPr>
        <p:spPr>
          <a:xfrm>
            <a:off x="5273310" y="4006339"/>
            <a:ext cx="919775" cy="461665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Extract operational calibration files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98A3429-F830-B80A-5D01-EC8F9C65E73D}"/>
              </a:ext>
            </a:extLst>
          </p:cNvPr>
          <p:cNvCxnSpPr>
            <a:cxnSpLocks/>
          </p:cNvCxnSpPr>
          <p:nvPr/>
        </p:nvCxnSpPr>
        <p:spPr>
          <a:xfrm>
            <a:off x="878756" y="4668832"/>
            <a:ext cx="243629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416209BC-959C-CECF-2564-750C5381D0A8}"/>
              </a:ext>
            </a:extLst>
          </p:cNvPr>
          <p:cNvCxnSpPr/>
          <p:nvPr/>
        </p:nvCxnSpPr>
        <p:spPr>
          <a:xfrm>
            <a:off x="874008" y="4668832"/>
            <a:ext cx="0" cy="18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32D78137-DDF7-DA47-CDC9-BEE29ABB391D}"/>
              </a:ext>
            </a:extLst>
          </p:cNvPr>
          <p:cNvSpPr txBox="1"/>
          <p:nvPr/>
        </p:nvSpPr>
        <p:spPr>
          <a:xfrm>
            <a:off x="488364" y="4847515"/>
            <a:ext cx="743952" cy="33855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Compare different DTs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68BB1F02-7C6A-16A1-C2EE-4A3B53094F21}"/>
              </a:ext>
            </a:extLst>
          </p:cNvPr>
          <p:cNvCxnSpPr/>
          <p:nvPr/>
        </p:nvCxnSpPr>
        <p:spPr>
          <a:xfrm>
            <a:off x="1696317" y="4670149"/>
            <a:ext cx="0" cy="18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BA377C9C-7E18-8446-5035-8463E82EFBD9}"/>
              </a:ext>
            </a:extLst>
          </p:cNvPr>
          <p:cNvSpPr txBox="1"/>
          <p:nvPr/>
        </p:nvSpPr>
        <p:spPr>
          <a:xfrm>
            <a:off x="1310673" y="4848832"/>
            <a:ext cx="743952" cy="33855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Modify 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DT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81EDA78F-9DAB-3814-F620-61072ADCA961}"/>
              </a:ext>
            </a:extLst>
          </p:cNvPr>
          <p:cNvCxnSpPr/>
          <p:nvPr/>
        </p:nvCxnSpPr>
        <p:spPr>
          <a:xfrm>
            <a:off x="3315453" y="4668832"/>
            <a:ext cx="0" cy="18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8711CE5D-55CA-6D4F-CA90-2A9411B54DBB}"/>
              </a:ext>
            </a:extLst>
          </p:cNvPr>
          <p:cNvSpPr txBox="1"/>
          <p:nvPr/>
        </p:nvSpPr>
        <p:spPr>
          <a:xfrm>
            <a:off x="2929809" y="4847515"/>
            <a:ext cx="743952" cy="21544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tx1">
                    <a:lumMod val="65000"/>
                    <a:lumOff val="35000"/>
                  </a:schemeClr>
                </a:solidFill>
              </a:rPr>
              <a:t>Analyse CVPs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DC2765DB-662F-A6E3-B25E-9593A86702E9}"/>
              </a:ext>
            </a:extLst>
          </p:cNvPr>
          <p:cNvCxnSpPr/>
          <p:nvPr/>
        </p:nvCxnSpPr>
        <p:spPr>
          <a:xfrm>
            <a:off x="2505685" y="4670149"/>
            <a:ext cx="0" cy="18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110259A2-3AEC-0794-02D2-C609261CAE4D}"/>
              </a:ext>
            </a:extLst>
          </p:cNvPr>
          <p:cNvSpPr txBox="1"/>
          <p:nvPr/>
        </p:nvSpPr>
        <p:spPr>
          <a:xfrm>
            <a:off x="2120041" y="4848832"/>
            <a:ext cx="743952" cy="461665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Analyse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MFs, FERs (FEs), or Biases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B997DBAE-6AFF-7C15-74AB-6A76700EC001}"/>
              </a:ext>
            </a:extLst>
          </p:cNvPr>
          <p:cNvCxnSpPr>
            <a:cxnSpLocks/>
          </p:cNvCxnSpPr>
          <p:nvPr/>
        </p:nvCxnSpPr>
        <p:spPr>
          <a:xfrm>
            <a:off x="864732" y="5491302"/>
            <a:ext cx="243629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A0471E34-ECF5-20CB-0F9A-BB6D50A0DF2C}"/>
              </a:ext>
            </a:extLst>
          </p:cNvPr>
          <p:cNvCxnSpPr>
            <a:cxnSpLocks/>
            <a:stCxn id="240" idx="2"/>
          </p:cNvCxnSpPr>
          <p:nvPr/>
        </p:nvCxnSpPr>
        <p:spPr>
          <a:xfrm flipH="1">
            <a:off x="859586" y="5186069"/>
            <a:ext cx="754" cy="30523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AE14EEAE-6E98-C3BA-682E-B4BF6E57BFF5}"/>
              </a:ext>
            </a:extLst>
          </p:cNvPr>
          <p:cNvCxnSpPr>
            <a:cxnSpLocks/>
            <a:stCxn id="242" idx="2"/>
          </p:cNvCxnSpPr>
          <p:nvPr/>
        </p:nvCxnSpPr>
        <p:spPr>
          <a:xfrm flipH="1">
            <a:off x="1681895" y="5187386"/>
            <a:ext cx="754" cy="30523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16D1A37B-F228-BACC-287C-897E1D73ABA8}"/>
              </a:ext>
            </a:extLst>
          </p:cNvPr>
          <p:cNvCxnSpPr>
            <a:cxnSpLocks/>
            <a:stCxn id="244" idx="2"/>
          </p:cNvCxnSpPr>
          <p:nvPr/>
        </p:nvCxnSpPr>
        <p:spPr>
          <a:xfrm flipH="1">
            <a:off x="3301031" y="5062959"/>
            <a:ext cx="754" cy="42834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936D0D82-8145-2E5B-8920-1F3A6630AD0D}"/>
              </a:ext>
            </a:extLst>
          </p:cNvPr>
          <p:cNvCxnSpPr/>
          <p:nvPr/>
        </p:nvCxnSpPr>
        <p:spPr>
          <a:xfrm>
            <a:off x="2491263" y="5312619"/>
            <a:ext cx="0" cy="18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85E98183-D440-EF19-39E6-9DAAD11E07FF}"/>
              </a:ext>
            </a:extLst>
          </p:cNvPr>
          <p:cNvCxnSpPr/>
          <p:nvPr/>
        </p:nvCxnSpPr>
        <p:spPr>
          <a:xfrm>
            <a:off x="2085426" y="5491302"/>
            <a:ext cx="0" cy="18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1C6D9672-1D93-BE14-C1C8-3F81DF1E429C}"/>
              </a:ext>
            </a:extLst>
          </p:cNvPr>
          <p:cNvCxnSpPr>
            <a:cxnSpLocks/>
          </p:cNvCxnSpPr>
          <p:nvPr/>
        </p:nvCxnSpPr>
        <p:spPr>
          <a:xfrm>
            <a:off x="428285" y="5671302"/>
            <a:ext cx="1656668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B2C68F1B-A88D-A74B-0E24-F937E72059A8}"/>
              </a:ext>
            </a:extLst>
          </p:cNvPr>
          <p:cNvCxnSpPr>
            <a:cxnSpLocks/>
          </p:cNvCxnSpPr>
          <p:nvPr/>
        </p:nvCxnSpPr>
        <p:spPr>
          <a:xfrm>
            <a:off x="428285" y="4250556"/>
            <a:ext cx="0" cy="142074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00CBBEEA-5314-D172-3BE4-54DBE21A4EB0}"/>
              </a:ext>
            </a:extLst>
          </p:cNvPr>
          <p:cNvCxnSpPr>
            <a:cxnSpLocks/>
          </p:cNvCxnSpPr>
          <p:nvPr/>
        </p:nvCxnSpPr>
        <p:spPr>
          <a:xfrm>
            <a:off x="428285" y="4248129"/>
            <a:ext cx="984031" cy="24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996C126B-0B2F-EB4A-95E1-2849581385DB}"/>
              </a:ext>
            </a:extLst>
          </p:cNvPr>
          <p:cNvCxnSpPr>
            <a:cxnSpLocks/>
          </p:cNvCxnSpPr>
          <p:nvPr/>
        </p:nvCxnSpPr>
        <p:spPr>
          <a:xfrm>
            <a:off x="4684033" y="5581302"/>
            <a:ext cx="1049164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994AE47F-A6D0-0459-D516-07A9EF83E077}"/>
              </a:ext>
            </a:extLst>
          </p:cNvPr>
          <p:cNvCxnSpPr>
            <a:cxnSpLocks/>
          </p:cNvCxnSpPr>
          <p:nvPr/>
        </p:nvCxnSpPr>
        <p:spPr>
          <a:xfrm>
            <a:off x="5733197" y="4468004"/>
            <a:ext cx="0" cy="11132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05F1F48A-51EF-A02E-27AE-58316138E536}"/>
              </a:ext>
            </a:extLst>
          </p:cNvPr>
          <p:cNvSpPr/>
          <p:nvPr/>
        </p:nvSpPr>
        <p:spPr>
          <a:xfrm>
            <a:off x="4144033" y="5491302"/>
            <a:ext cx="540000" cy="18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End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9F71969-5B28-55F7-1591-436F1C196D8C}"/>
              </a:ext>
            </a:extLst>
          </p:cNvPr>
          <p:cNvSpPr txBox="1"/>
          <p:nvPr/>
        </p:nvSpPr>
        <p:spPr>
          <a:xfrm>
            <a:off x="3898910" y="4848832"/>
            <a:ext cx="1030247" cy="461665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Extract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MFs, FERs (FEs), Biases, or CVPs as needed.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1EF1F37-01D8-9FB1-56E1-BE4781E489E4}"/>
              </a:ext>
            </a:extLst>
          </p:cNvPr>
          <p:cNvCxnSpPr/>
          <p:nvPr/>
        </p:nvCxnSpPr>
        <p:spPr>
          <a:xfrm>
            <a:off x="4414033" y="5310497"/>
            <a:ext cx="0" cy="18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470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113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</cp:revision>
  <dcterms:created xsi:type="dcterms:W3CDTF">2023-07-24T13:34:26Z</dcterms:created>
  <dcterms:modified xsi:type="dcterms:W3CDTF">2023-07-24T16:22:00Z</dcterms:modified>
</cp:coreProperties>
</file>