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43325" cy="7812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78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50" y="1278507"/>
            <a:ext cx="3181826" cy="2719764"/>
          </a:xfrm>
        </p:spPr>
        <p:txBody>
          <a:bodyPr anchor="b"/>
          <a:lstStyle>
            <a:lvl1pPr algn="ctr">
              <a:defRPr sz="2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4103155"/>
            <a:ext cx="2807494" cy="1886112"/>
          </a:xfrm>
        </p:spPr>
        <p:txBody>
          <a:bodyPr/>
          <a:lstStyle>
            <a:lvl1pPr marL="0" indent="0" algn="ctr">
              <a:buNone/>
              <a:defRPr sz="983"/>
            </a:lvl1pPr>
            <a:lvl2pPr marL="187178" indent="0" algn="ctr">
              <a:buNone/>
              <a:defRPr sz="819"/>
            </a:lvl2pPr>
            <a:lvl3pPr marL="374355" indent="0" algn="ctr">
              <a:buNone/>
              <a:defRPr sz="737"/>
            </a:lvl3pPr>
            <a:lvl4pPr marL="561533" indent="0" algn="ctr">
              <a:buNone/>
              <a:defRPr sz="655"/>
            </a:lvl4pPr>
            <a:lvl5pPr marL="748711" indent="0" algn="ctr">
              <a:buNone/>
              <a:defRPr sz="655"/>
            </a:lvl5pPr>
            <a:lvl6pPr marL="935888" indent="0" algn="ctr">
              <a:buNone/>
              <a:defRPr sz="655"/>
            </a:lvl6pPr>
            <a:lvl7pPr marL="1123066" indent="0" algn="ctr">
              <a:buNone/>
              <a:defRPr sz="655"/>
            </a:lvl7pPr>
            <a:lvl8pPr marL="1310244" indent="0" algn="ctr">
              <a:buNone/>
              <a:defRPr sz="655"/>
            </a:lvl8pPr>
            <a:lvl9pPr marL="1497421" indent="0" algn="ctr">
              <a:buNone/>
              <a:defRPr sz="6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78817" y="415922"/>
            <a:ext cx="807154" cy="6620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354" y="415922"/>
            <a:ext cx="2374672" cy="6620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2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04" y="1947599"/>
            <a:ext cx="3228618" cy="3249611"/>
          </a:xfrm>
        </p:spPr>
        <p:txBody>
          <a:bodyPr anchor="b"/>
          <a:lstStyle>
            <a:lvl1pPr>
              <a:defRPr sz="2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04" y="5227953"/>
            <a:ext cx="3228618" cy="1708894"/>
          </a:xfrm>
        </p:spPr>
        <p:txBody>
          <a:bodyPr/>
          <a:lstStyle>
            <a:lvl1pPr marL="0" indent="0">
              <a:buNone/>
              <a:defRPr sz="983">
                <a:solidFill>
                  <a:schemeClr val="tx1"/>
                </a:solidFill>
              </a:defRPr>
            </a:lvl1pPr>
            <a:lvl2pPr marL="187178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2pPr>
            <a:lvl3pPr marL="374355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3pPr>
            <a:lvl4pPr marL="561533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4pPr>
            <a:lvl5pPr marL="748711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5pPr>
            <a:lvl6pPr marL="935888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6pPr>
            <a:lvl7pPr marL="1123066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7pPr>
            <a:lvl8pPr marL="1310244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8pPr>
            <a:lvl9pPr marL="1497421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354" y="2079607"/>
            <a:ext cx="1590913" cy="49566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5058" y="2079607"/>
            <a:ext cx="1590913" cy="49566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1" y="415923"/>
            <a:ext cx="3228618" cy="1509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41" y="1915047"/>
            <a:ext cx="1583602" cy="938535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178" indent="0">
              <a:buNone/>
              <a:defRPr sz="819" b="1"/>
            </a:lvl2pPr>
            <a:lvl3pPr marL="374355" indent="0">
              <a:buNone/>
              <a:defRPr sz="737" b="1"/>
            </a:lvl3pPr>
            <a:lvl4pPr marL="561533" indent="0">
              <a:buNone/>
              <a:defRPr sz="655" b="1"/>
            </a:lvl4pPr>
            <a:lvl5pPr marL="748711" indent="0">
              <a:buNone/>
              <a:defRPr sz="655" b="1"/>
            </a:lvl5pPr>
            <a:lvl6pPr marL="935888" indent="0">
              <a:buNone/>
              <a:defRPr sz="655" b="1"/>
            </a:lvl6pPr>
            <a:lvl7pPr marL="1123066" indent="0">
              <a:buNone/>
              <a:defRPr sz="655" b="1"/>
            </a:lvl7pPr>
            <a:lvl8pPr marL="1310244" indent="0">
              <a:buNone/>
              <a:defRPr sz="655" b="1"/>
            </a:lvl8pPr>
            <a:lvl9pPr marL="1497421" indent="0">
              <a:buNone/>
              <a:defRPr sz="6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841" y="2853582"/>
            <a:ext cx="1583602" cy="41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5058" y="1915047"/>
            <a:ext cx="1591401" cy="938535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178" indent="0">
              <a:buNone/>
              <a:defRPr sz="819" b="1"/>
            </a:lvl2pPr>
            <a:lvl3pPr marL="374355" indent="0">
              <a:buNone/>
              <a:defRPr sz="737" b="1"/>
            </a:lvl3pPr>
            <a:lvl4pPr marL="561533" indent="0">
              <a:buNone/>
              <a:defRPr sz="655" b="1"/>
            </a:lvl4pPr>
            <a:lvl5pPr marL="748711" indent="0">
              <a:buNone/>
              <a:defRPr sz="655" b="1"/>
            </a:lvl5pPr>
            <a:lvl6pPr marL="935888" indent="0">
              <a:buNone/>
              <a:defRPr sz="655" b="1"/>
            </a:lvl6pPr>
            <a:lvl7pPr marL="1123066" indent="0">
              <a:buNone/>
              <a:defRPr sz="655" b="1"/>
            </a:lvl7pPr>
            <a:lvl8pPr marL="1310244" indent="0">
              <a:buNone/>
              <a:defRPr sz="655" b="1"/>
            </a:lvl8pPr>
            <a:lvl9pPr marL="1497421" indent="0">
              <a:buNone/>
              <a:defRPr sz="6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5058" y="2853582"/>
            <a:ext cx="1591401" cy="41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8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1" y="520806"/>
            <a:ext cx="1207320" cy="1822821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401" y="1124798"/>
            <a:ext cx="1895058" cy="5551646"/>
          </a:xfrm>
        </p:spPr>
        <p:txBody>
          <a:bodyPr/>
          <a:lstStyle>
            <a:lvl1pPr>
              <a:defRPr sz="1310"/>
            </a:lvl1pPr>
            <a:lvl2pPr>
              <a:defRPr sz="1146"/>
            </a:lvl2pPr>
            <a:lvl3pPr>
              <a:defRPr sz="983"/>
            </a:lvl3pPr>
            <a:lvl4pPr>
              <a:defRPr sz="819"/>
            </a:lvl4pPr>
            <a:lvl5pPr>
              <a:defRPr sz="819"/>
            </a:lvl5pPr>
            <a:lvl6pPr>
              <a:defRPr sz="819"/>
            </a:lvl6pPr>
            <a:lvl7pPr>
              <a:defRPr sz="819"/>
            </a:lvl7pPr>
            <a:lvl8pPr>
              <a:defRPr sz="819"/>
            </a:lvl8pPr>
            <a:lvl9pPr>
              <a:defRPr sz="8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841" y="2343626"/>
            <a:ext cx="1207320" cy="4341858"/>
          </a:xfrm>
        </p:spPr>
        <p:txBody>
          <a:bodyPr/>
          <a:lstStyle>
            <a:lvl1pPr marL="0" indent="0">
              <a:buNone/>
              <a:defRPr sz="655"/>
            </a:lvl1pPr>
            <a:lvl2pPr marL="187178" indent="0">
              <a:buNone/>
              <a:defRPr sz="573"/>
            </a:lvl2pPr>
            <a:lvl3pPr marL="374355" indent="0">
              <a:buNone/>
              <a:defRPr sz="491"/>
            </a:lvl3pPr>
            <a:lvl4pPr marL="561533" indent="0">
              <a:buNone/>
              <a:defRPr sz="409"/>
            </a:lvl4pPr>
            <a:lvl5pPr marL="748711" indent="0">
              <a:buNone/>
              <a:defRPr sz="409"/>
            </a:lvl5pPr>
            <a:lvl6pPr marL="935888" indent="0">
              <a:buNone/>
              <a:defRPr sz="409"/>
            </a:lvl6pPr>
            <a:lvl7pPr marL="1123066" indent="0">
              <a:buNone/>
              <a:defRPr sz="409"/>
            </a:lvl7pPr>
            <a:lvl8pPr marL="1310244" indent="0">
              <a:buNone/>
              <a:defRPr sz="409"/>
            </a:lvl8pPr>
            <a:lvl9pPr marL="1497421" indent="0">
              <a:buNone/>
              <a:defRPr sz="4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5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1" y="520806"/>
            <a:ext cx="1207320" cy="1822821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1401" y="1124798"/>
            <a:ext cx="1895058" cy="5551646"/>
          </a:xfrm>
        </p:spPr>
        <p:txBody>
          <a:bodyPr anchor="t"/>
          <a:lstStyle>
            <a:lvl1pPr marL="0" indent="0">
              <a:buNone/>
              <a:defRPr sz="1310"/>
            </a:lvl1pPr>
            <a:lvl2pPr marL="187178" indent="0">
              <a:buNone/>
              <a:defRPr sz="1146"/>
            </a:lvl2pPr>
            <a:lvl3pPr marL="374355" indent="0">
              <a:buNone/>
              <a:defRPr sz="983"/>
            </a:lvl3pPr>
            <a:lvl4pPr marL="561533" indent="0">
              <a:buNone/>
              <a:defRPr sz="819"/>
            </a:lvl4pPr>
            <a:lvl5pPr marL="748711" indent="0">
              <a:buNone/>
              <a:defRPr sz="819"/>
            </a:lvl5pPr>
            <a:lvl6pPr marL="935888" indent="0">
              <a:buNone/>
              <a:defRPr sz="819"/>
            </a:lvl6pPr>
            <a:lvl7pPr marL="1123066" indent="0">
              <a:buNone/>
              <a:defRPr sz="819"/>
            </a:lvl7pPr>
            <a:lvl8pPr marL="1310244" indent="0">
              <a:buNone/>
              <a:defRPr sz="819"/>
            </a:lvl8pPr>
            <a:lvl9pPr marL="1497421" indent="0">
              <a:buNone/>
              <a:defRPr sz="8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841" y="2343626"/>
            <a:ext cx="1207320" cy="4341858"/>
          </a:xfrm>
        </p:spPr>
        <p:txBody>
          <a:bodyPr/>
          <a:lstStyle>
            <a:lvl1pPr marL="0" indent="0">
              <a:buNone/>
              <a:defRPr sz="655"/>
            </a:lvl1pPr>
            <a:lvl2pPr marL="187178" indent="0">
              <a:buNone/>
              <a:defRPr sz="573"/>
            </a:lvl2pPr>
            <a:lvl3pPr marL="374355" indent="0">
              <a:buNone/>
              <a:defRPr sz="491"/>
            </a:lvl3pPr>
            <a:lvl4pPr marL="561533" indent="0">
              <a:buNone/>
              <a:defRPr sz="409"/>
            </a:lvl4pPr>
            <a:lvl5pPr marL="748711" indent="0">
              <a:buNone/>
              <a:defRPr sz="409"/>
            </a:lvl5pPr>
            <a:lvl6pPr marL="935888" indent="0">
              <a:buNone/>
              <a:defRPr sz="409"/>
            </a:lvl6pPr>
            <a:lvl7pPr marL="1123066" indent="0">
              <a:buNone/>
              <a:defRPr sz="409"/>
            </a:lvl7pPr>
            <a:lvl8pPr marL="1310244" indent="0">
              <a:buNone/>
              <a:defRPr sz="409"/>
            </a:lvl8pPr>
            <a:lvl9pPr marL="1497421" indent="0">
              <a:buNone/>
              <a:defRPr sz="4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354" y="415923"/>
            <a:ext cx="3228618" cy="150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354" y="2079607"/>
            <a:ext cx="3228618" cy="495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354" y="7240650"/>
            <a:ext cx="84224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9676-CCF7-4C11-BF48-D36C33A3A2D1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9977" y="7240650"/>
            <a:ext cx="1263372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3723" y="7240650"/>
            <a:ext cx="84224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8530-F16E-40BF-9F90-7F95B9D7F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8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355" rtl="0" eaLnBrk="1" latinLnBrk="0" hangingPunct="1">
        <a:lnSpc>
          <a:spcPct val="90000"/>
        </a:lnSpc>
        <a:spcBef>
          <a:spcPct val="0"/>
        </a:spcBef>
        <a:buNone/>
        <a:defRPr sz="18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589" indent="-93589" algn="l" defTabSz="374355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146" kern="1200">
          <a:solidFill>
            <a:schemeClr val="tx1"/>
          </a:solidFill>
          <a:latin typeface="+mn-lt"/>
          <a:ea typeface="+mn-ea"/>
          <a:cs typeface="+mn-cs"/>
        </a:defRPr>
      </a:lvl1pPr>
      <a:lvl2pPr marL="280767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67944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3pPr>
      <a:lvl4pPr marL="655122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842300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1029477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216655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403833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591010" indent="-93589" algn="l" defTabSz="37435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1pPr>
      <a:lvl2pPr marL="187178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2pPr>
      <a:lvl3pPr marL="374355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61533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748711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935888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123066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310244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497421" algn="l" defTabSz="374355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8CBE20-EE9E-2BDF-8A1C-F536011F8019}"/>
              </a:ext>
            </a:extLst>
          </p:cNvPr>
          <p:cNvSpPr txBox="1"/>
          <p:nvPr/>
        </p:nvSpPr>
        <p:spPr>
          <a:xfrm>
            <a:off x="0" y="-13561"/>
            <a:ext cx="6075680" cy="792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/home/ecPoint-Calibrate/InputDB/ECMWF_ENS_48r1/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|- FC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tp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|- 2021010100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tp_20211101_00_00.grib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tp_20211101_00_01.grib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tp_20211101_00_02.grib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.....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tp_20211101_00_48.grib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|- 2021010112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.....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|- 2021123100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|- 2021123112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mucape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.....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cp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|- OBS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tp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Acc06h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|- 20210101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 |- tp06_obs_2021110100.geo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 |- tp06_obs_2021110101.geo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 |- tp06_obs_2021110102.geo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 |- .....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 |- tp06_obs_2021110123.geo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|- 20210102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.....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 |- 20211231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Acc12h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Acc24h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tmax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Acc24h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|- tmin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| |- Acc24h</a:t>
            </a:r>
          </a:p>
        </p:txBody>
      </p:sp>
    </p:spTree>
    <p:extLst>
      <p:ext uri="{BB962C8B-B14F-4D97-AF65-F5344CB8AC3E}">
        <p14:creationId xmlns:p14="http://schemas.microsoft.com/office/powerpoint/2010/main" val="23920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193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2023-07-25T15:23:04Z</dcterms:created>
  <dcterms:modified xsi:type="dcterms:W3CDTF">2023-07-25T15:43:19Z</dcterms:modified>
</cp:coreProperties>
</file>