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0" d="100"/>
          <a:sy n="70" d="100"/>
        </p:scale>
        <p:origin x="17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6FE3-A026-4245-8569-41770493AD90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658B-12BB-4AFF-BF26-8D1D8144D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15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6FE3-A026-4245-8569-41770493AD90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658B-12BB-4AFF-BF26-8D1D8144D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25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6FE3-A026-4245-8569-41770493AD90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658B-12BB-4AFF-BF26-8D1D8144D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05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6FE3-A026-4245-8569-41770493AD90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658B-12BB-4AFF-BF26-8D1D8144D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82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6FE3-A026-4245-8569-41770493AD90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658B-12BB-4AFF-BF26-8D1D8144D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75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6FE3-A026-4245-8569-41770493AD90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658B-12BB-4AFF-BF26-8D1D8144D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46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6FE3-A026-4245-8569-41770493AD90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658B-12BB-4AFF-BF26-8D1D8144D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7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6FE3-A026-4245-8569-41770493AD90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658B-12BB-4AFF-BF26-8D1D8144D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07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6FE3-A026-4245-8569-41770493AD90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658B-12BB-4AFF-BF26-8D1D8144D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64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6FE3-A026-4245-8569-41770493AD90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658B-12BB-4AFF-BF26-8D1D8144D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50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6FE3-A026-4245-8569-41770493AD90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658B-12BB-4AFF-BF26-8D1D8144D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96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F6FE3-A026-4245-8569-41770493AD90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4658B-12BB-4AFF-BF26-8D1D8144D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26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6E2025-70F4-3DA1-79F9-72F475CA1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421864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798031C-6CE7-DA4C-D217-70F6F4184A42}"/>
              </a:ext>
            </a:extLst>
          </p:cNvPr>
          <p:cNvSpPr/>
          <p:nvPr/>
        </p:nvSpPr>
        <p:spPr>
          <a:xfrm>
            <a:off x="3741906" y="1919591"/>
            <a:ext cx="998707" cy="1089498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CF82C-CA7E-B9F4-BC03-02D516892DD5}"/>
              </a:ext>
            </a:extLst>
          </p:cNvPr>
          <p:cNvSpPr txBox="1"/>
          <p:nvPr/>
        </p:nvSpPr>
        <p:spPr>
          <a:xfrm>
            <a:off x="4803843" y="1111770"/>
            <a:ext cx="14396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It is likely that there might not be significant differences in the MF up for sdfor&lt;80 (area inside the orange circle).</a:t>
            </a:r>
            <a:endParaRPr lang="en-GB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3F909C-E31D-7638-EBBB-29F82A47E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11512"/>
            <a:ext cx="6858000" cy="510515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2DD0FBF-6E79-81CB-BE5E-C5BE16651060}"/>
              </a:ext>
            </a:extLst>
          </p:cNvPr>
          <p:cNvSpPr/>
          <p:nvPr/>
        </p:nvSpPr>
        <p:spPr>
          <a:xfrm>
            <a:off x="1355387" y="548964"/>
            <a:ext cx="1128409" cy="34523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A9D312-7315-692B-41B3-1DF2FE86ADC5}"/>
              </a:ext>
            </a:extLst>
          </p:cNvPr>
          <p:cNvSpPr txBox="1"/>
          <p:nvPr/>
        </p:nvSpPr>
        <p:spPr>
          <a:xfrm>
            <a:off x="1159215" y="-20635"/>
            <a:ext cx="3438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k-</a:t>
            </a:r>
            <a:r>
              <a:rPr lang="en-US" sz="1200" dirty="0" err="1"/>
              <a:t>Stest</a:t>
            </a:r>
            <a:r>
              <a:rPr lang="en-US" sz="1200" dirty="0"/>
              <a:t> is stating that all BP produce significantly different distributions. To decide which BP to chose, let see the diagram on the right.</a:t>
            </a:r>
            <a:endParaRPr lang="en-GB" sz="12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A2FA40-02EC-A029-F6BB-933CDA4B02DC}"/>
              </a:ext>
            </a:extLst>
          </p:cNvPr>
          <p:cNvSpPr/>
          <p:nvPr/>
        </p:nvSpPr>
        <p:spPr>
          <a:xfrm>
            <a:off x="3805136" y="6952034"/>
            <a:ext cx="792805" cy="800910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01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4B2BBA-D770-89F7-0366-54D8D1FE5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4465"/>
            <a:ext cx="6858000" cy="527706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1CEB60A-9D77-EBC7-D7B8-1C1AF495C474}"/>
              </a:ext>
            </a:extLst>
          </p:cNvPr>
          <p:cNvSpPr/>
          <p:nvPr/>
        </p:nvSpPr>
        <p:spPr>
          <a:xfrm>
            <a:off x="3320374" y="3171216"/>
            <a:ext cx="1984443" cy="225681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66E83E-2028-48A0-48B9-C66CD1533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0" y="7648936"/>
            <a:ext cx="6858000" cy="554164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0C8DB69-1D0D-58A0-48C6-3F9EC40D52DD}"/>
              </a:ext>
            </a:extLst>
          </p:cNvPr>
          <p:cNvSpPr/>
          <p:nvPr/>
        </p:nvSpPr>
        <p:spPr>
          <a:xfrm>
            <a:off x="3320373" y="8376232"/>
            <a:ext cx="3300921" cy="2680874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B565FA-854E-BAC1-E30C-E56E56601C13}"/>
              </a:ext>
            </a:extLst>
          </p:cNvPr>
          <p:cNvSpPr txBox="1"/>
          <p:nvPr/>
        </p:nvSpPr>
        <p:spPr>
          <a:xfrm>
            <a:off x="3320373" y="7865717"/>
            <a:ext cx="3391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Non more significant differences are found, so no more BP are introduced.</a:t>
            </a:r>
            <a:endParaRPr lang="en-GB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00E142-8E36-F779-E654-07A9320FA75C}"/>
              </a:ext>
            </a:extLst>
          </p:cNvPr>
          <p:cNvSpPr/>
          <p:nvPr/>
        </p:nvSpPr>
        <p:spPr>
          <a:xfrm flipV="1">
            <a:off x="1738009" y="12574621"/>
            <a:ext cx="1783404" cy="4085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59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011834-B8A5-A679-4CCE-FA0D2EE58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21108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29B4F0-E51F-86BA-EA78-BB2997BC6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48" y="2423160"/>
            <a:ext cx="2025883" cy="15490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FC50DD-5ADB-7D28-C1C5-91D7113D0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170" y="2423160"/>
            <a:ext cx="2033771" cy="1549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BE6C2F-1476-3F54-0607-0732F0BD5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8380" y="2423160"/>
            <a:ext cx="2033772" cy="1550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E60805-B018-5CF8-EC93-54F1AF8FBF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8590" y="2421831"/>
            <a:ext cx="2040427" cy="15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3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66</Words>
  <Application>Microsoft Office PowerPoint</Application>
  <PresentationFormat>A4 Paper (210x297 mm)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1</cp:revision>
  <dcterms:created xsi:type="dcterms:W3CDTF">2023-09-14T13:42:56Z</dcterms:created>
  <dcterms:modified xsi:type="dcterms:W3CDTF">2023-09-14T14:35:31Z</dcterms:modified>
</cp:coreProperties>
</file>