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59450" cy="3044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8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98308"/>
            <a:ext cx="4319588" cy="1060050"/>
          </a:xfrm>
        </p:spPr>
        <p:txBody>
          <a:bodyPr anchor="b"/>
          <a:lstStyle>
            <a:lvl1pPr algn="ctr">
              <a:defRPr sz="2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99238"/>
            <a:ext cx="4319588" cy="735128"/>
          </a:xfrm>
        </p:spPr>
        <p:txBody>
          <a:bodyPr/>
          <a:lstStyle>
            <a:lvl1pPr marL="0" indent="0" algn="ctr">
              <a:buNone/>
              <a:defRPr sz="1066"/>
            </a:lvl1pPr>
            <a:lvl2pPr marL="202997" indent="0" algn="ctr">
              <a:buNone/>
              <a:defRPr sz="888"/>
            </a:lvl2pPr>
            <a:lvl3pPr marL="405994" indent="0" algn="ctr">
              <a:buNone/>
              <a:defRPr sz="799"/>
            </a:lvl3pPr>
            <a:lvl4pPr marL="608990" indent="0" algn="ctr">
              <a:buNone/>
              <a:defRPr sz="710"/>
            </a:lvl4pPr>
            <a:lvl5pPr marL="811987" indent="0" algn="ctr">
              <a:buNone/>
              <a:defRPr sz="710"/>
            </a:lvl5pPr>
            <a:lvl6pPr marL="1014984" indent="0" algn="ctr">
              <a:buNone/>
              <a:defRPr sz="710"/>
            </a:lvl6pPr>
            <a:lvl7pPr marL="1217981" indent="0" algn="ctr">
              <a:buNone/>
              <a:defRPr sz="710"/>
            </a:lvl7pPr>
            <a:lvl8pPr marL="1420978" indent="0" algn="ctr">
              <a:buNone/>
              <a:defRPr sz="710"/>
            </a:lvl8pPr>
            <a:lvl9pPr marL="1623974" indent="0" algn="ctr">
              <a:buNone/>
              <a:defRPr sz="7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62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7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62109"/>
            <a:ext cx="1241881" cy="25803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62109"/>
            <a:ext cx="3653651" cy="25803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4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59092"/>
            <a:ext cx="4967526" cy="1266562"/>
          </a:xfrm>
        </p:spPr>
        <p:txBody>
          <a:bodyPr anchor="b"/>
          <a:lstStyle>
            <a:lvl1pPr>
              <a:defRPr sz="2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037637"/>
            <a:ext cx="4967526" cy="666055"/>
          </a:xfrm>
        </p:spPr>
        <p:txBody>
          <a:bodyPr/>
          <a:lstStyle>
            <a:lvl1pPr marL="0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1pPr>
            <a:lvl2pPr marL="202997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05994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3pPr>
            <a:lvl4pPr marL="608990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4pPr>
            <a:lvl5pPr marL="811987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5pPr>
            <a:lvl6pPr marL="101498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6pPr>
            <a:lvl7pPr marL="1217981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7pPr>
            <a:lvl8pPr marL="1420978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8pPr>
            <a:lvl9pPr marL="162397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0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10544"/>
            <a:ext cx="2447766" cy="193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10544"/>
            <a:ext cx="2447766" cy="193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62109"/>
            <a:ext cx="4967526" cy="58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46405"/>
            <a:ext cx="2436517" cy="365802"/>
          </a:xfrm>
        </p:spPr>
        <p:txBody>
          <a:bodyPr anchor="b"/>
          <a:lstStyle>
            <a:lvl1pPr marL="0" indent="0">
              <a:buNone/>
              <a:defRPr sz="1066" b="1"/>
            </a:lvl1pPr>
            <a:lvl2pPr marL="202997" indent="0">
              <a:buNone/>
              <a:defRPr sz="888" b="1"/>
            </a:lvl2pPr>
            <a:lvl3pPr marL="405994" indent="0">
              <a:buNone/>
              <a:defRPr sz="799" b="1"/>
            </a:lvl3pPr>
            <a:lvl4pPr marL="608990" indent="0">
              <a:buNone/>
              <a:defRPr sz="710" b="1"/>
            </a:lvl4pPr>
            <a:lvl5pPr marL="811987" indent="0">
              <a:buNone/>
              <a:defRPr sz="710" b="1"/>
            </a:lvl5pPr>
            <a:lvl6pPr marL="1014984" indent="0">
              <a:buNone/>
              <a:defRPr sz="710" b="1"/>
            </a:lvl6pPr>
            <a:lvl7pPr marL="1217981" indent="0">
              <a:buNone/>
              <a:defRPr sz="710" b="1"/>
            </a:lvl7pPr>
            <a:lvl8pPr marL="1420978" indent="0">
              <a:buNone/>
              <a:defRPr sz="710" b="1"/>
            </a:lvl8pPr>
            <a:lvl9pPr marL="1623974" indent="0">
              <a:buNone/>
              <a:defRPr sz="7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12207"/>
            <a:ext cx="2436517" cy="1635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46405"/>
            <a:ext cx="2448516" cy="365802"/>
          </a:xfrm>
        </p:spPr>
        <p:txBody>
          <a:bodyPr anchor="b"/>
          <a:lstStyle>
            <a:lvl1pPr marL="0" indent="0">
              <a:buNone/>
              <a:defRPr sz="1066" b="1"/>
            </a:lvl1pPr>
            <a:lvl2pPr marL="202997" indent="0">
              <a:buNone/>
              <a:defRPr sz="888" b="1"/>
            </a:lvl2pPr>
            <a:lvl3pPr marL="405994" indent="0">
              <a:buNone/>
              <a:defRPr sz="799" b="1"/>
            </a:lvl3pPr>
            <a:lvl4pPr marL="608990" indent="0">
              <a:buNone/>
              <a:defRPr sz="710" b="1"/>
            </a:lvl4pPr>
            <a:lvl5pPr marL="811987" indent="0">
              <a:buNone/>
              <a:defRPr sz="710" b="1"/>
            </a:lvl5pPr>
            <a:lvl6pPr marL="1014984" indent="0">
              <a:buNone/>
              <a:defRPr sz="710" b="1"/>
            </a:lvl6pPr>
            <a:lvl7pPr marL="1217981" indent="0">
              <a:buNone/>
              <a:defRPr sz="710" b="1"/>
            </a:lvl7pPr>
            <a:lvl8pPr marL="1420978" indent="0">
              <a:buNone/>
              <a:defRPr sz="710" b="1"/>
            </a:lvl8pPr>
            <a:lvl9pPr marL="1623974" indent="0">
              <a:buNone/>
              <a:defRPr sz="7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12207"/>
            <a:ext cx="2448516" cy="1635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28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7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02988"/>
            <a:ext cx="1857572" cy="710459"/>
          </a:xfrm>
        </p:spPr>
        <p:txBody>
          <a:bodyPr anchor="b"/>
          <a:lstStyle>
            <a:lvl1pPr>
              <a:defRPr sz="14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38399"/>
            <a:ext cx="2915722" cy="2163799"/>
          </a:xfrm>
        </p:spPr>
        <p:txBody>
          <a:bodyPr/>
          <a:lstStyle>
            <a:lvl1pPr>
              <a:defRPr sz="1421"/>
            </a:lvl1pPr>
            <a:lvl2pPr>
              <a:defRPr sz="1243"/>
            </a:lvl2pPr>
            <a:lvl3pPr>
              <a:defRPr sz="106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13448"/>
            <a:ext cx="1857572" cy="1692274"/>
          </a:xfrm>
        </p:spPr>
        <p:txBody>
          <a:bodyPr/>
          <a:lstStyle>
            <a:lvl1pPr marL="0" indent="0">
              <a:buNone/>
              <a:defRPr sz="710"/>
            </a:lvl1pPr>
            <a:lvl2pPr marL="202997" indent="0">
              <a:buNone/>
              <a:defRPr sz="622"/>
            </a:lvl2pPr>
            <a:lvl3pPr marL="405994" indent="0">
              <a:buNone/>
              <a:defRPr sz="533"/>
            </a:lvl3pPr>
            <a:lvl4pPr marL="608990" indent="0">
              <a:buNone/>
              <a:defRPr sz="444"/>
            </a:lvl4pPr>
            <a:lvl5pPr marL="811987" indent="0">
              <a:buNone/>
              <a:defRPr sz="444"/>
            </a:lvl5pPr>
            <a:lvl6pPr marL="1014984" indent="0">
              <a:buNone/>
              <a:defRPr sz="444"/>
            </a:lvl6pPr>
            <a:lvl7pPr marL="1217981" indent="0">
              <a:buNone/>
              <a:defRPr sz="444"/>
            </a:lvl7pPr>
            <a:lvl8pPr marL="1420978" indent="0">
              <a:buNone/>
              <a:defRPr sz="444"/>
            </a:lvl8pPr>
            <a:lvl9pPr marL="1623974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7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02988"/>
            <a:ext cx="1857572" cy="710459"/>
          </a:xfrm>
        </p:spPr>
        <p:txBody>
          <a:bodyPr anchor="b"/>
          <a:lstStyle>
            <a:lvl1pPr>
              <a:defRPr sz="14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38399"/>
            <a:ext cx="2915722" cy="2163799"/>
          </a:xfrm>
        </p:spPr>
        <p:txBody>
          <a:bodyPr anchor="t"/>
          <a:lstStyle>
            <a:lvl1pPr marL="0" indent="0">
              <a:buNone/>
              <a:defRPr sz="1421"/>
            </a:lvl1pPr>
            <a:lvl2pPr marL="202997" indent="0">
              <a:buNone/>
              <a:defRPr sz="1243"/>
            </a:lvl2pPr>
            <a:lvl3pPr marL="405994" indent="0">
              <a:buNone/>
              <a:defRPr sz="1066"/>
            </a:lvl3pPr>
            <a:lvl4pPr marL="608990" indent="0">
              <a:buNone/>
              <a:defRPr sz="888"/>
            </a:lvl4pPr>
            <a:lvl5pPr marL="811987" indent="0">
              <a:buNone/>
              <a:defRPr sz="888"/>
            </a:lvl5pPr>
            <a:lvl6pPr marL="1014984" indent="0">
              <a:buNone/>
              <a:defRPr sz="888"/>
            </a:lvl6pPr>
            <a:lvl7pPr marL="1217981" indent="0">
              <a:buNone/>
              <a:defRPr sz="888"/>
            </a:lvl7pPr>
            <a:lvl8pPr marL="1420978" indent="0">
              <a:buNone/>
              <a:defRPr sz="888"/>
            </a:lvl8pPr>
            <a:lvl9pPr marL="1623974" indent="0">
              <a:buNone/>
              <a:defRPr sz="8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13448"/>
            <a:ext cx="1857572" cy="1692274"/>
          </a:xfrm>
        </p:spPr>
        <p:txBody>
          <a:bodyPr/>
          <a:lstStyle>
            <a:lvl1pPr marL="0" indent="0">
              <a:buNone/>
              <a:defRPr sz="710"/>
            </a:lvl1pPr>
            <a:lvl2pPr marL="202997" indent="0">
              <a:buNone/>
              <a:defRPr sz="622"/>
            </a:lvl2pPr>
            <a:lvl3pPr marL="405994" indent="0">
              <a:buNone/>
              <a:defRPr sz="533"/>
            </a:lvl3pPr>
            <a:lvl4pPr marL="608990" indent="0">
              <a:buNone/>
              <a:defRPr sz="444"/>
            </a:lvl4pPr>
            <a:lvl5pPr marL="811987" indent="0">
              <a:buNone/>
              <a:defRPr sz="444"/>
            </a:lvl5pPr>
            <a:lvl6pPr marL="1014984" indent="0">
              <a:buNone/>
              <a:defRPr sz="444"/>
            </a:lvl6pPr>
            <a:lvl7pPr marL="1217981" indent="0">
              <a:buNone/>
              <a:defRPr sz="444"/>
            </a:lvl7pPr>
            <a:lvl8pPr marL="1420978" indent="0">
              <a:buNone/>
              <a:defRPr sz="444"/>
            </a:lvl8pPr>
            <a:lvl9pPr marL="1623974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6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62109"/>
            <a:ext cx="4967526" cy="58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10544"/>
            <a:ext cx="4967526" cy="19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822102"/>
            <a:ext cx="1295876" cy="16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CA47-4CF4-43B9-B6A0-A71351FB2158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822102"/>
            <a:ext cx="1943814" cy="16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822102"/>
            <a:ext cx="1295876" cy="162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6728-4A01-44A6-97A0-6ED3760D6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3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5994" rtl="0" eaLnBrk="1" latinLnBrk="0" hangingPunct="1">
        <a:lnSpc>
          <a:spcPct val="90000"/>
        </a:lnSpc>
        <a:spcBef>
          <a:spcPct val="0"/>
        </a:spcBef>
        <a:buNone/>
        <a:defRPr sz="19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498" indent="-101498" algn="l" defTabSz="405994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3" kern="1200">
          <a:solidFill>
            <a:schemeClr val="tx1"/>
          </a:solidFill>
          <a:latin typeface="+mn-lt"/>
          <a:ea typeface="+mn-ea"/>
          <a:cs typeface="+mn-cs"/>
        </a:defRPr>
      </a:lvl1pPr>
      <a:lvl2pPr marL="304495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2pPr>
      <a:lvl3pPr marL="507492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710489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913486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116482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319479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522476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725473" indent="-101498" algn="l" defTabSz="40599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1pPr>
      <a:lvl2pPr marL="202997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2pPr>
      <a:lvl3pPr marL="405994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3pPr>
      <a:lvl4pPr marL="608990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811987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014984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217981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420978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623974" algn="l" defTabSz="405994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EA20463-870A-0D63-745C-0B8745B64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"/>
          <a:stretch/>
        </p:blipFill>
        <p:spPr>
          <a:xfrm>
            <a:off x="0" y="0"/>
            <a:ext cx="5760000" cy="30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0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2023-07-26T21:57:31Z</dcterms:created>
  <dcterms:modified xsi:type="dcterms:W3CDTF">2023-07-26T22:00:03Z</dcterms:modified>
</cp:coreProperties>
</file>