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03D1E-DC43-4E6E-87B5-3C53820663B1}" v="3" dt="2023-07-27T20:18:17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5D303D1E-DC43-4E6E-87B5-3C53820663B1}"/>
    <pc:docChg chg="custSel modSld">
      <pc:chgData name="Fatima Maria Pillosu" userId="ff035341-0897-461c-8a78-f8f5d53ad921" providerId="ADAL" clId="{5D303D1E-DC43-4E6E-87B5-3C53820663B1}" dt="2023-07-27T20:18:42.799" v="11" actId="478"/>
      <pc:docMkLst>
        <pc:docMk/>
      </pc:docMkLst>
      <pc:sldChg chg="addSp delSp modSp mod">
        <pc:chgData name="Fatima Maria Pillosu" userId="ff035341-0897-461c-8a78-f8f5d53ad921" providerId="ADAL" clId="{5D303D1E-DC43-4E6E-87B5-3C53820663B1}" dt="2023-07-27T20:18:42.799" v="11" actId="478"/>
        <pc:sldMkLst>
          <pc:docMk/>
          <pc:sldMk cId="577167938" sldId="256"/>
        </pc:sldMkLst>
        <pc:graphicFrameChg chg="add del modGraphic">
          <ac:chgData name="Fatima Maria Pillosu" userId="ff035341-0897-461c-8a78-f8f5d53ad921" providerId="ADAL" clId="{5D303D1E-DC43-4E6E-87B5-3C53820663B1}" dt="2023-07-27T20:18:34.407" v="10" actId="478"/>
          <ac:graphicFrameMkLst>
            <pc:docMk/>
            <pc:sldMk cId="577167938" sldId="256"/>
            <ac:graphicFrameMk id="8" creationId="{0593BD81-95AC-26D6-F403-C6069F0E8B11}"/>
          </ac:graphicFrameMkLst>
        </pc:graphicFrameChg>
        <pc:picChg chg="del">
          <ac:chgData name="Fatima Maria Pillosu" userId="ff035341-0897-461c-8a78-f8f5d53ad921" providerId="ADAL" clId="{5D303D1E-DC43-4E6E-87B5-3C53820663B1}" dt="2023-07-27T20:17:38.596" v="0" actId="21"/>
          <ac:picMkLst>
            <pc:docMk/>
            <pc:sldMk cId="577167938" sldId="256"/>
            <ac:picMk id="6" creationId="{6F7FFEDE-2747-200F-ECF3-0DB6A62D3A0B}"/>
          </ac:picMkLst>
        </pc:picChg>
        <pc:picChg chg="add del mod">
          <ac:chgData name="Fatima Maria Pillosu" userId="ff035341-0897-461c-8a78-f8f5d53ad921" providerId="ADAL" clId="{5D303D1E-DC43-4E6E-87B5-3C53820663B1}" dt="2023-07-27T20:18:15.349" v="7" actId="21"/>
          <ac:picMkLst>
            <pc:docMk/>
            <pc:sldMk cId="577167938" sldId="256"/>
            <ac:picMk id="7" creationId="{62F9B1BB-2CF2-B846-A31C-3680BCA9A923}"/>
          </ac:picMkLst>
        </pc:picChg>
        <pc:picChg chg="add del mod">
          <ac:chgData name="Fatima Maria Pillosu" userId="ff035341-0897-461c-8a78-f8f5d53ad921" providerId="ADAL" clId="{5D303D1E-DC43-4E6E-87B5-3C53820663B1}" dt="2023-07-27T20:18:42.799" v="11" actId="478"/>
          <ac:picMkLst>
            <pc:docMk/>
            <pc:sldMk cId="577167938" sldId="256"/>
            <ac:picMk id="9" creationId="{67C15B32-2F24-1911-F1EC-027CAF12BA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1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32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2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6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6C90-C046-42C7-A0E0-6EBF99CEC008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EC50-AD37-485B-B390-9DA83271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16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2023-07-27T15:22:11Z</dcterms:created>
  <dcterms:modified xsi:type="dcterms:W3CDTF">2023-07-27T20:18:48Z</dcterms:modified>
</cp:coreProperties>
</file>