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14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E69E-8E0B-4F45-8381-897B9956CA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1666-EE52-4389-B485-9B7020A77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70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E69E-8E0B-4F45-8381-897B9956CA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1666-EE52-4389-B485-9B7020A77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7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E69E-8E0B-4F45-8381-897B9956CA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1666-EE52-4389-B485-9B7020A77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38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E69E-8E0B-4F45-8381-897B9956CA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1666-EE52-4389-B485-9B7020A77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65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E69E-8E0B-4F45-8381-897B9956CA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1666-EE52-4389-B485-9B7020A77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2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E69E-8E0B-4F45-8381-897B9956CA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1666-EE52-4389-B485-9B7020A77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7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E69E-8E0B-4F45-8381-897B9956CA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1666-EE52-4389-B485-9B7020A77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E69E-8E0B-4F45-8381-897B9956CA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1666-EE52-4389-B485-9B7020A77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23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E69E-8E0B-4F45-8381-897B9956CA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1666-EE52-4389-B485-9B7020A77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89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E69E-8E0B-4F45-8381-897B9956CA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1666-EE52-4389-B485-9B7020A77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63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E69E-8E0B-4F45-8381-897B9956CA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1666-EE52-4389-B485-9B7020A77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58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E69E-8E0B-4F45-8381-897B9956CA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01666-EE52-4389-B485-9B7020A77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3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D79BF2A-A77A-C569-E28C-C44C7B9E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33611"/>
            <a:ext cx="6858000" cy="4129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38CD64-E863-2799-CFEC-F0C71EB5A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07" y="6166167"/>
            <a:ext cx="3552825" cy="2714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CF7C86-A518-57B1-BA39-2B14C5B98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080" y="3315257"/>
            <a:ext cx="6858000" cy="52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2</cp:revision>
  <dcterms:created xsi:type="dcterms:W3CDTF">2023-09-21T08:57:04Z</dcterms:created>
  <dcterms:modified xsi:type="dcterms:W3CDTF">2023-09-26T14:54:52Z</dcterms:modified>
</cp:coreProperties>
</file>