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626100" cy="3182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CD8E1-99A5-4DA2-A615-0472471FE615}" v="5" dt="2023-07-27T09:51:2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3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822CD8E1-99A5-4DA2-A615-0472471FE615}"/>
    <pc:docChg chg="custSel modSld">
      <pc:chgData name="Fatima Maria Pillosu" userId="ff035341-0897-461c-8a78-f8f5d53ad921" providerId="ADAL" clId="{822CD8E1-99A5-4DA2-A615-0472471FE615}" dt="2023-07-27T09:51:33.716" v="59" actId="1038"/>
      <pc:docMkLst>
        <pc:docMk/>
      </pc:docMkLst>
      <pc:sldChg chg="addSp delSp modSp mod">
        <pc:chgData name="Fatima Maria Pillosu" userId="ff035341-0897-461c-8a78-f8f5d53ad921" providerId="ADAL" clId="{822CD8E1-99A5-4DA2-A615-0472471FE615}" dt="2023-07-27T09:51:33.716" v="59" actId="1038"/>
        <pc:sldMkLst>
          <pc:docMk/>
          <pc:sldMk cId="501282008" sldId="256"/>
        </pc:sldMkLst>
        <pc:spChg chg="add del mod">
          <ac:chgData name="Fatima Maria Pillosu" userId="ff035341-0897-461c-8a78-f8f5d53ad921" providerId="ADAL" clId="{822CD8E1-99A5-4DA2-A615-0472471FE615}" dt="2023-07-27T09:50:57.090" v="56" actId="21"/>
          <ac:spMkLst>
            <pc:docMk/>
            <pc:sldMk cId="501282008" sldId="256"/>
            <ac:spMk id="8" creationId="{EE64E38C-DB8C-247E-E3A2-0AF079898A6F}"/>
          </ac:spMkLst>
        </pc:spChg>
        <pc:spChg chg="add del mod">
          <ac:chgData name="Fatima Maria Pillosu" userId="ff035341-0897-461c-8a78-f8f5d53ad921" providerId="ADAL" clId="{822CD8E1-99A5-4DA2-A615-0472471FE615}" dt="2023-07-27T09:50:57.090" v="56" actId="21"/>
          <ac:spMkLst>
            <pc:docMk/>
            <pc:sldMk cId="501282008" sldId="256"/>
            <ac:spMk id="9" creationId="{F092131F-CF7A-4235-00FB-00C648CDBFCD}"/>
          </ac:spMkLst>
        </pc:spChg>
        <pc:spChg chg="add del mod">
          <ac:chgData name="Fatima Maria Pillosu" userId="ff035341-0897-461c-8a78-f8f5d53ad921" providerId="ADAL" clId="{822CD8E1-99A5-4DA2-A615-0472471FE615}" dt="2023-07-27T09:50:57.090" v="56" actId="21"/>
          <ac:spMkLst>
            <pc:docMk/>
            <pc:sldMk cId="501282008" sldId="256"/>
            <ac:spMk id="10" creationId="{AA5C0D80-F32C-2B89-BD6F-0A233F8F9BE2}"/>
          </ac:spMkLst>
        </pc:spChg>
        <pc:spChg chg="add del mod">
          <ac:chgData name="Fatima Maria Pillosu" userId="ff035341-0897-461c-8a78-f8f5d53ad921" providerId="ADAL" clId="{822CD8E1-99A5-4DA2-A615-0472471FE615}" dt="2023-07-27T09:50:57.090" v="56" actId="21"/>
          <ac:spMkLst>
            <pc:docMk/>
            <pc:sldMk cId="501282008" sldId="256"/>
            <ac:spMk id="11" creationId="{B33D7BCC-8D0C-110D-7FB5-E6B2EFA0225A}"/>
          </ac:spMkLst>
        </pc:spChg>
        <pc:spChg chg="add del">
          <ac:chgData name="Fatima Maria Pillosu" userId="ff035341-0897-461c-8a78-f8f5d53ad921" providerId="ADAL" clId="{822CD8E1-99A5-4DA2-A615-0472471FE615}" dt="2023-07-27T09:50:55.717" v="55" actId="478"/>
          <ac:spMkLst>
            <pc:docMk/>
            <pc:sldMk cId="501282008" sldId="256"/>
            <ac:spMk id="12" creationId="{7F790CF1-D4DB-2B1E-7AF9-83EFD4C2EC26}"/>
          </ac:spMkLst>
        </pc:spChg>
        <pc:spChg chg="add mod">
          <ac:chgData name="Fatima Maria Pillosu" userId="ff035341-0897-461c-8a78-f8f5d53ad921" providerId="ADAL" clId="{822CD8E1-99A5-4DA2-A615-0472471FE615}" dt="2023-07-27T09:51:33.716" v="59" actId="1038"/>
          <ac:spMkLst>
            <pc:docMk/>
            <pc:sldMk cId="501282008" sldId="256"/>
            <ac:spMk id="15" creationId="{1E4B0198-4F49-96BD-AF03-2C8B2DAA2F37}"/>
          </ac:spMkLst>
        </pc:spChg>
        <pc:spChg chg="add mod">
          <ac:chgData name="Fatima Maria Pillosu" userId="ff035341-0897-461c-8a78-f8f5d53ad921" providerId="ADAL" clId="{822CD8E1-99A5-4DA2-A615-0472471FE615}" dt="2023-07-27T09:51:33.716" v="59" actId="1038"/>
          <ac:spMkLst>
            <pc:docMk/>
            <pc:sldMk cId="501282008" sldId="256"/>
            <ac:spMk id="16" creationId="{C56E7AC7-95BE-BC50-F4D1-FFBA99ABEBF8}"/>
          </ac:spMkLst>
        </pc:spChg>
        <pc:spChg chg="add mod">
          <ac:chgData name="Fatima Maria Pillosu" userId="ff035341-0897-461c-8a78-f8f5d53ad921" providerId="ADAL" clId="{822CD8E1-99A5-4DA2-A615-0472471FE615}" dt="2023-07-27T09:51:33.716" v="59" actId="1038"/>
          <ac:spMkLst>
            <pc:docMk/>
            <pc:sldMk cId="501282008" sldId="256"/>
            <ac:spMk id="17" creationId="{EFECFD77-D888-C5CB-1E94-1CA24A3B7515}"/>
          </ac:spMkLst>
        </pc:spChg>
        <pc:spChg chg="add mod">
          <ac:chgData name="Fatima Maria Pillosu" userId="ff035341-0897-461c-8a78-f8f5d53ad921" providerId="ADAL" clId="{822CD8E1-99A5-4DA2-A615-0472471FE615}" dt="2023-07-27T09:51:33.716" v="59" actId="1038"/>
          <ac:spMkLst>
            <pc:docMk/>
            <pc:sldMk cId="501282008" sldId="256"/>
            <ac:spMk id="18" creationId="{508C4D9E-D9E2-EFAF-4510-B7BF36BF05CD}"/>
          </ac:spMkLst>
        </pc:spChg>
        <pc:picChg chg="del mod modCrop">
          <ac:chgData name="Fatima Maria Pillosu" userId="ff035341-0897-461c-8a78-f8f5d53ad921" providerId="ADAL" clId="{822CD8E1-99A5-4DA2-A615-0472471FE615}" dt="2023-07-27T09:50:57.090" v="56" actId="21"/>
          <ac:picMkLst>
            <pc:docMk/>
            <pc:sldMk cId="501282008" sldId="256"/>
            <ac:picMk id="5" creationId="{123296B2-92C6-57C9-B3A7-DA8BE5BF456E}"/>
          </ac:picMkLst>
        </pc:picChg>
        <pc:picChg chg="add del mod">
          <ac:chgData name="Fatima Maria Pillosu" userId="ff035341-0897-461c-8a78-f8f5d53ad921" providerId="ADAL" clId="{822CD8E1-99A5-4DA2-A615-0472471FE615}" dt="2023-07-27T09:50:57.090" v="56" actId="21"/>
          <ac:picMkLst>
            <pc:docMk/>
            <pc:sldMk cId="501282008" sldId="256"/>
            <ac:picMk id="7" creationId="{91B3C767-CD1C-CD88-2AC3-C55F64F6A10B}"/>
          </ac:picMkLst>
        </pc:picChg>
        <pc:picChg chg="add mod">
          <ac:chgData name="Fatima Maria Pillosu" userId="ff035341-0897-461c-8a78-f8f5d53ad921" providerId="ADAL" clId="{822CD8E1-99A5-4DA2-A615-0472471FE615}" dt="2023-07-27T09:51:33.716" v="59" actId="1038"/>
          <ac:picMkLst>
            <pc:docMk/>
            <pc:sldMk cId="501282008" sldId="256"/>
            <ac:picMk id="13" creationId="{F09374C1-AAB1-79E9-5066-8534DD9A0A07}"/>
          </ac:picMkLst>
        </pc:picChg>
        <pc:picChg chg="add mod">
          <ac:chgData name="Fatima Maria Pillosu" userId="ff035341-0897-461c-8a78-f8f5d53ad921" providerId="ADAL" clId="{822CD8E1-99A5-4DA2-A615-0472471FE615}" dt="2023-07-27T09:51:33.716" v="59" actId="1038"/>
          <ac:picMkLst>
            <pc:docMk/>
            <pc:sldMk cId="501282008" sldId="256"/>
            <ac:picMk id="14" creationId="{226E60AC-7754-1B28-7EE3-EF0CBAE2AF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263" y="520912"/>
            <a:ext cx="4219575" cy="1108134"/>
          </a:xfrm>
        </p:spPr>
        <p:txBody>
          <a:bodyPr anchor="b"/>
          <a:lstStyle>
            <a:lvl1pPr algn="ctr">
              <a:defRPr sz="27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263" y="1671779"/>
            <a:ext cx="4219575" cy="768473"/>
          </a:xfrm>
        </p:spPr>
        <p:txBody>
          <a:bodyPr/>
          <a:lstStyle>
            <a:lvl1pPr marL="0" indent="0" algn="ctr">
              <a:buNone/>
              <a:defRPr sz="1108"/>
            </a:lvl1pPr>
            <a:lvl2pPr marL="210998" indent="0" algn="ctr">
              <a:buNone/>
              <a:defRPr sz="923"/>
            </a:lvl2pPr>
            <a:lvl3pPr marL="421996" indent="0" algn="ctr">
              <a:buNone/>
              <a:defRPr sz="831"/>
            </a:lvl3pPr>
            <a:lvl4pPr marL="632993" indent="0" algn="ctr">
              <a:buNone/>
              <a:defRPr sz="738"/>
            </a:lvl4pPr>
            <a:lvl5pPr marL="843991" indent="0" algn="ctr">
              <a:buNone/>
              <a:defRPr sz="738"/>
            </a:lvl5pPr>
            <a:lvl6pPr marL="1054989" indent="0" algn="ctr">
              <a:buNone/>
              <a:defRPr sz="738"/>
            </a:lvl6pPr>
            <a:lvl7pPr marL="1265987" indent="0" algn="ctr">
              <a:buNone/>
              <a:defRPr sz="738"/>
            </a:lvl7pPr>
            <a:lvl8pPr marL="1476985" indent="0" algn="ctr">
              <a:buNone/>
              <a:defRPr sz="738"/>
            </a:lvl8pPr>
            <a:lvl9pPr marL="1687982" indent="0" algn="ctr">
              <a:buNone/>
              <a:defRPr sz="7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26178" y="169462"/>
            <a:ext cx="1213128" cy="26973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4" y="169462"/>
            <a:ext cx="3569057" cy="26973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2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9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64" y="793524"/>
            <a:ext cx="4852511" cy="1324014"/>
          </a:xfrm>
        </p:spPr>
        <p:txBody>
          <a:bodyPr anchor="b"/>
          <a:lstStyle>
            <a:lvl1pPr>
              <a:defRPr sz="27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64" y="2130064"/>
            <a:ext cx="4852511" cy="696267"/>
          </a:xfrm>
        </p:spPr>
        <p:txBody>
          <a:bodyPr/>
          <a:lstStyle>
            <a:lvl1pPr marL="0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1pPr>
            <a:lvl2pPr marL="210998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2pPr>
            <a:lvl3pPr marL="421996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3pPr>
            <a:lvl4pPr marL="632993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4pPr>
            <a:lvl5pPr marL="843991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5pPr>
            <a:lvl6pPr marL="1054989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6pPr>
            <a:lvl7pPr marL="1265987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7pPr>
            <a:lvl8pPr marL="1476985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8pPr>
            <a:lvl9pPr marL="1687982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4" y="847310"/>
            <a:ext cx="2391093" cy="2019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8213" y="847310"/>
            <a:ext cx="2391093" cy="2019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27" y="169462"/>
            <a:ext cx="4852511" cy="615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527" y="780262"/>
            <a:ext cx="2380104" cy="382394"/>
          </a:xfrm>
        </p:spPr>
        <p:txBody>
          <a:bodyPr anchor="b"/>
          <a:lstStyle>
            <a:lvl1pPr marL="0" indent="0">
              <a:buNone/>
              <a:defRPr sz="1108" b="1"/>
            </a:lvl1pPr>
            <a:lvl2pPr marL="210998" indent="0">
              <a:buNone/>
              <a:defRPr sz="923" b="1"/>
            </a:lvl2pPr>
            <a:lvl3pPr marL="421996" indent="0">
              <a:buNone/>
              <a:defRPr sz="831" b="1"/>
            </a:lvl3pPr>
            <a:lvl4pPr marL="632993" indent="0">
              <a:buNone/>
              <a:defRPr sz="738" b="1"/>
            </a:lvl4pPr>
            <a:lvl5pPr marL="843991" indent="0">
              <a:buNone/>
              <a:defRPr sz="738" b="1"/>
            </a:lvl5pPr>
            <a:lvl6pPr marL="1054989" indent="0">
              <a:buNone/>
              <a:defRPr sz="738" b="1"/>
            </a:lvl6pPr>
            <a:lvl7pPr marL="1265987" indent="0">
              <a:buNone/>
              <a:defRPr sz="738" b="1"/>
            </a:lvl7pPr>
            <a:lvl8pPr marL="1476985" indent="0">
              <a:buNone/>
              <a:defRPr sz="738" b="1"/>
            </a:lvl8pPr>
            <a:lvl9pPr marL="1687982" indent="0">
              <a:buNone/>
              <a:defRPr sz="7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527" y="1162656"/>
            <a:ext cx="2380104" cy="1710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8213" y="780262"/>
            <a:ext cx="2391825" cy="382394"/>
          </a:xfrm>
        </p:spPr>
        <p:txBody>
          <a:bodyPr anchor="b"/>
          <a:lstStyle>
            <a:lvl1pPr marL="0" indent="0">
              <a:buNone/>
              <a:defRPr sz="1108" b="1"/>
            </a:lvl1pPr>
            <a:lvl2pPr marL="210998" indent="0">
              <a:buNone/>
              <a:defRPr sz="923" b="1"/>
            </a:lvl2pPr>
            <a:lvl3pPr marL="421996" indent="0">
              <a:buNone/>
              <a:defRPr sz="831" b="1"/>
            </a:lvl3pPr>
            <a:lvl4pPr marL="632993" indent="0">
              <a:buNone/>
              <a:defRPr sz="738" b="1"/>
            </a:lvl4pPr>
            <a:lvl5pPr marL="843991" indent="0">
              <a:buNone/>
              <a:defRPr sz="738" b="1"/>
            </a:lvl5pPr>
            <a:lvl6pPr marL="1054989" indent="0">
              <a:buNone/>
              <a:defRPr sz="738" b="1"/>
            </a:lvl6pPr>
            <a:lvl7pPr marL="1265987" indent="0">
              <a:buNone/>
              <a:defRPr sz="738" b="1"/>
            </a:lvl7pPr>
            <a:lvl8pPr marL="1476985" indent="0">
              <a:buNone/>
              <a:defRPr sz="738" b="1"/>
            </a:lvl8pPr>
            <a:lvl9pPr marL="1687982" indent="0">
              <a:buNone/>
              <a:defRPr sz="7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8213" y="1162656"/>
            <a:ext cx="2391825" cy="1710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5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27" y="212196"/>
            <a:ext cx="1814564" cy="742686"/>
          </a:xfrm>
        </p:spPr>
        <p:txBody>
          <a:bodyPr anchor="b"/>
          <a:lstStyle>
            <a:lvl1pPr>
              <a:defRPr sz="14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825" y="458284"/>
            <a:ext cx="2848213" cy="2261949"/>
          </a:xfrm>
        </p:spPr>
        <p:txBody>
          <a:bodyPr/>
          <a:lstStyle>
            <a:lvl1pPr>
              <a:defRPr sz="1477"/>
            </a:lvl1pPr>
            <a:lvl2pPr>
              <a:defRPr sz="1292"/>
            </a:lvl2pPr>
            <a:lvl3pPr>
              <a:defRPr sz="1108"/>
            </a:lvl3pPr>
            <a:lvl4pPr>
              <a:defRPr sz="923"/>
            </a:lvl4pPr>
            <a:lvl5pPr>
              <a:defRPr sz="923"/>
            </a:lvl5pPr>
            <a:lvl6pPr>
              <a:defRPr sz="923"/>
            </a:lvl6pPr>
            <a:lvl7pPr>
              <a:defRPr sz="923"/>
            </a:lvl7pPr>
            <a:lvl8pPr>
              <a:defRPr sz="923"/>
            </a:lvl8pPr>
            <a:lvl9pPr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527" y="954881"/>
            <a:ext cx="1814564" cy="1769036"/>
          </a:xfrm>
        </p:spPr>
        <p:txBody>
          <a:bodyPr/>
          <a:lstStyle>
            <a:lvl1pPr marL="0" indent="0">
              <a:buNone/>
              <a:defRPr sz="738"/>
            </a:lvl1pPr>
            <a:lvl2pPr marL="210998" indent="0">
              <a:buNone/>
              <a:defRPr sz="646"/>
            </a:lvl2pPr>
            <a:lvl3pPr marL="421996" indent="0">
              <a:buNone/>
              <a:defRPr sz="554"/>
            </a:lvl3pPr>
            <a:lvl4pPr marL="632993" indent="0">
              <a:buNone/>
              <a:defRPr sz="462"/>
            </a:lvl4pPr>
            <a:lvl5pPr marL="843991" indent="0">
              <a:buNone/>
              <a:defRPr sz="462"/>
            </a:lvl5pPr>
            <a:lvl6pPr marL="1054989" indent="0">
              <a:buNone/>
              <a:defRPr sz="462"/>
            </a:lvl6pPr>
            <a:lvl7pPr marL="1265987" indent="0">
              <a:buNone/>
              <a:defRPr sz="462"/>
            </a:lvl7pPr>
            <a:lvl8pPr marL="1476985" indent="0">
              <a:buNone/>
              <a:defRPr sz="462"/>
            </a:lvl8pPr>
            <a:lvl9pPr marL="1687982" indent="0">
              <a:buNone/>
              <a:defRPr sz="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3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27" y="212196"/>
            <a:ext cx="1814564" cy="742686"/>
          </a:xfrm>
        </p:spPr>
        <p:txBody>
          <a:bodyPr anchor="b"/>
          <a:lstStyle>
            <a:lvl1pPr>
              <a:defRPr sz="14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91825" y="458284"/>
            <a:ext cx="2848213" cy="2261949"/>
          </a:xfrm>
        </p:spPr>
        <p:txBody>
          <a:bodyPr anchor="t"/>
          <a:lstStyle>
            <a:lvl1pPr marL="0" indent="0">
              <a:buNone/>
              <a:defRPr sz="1477"/>
            </a:lvl1pPr>
            <a:lvl2pPr marL="210998" indent="0">
              <a:buNone/>
              <a:defRPr sz="1292"/>
            </a:lvl2pPr>
            <a:lvl3pPr marL="421996" indent="0">
              <a:buNone/>
              <a:defRPr sz="1108"/>
            </a:lvl3pPr>
            <a:lvl4pPr marL="632993" indent="0">
              <a:buNone/>
              <a:defRPr sz="923"/>
            </a:lvl4pPr>
            <a:lvl5pPr marL="843991" indent="0">
              <a:buNone/>
              <a:defRPr sz="923"/>
            </a:lvl5pPr>
            <a:lvl6pPr marL="1054989" indent="0">
              <a:buNone/>
              <a:defRPr sz="923"/>
            </a:lvl6pPr>
            <a:lvl7pPr marL="1265987" indent="0">
              <a:buNone/>
              <a:defRPr sz="923"/>
            </a:lvl7pPr>
            <a:lvl8pPr marL="1476985" indent="0">
              <a:buNone/>
              <a:defRPr sz="923"/>
            </a:lvl8pPr>
            <a:lvl9pPr marL="1687982" indent="0">
              <a:buNone/>
              <a:defRPr sz="9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527" y="954881"/>
            <a:ext cx="1814564" cy="1769036"/>
          </a:xfrm>
        </p:spPr>
        <p:txBody>
          <a:bodyPr/>
          <a:lstStyle>
            <a:lvl1pPr marL="0" indent="0">
              <a:buNone/>
              <a:defRPr sz="738"/>
            </a:lvl1pPr>
            <a:lvl2pPr marL="210998" indent="0">
              <a:buNone/>
              <a:defRPr sz="646"/>
            </a:lvl2pPr>
            <a:lvl3pPr marL="421996" indent="0">
              <a:buNone/>
              <a:defRPr sz="554"/>
            </a:lvl3pPr>
            <a:lvl4pPr marL="632993" indent="0">
              <a:buNone/>
              <a:defRPr sz="462"/>
            </a:lvl4pPr>
            <a:lvl5pPr marL="843991" indent="0">
              <a:buNone/>
              <a:defRPr sz="462"/>
            </a:lvl5pPr>
            <a:lvl6pPr marL="1054989" indent="0">
              <a:buNone/>
              <a:defRPr sz="462"/>
            </a:lvl6pPr>
            <a:lvl7pPr marL="1265987" indent="0">
              <a:buNone/>
              <a:defRPr sz="462"/>
            </a:lvl7pPr>
            <a:lvl8pPr marL="1476985" indent="0">
              <a:buNone/>
              <a:defRPr sz="462"/>
            </a:lvl8pPr>
            <a:lvl9pPr marL="1687982" indent="0">
              <a:buNone/>
              <a:defRPr sz="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795" y="169462"/>
            <a:ext cx="4852511" cy="615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5" y="847310"/>
            <a:ext cx="4852511" cy="20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794" y="2950112"/>
            <a:ext cx="1265873" cy="169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0771-7B59-43BE-880F-0BCD797FA48F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3646" y="2950112"/>
            <a:ext cx="1898809" cy="169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3433" y="2950112"/>
            <a:ext cx="1265873" cy="169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FEE0-4711-4CB7-A816-53F118984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7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1996" rtl="0" eaLnBrk="1" latinLnBrk="0" hangingPunct="1">
        <a:lnSpc>
          <a:spcPct val="90000"/>
        </a:lnSpc>
        <a:spcBef>
          <a:spcPct val="0"/>
        </a:spcBef>
        <a:buNone/>
        <a:defRPr sz="2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499" indent="-105499" algn="l" defTabSz="42199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497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1108" kern="1200">
          <a:solidFill>
            <a:schemeClr val="tx1"/>
          </a:solidFill>
          <a:latin typeface="+mn-lt"/>
          <a:ea typeface="+mn-ea"/>
          <a:cs typeface="+mn-cs"/>
        </a:defRPr>
      </a:lvl2pPr>
      <a:lvl3pPr marL="527495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923" kern="1200">
          <a:solidFill>
            <a:schemeClr val="tx1"/>
          </a:solidFill>
          <a:latin typeface="+mn-lt"/>
          <a:ea typeface="+mn-ea"/>
          <a:cs typeface="+mn-cs"/>
        </a:defRPr>
      </a:lvl3pPr>
      <a:lvl4pPr marL="738492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1" kern="1200">
          <a:solidFill>
            <a:schemeClr val="tx1"/>
          </a:solidFill>
          <a:latin typeface="+mn-lt"/>
          <a:ea typeface="+mn-ea"/>
          <a:cs typeface="+mn-cs"/>
        </a:defRPr>
      </a:lvl4pPr>
      <a:lvl5pPr marL="949490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1" kern="1200">
          <a:solidFill>
            <a:schemeClr val="tx1"/>
          </a:solidFill>
          <a:latin typeface="+mn-lt"/>
          <a:ea typeface="+mn-ea"/>
          <a:cs typeface="+mn-cs"/>
        </a:defRPr>
      </a:lvl5pPr>
      <a:lvl6pPr marL="1160488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1" kern="1200">
          <a:solidFill>
            <a:schemeClr val="tx1"/>
          </a:solidFill>
          <a:latin typeface="+mn-lt"/>
          <a:ea typeface="+mn-ea"/>
          <a:cs typeface="+mn-cs"/>
        </a:defRPr>
      </a:lvl6pPr>
      <a:lvl7pPr marL="1371486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1" kern="1200">
          <a:solidFill>
            <a:schemeClr val="tx1"/>
          </a:solidFill>
          <a:latin typeface="+mn-lt"/>
          <a:ea typeface="+mn-ea"/>
          <a:cs typeface="+mn-cs"/>
        </a:defRPr>
      </a:lvl7pPr>
      <a:lvl8pPr marL="1582484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1" kern="1200">
          <a:solidFill>
            <a:schemeClr val="tx1"/>
          </a:solidFill>
          <a:latin typeface="+mn-lt"/>
          <a:ea typeface="+mn-ea"/>
          <a:cs typeface="+mn-cs"/>
        </a:defRPr>
      </a:lvl8pPr>
      <a:lvl9pPr marL="1793481" indent="-105499" algn="l" defTabSz="42199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1pPr>
      <a:lvl2pPr marL="210998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2pPr>
      <a:lvl3pPr marL="421996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3pPr>
      <a:lvl4pPr marL="632993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4pPr>
      <a:lvl5pPr marL="843991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5pPr>
      <a:lvl6pPr marL="1054989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6pPr>
      <a:lvl7pPr marL="1265987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7pPr>
      <a:lvl8pPr marL="1476985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8pPr>
      <a:lvl9pPr marL="1687982" algn="l" defTabSz="421996" rtl="0" eaLnBrk="1" latinLnBrk="0" hangingPunct="1">
        <a:defRPr sz="8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9374C1-AAB1-79E9-5066-8534DD9A0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8"/>
          <a:stretch/>
        </p:blipFill>
        <p:spPr>
          <a:xfrm>
            <a:off x="12699" y="1"/>
            <a:ext cx="5580000" cy="1348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6E60AC-7754-1B28-7EE3-EF0CBAE2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1348067"/>
            <a:ext cx="5580000" cy="1835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4B0198-4F49-96BD-AF03-2C8B2DAA2F37}"/>
              </a:ext>
            </a:extLst>
          </p:cNvPr>
          <p:cNvSpPr/>
          <p:nvPr/>
        </p:nvSpPr>
        <p:spPr>
          <a:xfrm>
            <a:off x="5071999" y="44450"/>
            <a:ext cx="520700" cy="869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E7AC7-95BE-BC50-F4D1-FFBA99ABEBF8}"/>
              </a:ext>
            </a:extLst>
          </p:cNvPr>
          <p:cNvSpPr/>
          <p:nvPr/>
        </p:nvSpPr>
        <p:spPr>
          <a:xfrm>
            <a:off x="4972050" y="1441449"/>
            <a:ext cx="620648" cy="1193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CFD77-D888-C5CB-1E94-1CA24A3B7515}"/>
              </a:ext>
            </a:extLst>
          </p:cNvPr>
          <p:cNvSpPr txBox="1"/>
          <p:nvPr/>
        </p:nvSpPr>
        <p:spPr>
          <a:xfrm>
            <a:off x="139700" y="775900"/>
            <a:ext cx="882650" cy="27699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MODULE A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C4D9E-D9E2-EFAF-4510-B7BF36BF05CD}"/>
              </a:ext>
            </a:extLst>
          </p:cNvPr>
          <p:cNvSpPr txBox="1"/>
          <p:nvPr/>
        </p:nvSpPr>
        <p:spPr>
          <a:xfrm>
            <a:off x="2514600" y="2496750"/>
            <a:ext cx="882650" cy="27699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MODULE B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2023-07-27T09:42:17Z</dcterms:created>
  <dcterms:modified xsi:type="dcterms:W3CDTF">2023-07-27T09:51:38Z</dcterms:modified>
</cp:coreProperties>
</file>