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57" r:id="rId3"/>
    <p:sldId id="259" r:id="rId4"/>
  </p:sldIdLst>
  <p:sldSz cx="4140200" cy="610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2CA58D"/>
    <a:srgbClr val="009900"/>
    <a:srgbClr val="F2F2F2"/>
    <a:srgbClr val="800080"/>
    <a:srgbClr val="33CC33"/>
    <a:srgbClr val="FF0066"/>
    <a:srgbClr val="3A0CA3"/>
    <a:srgbClr val="E98A15"/>
    <a:srgbClr val="833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35DBC-F368-4A4B-AC6B-12D3BCECF274}" v="2" dt="2025-08-15T14:45:11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6247" autoAdjust="0"/>
  </p:normalViewPr>
  <p:slideViewPr>
    <p:cSldViewPr snapToGrid="0">
      <p:cViewPr varScale="1">
        <p:scale>
          <a:sx n="124" d="100"/>
          <a:sy n="124" d="100"/>
        </p:scale>
        <p:origin x="3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F39CC3E-6016-4CF8-AB9C-88FF887B156E}"/>
    <pc:docChg chg="undo redo custSel addSld modSld">
      <pc:chgData name="Fatima Pillosu" userId="a6295d4dc9e22643" providerId="LiveId" clId="{8F39CC3E-6016-4CF8-AB9C-88FF887B156E}" dt="2025-06-12T11:01:46.398" v="1662" actId="20577"/>
      <pc:docMkLst>
        <pc:docMk/>
      </pc:docMkLst>
      <pc:sldChg chg="modSp mod">
        <pc:chgData name="Fatima Pillosu" userId="a6295d4dc9e22643" providerId="LiveId" clId="{8F39CC3E-6016-4CF8-AB9C-88FF887B156E}" dt="2025-06-12T09:46:41.105" v="553" actId="2711"/>
        <pc:sldMkLst>
          <pc:docMk/>
          <pc:sldMk cId="2827987875" sldId="257"/>
        </pc:sldMkLst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8F39CC3E-6016-4CF8-AB9C-88FF887B156E}" dt="2025-06-12T09:46:41.105" v="553" actId="2711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8F39CC3E-6016-4CF8-AB9C-88FF887B156E}" dt="2025-06-12T09:46:26.393" v="551" actId="2711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8F39CC3E-6016-4CF8-AB9C-88FF887B156E}" dt="2025-06-12T09:46:30.503" v="552" actId="2711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8F39CC3E-6016-4CF8-AB9C-88FF887B156E}" dt="2025-06-12T09:46:12.904" v="549" actId="2711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8F39CC3E-6016-4CF8-AB9C-88FF887B156E}" dt="2025-06-12T09:46:21.056" v="550" actId="2711"/>
          <ac:spMkLst>
            <pc:docMk/>
            <pc:sldMk cId="2827987875" sldId="257"/>
            <ac:spMk id="285" creationId="{DF256CA8-D670-521F-DABE-87891B706515}"/>
          </ac:spMkLst>
        </pc:spChg>
        <pc:picChg chg="mod">
          <ac:chgData name="Fatima Pillosu" userId="a6295d4dc9e22643" providerId="LiveId" clId="{8F39CC3E-6016-4CF8-AB9C-88FF887B156E}" dt="2025-06-12T09:35:23.947" v="126" actId="1036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8F39CC3E-6016-4CF8-AB9C-88FF887B156E}" dt="2025-06-12T09:35:54.275" v="145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8F39CC3E-6016-4CF8-AB9C-88FF887B156E}" dt="2025-06-12T11:01:46.398" v="1662" actId="20577"/>
        <pc:sldMkLst>
          <pc:docMk/>
          <pc:sldMk cId="2370713982" sldId="258"/>
        </pc:sldMkLst>
      </pc:sldChg>
      <pc:sldChg chg="addSp delSp modSp new mod">
        <pc:chgData name="Fatima Pillosu" userId="a6295d4dc9e22643" providerId="LiveId" clId="{8F39CC3E-6016-4CF8-AB9C-88FF887B156E}" dt="2025-06-12T10:01:38.944" v="721" actId="2711"/>
        <pc:sldMkLst>
          <pc:docMk/>
          <pc:sldMk cId="2503763853" sldId="259"/>
        </pc:sldMkLst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4" creationId="{FA48BADB-BFB1-77B0-FC97-F728ECEE6E1F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5" creationId="{3308E3B5-749A-B175-0604-D405E996C8FA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6" creationId="{02651B1B-AEE0-2915-93F0-50F612FDA750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7" creationId="{3B43AEA5-06A8-ADF8-5F2C-FA3C43BDC6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8" creationId="{E6CCE06E-87D6-56B4-F0AC-F0BF9AD922C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9" creationId="{E2F0A49B-CE3F-10DD-3A5D-B2B7871392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0" creationId="{70970899-29F7-66F2-91A2-55E47F92642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1" creationId="{0B1031BF-61BA-6496-EC8A-AEA8555CC25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2" creationId="{ADE7239C-E716-2DBD-54BD-D6BAC817FBA9}"/>
          </ac:spMkLst>
        </pc:spChg>
        <pc:spChg chg="add mod">
          <ac:chgData name="Fatima Pillosu" userId="a6295d4dc9e22643" providerId="LiveId" clId="{8F39CC3E-6016-4CF8-AB9C-88FF887B156E}" dt="2025-06-12T09:57:09.129" v="662" actId="1035"/>
          <ac:spMkLst>
            <pc:docMk/>
            <pc:sldMk cId="2503763853" sldId="259"/>
            <ac:spMk id="13" creationId="{1D008CEF-BE0B-970A-0159-277597BF4F28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5" creationId="{FE541F49-EC80-050B-7F1F-7DD39E3A166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6" creationId="{A44B706A-200B-77F7-4DF9-310C93DBC9CC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7" creationId="{09C0592D-CC6E-7AB5-28B2-67CDAD0B59A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8" creationId="{FB0865B1-92F4-ED07-CD62-F7E8BE53B042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19" creationId="{37AF3CC4-9DD4-1720-06A7-2128B810F965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0" creationId="{2093EA09-B1CB-5F1E-64E9-319B14A598ED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1" creationId="{CF5235B5-DD5B-328A-6D90-72A149A8A1D1}"/>
          </ac:spMkLst>
        </pc:spChg>
        <pc:spChg chg="add mod">
          <ac:chgData name="Fatima Pillosu" userId="a6295d4dc9e22643" providerId="LiveId" clId="{8F39CC3E-6016-4CF8-AB9C-88FF887B156E}" dt="2025-06-12T09:58:03.680" v="700" actId="14100"/>
          <ac:spMkLst>
            <pc:docMk/>
            <pc:sldMk cId="2503763853" sldId="259"/>
            <ac:spMk id="22" creationId="{AB8F4039-8912-8856-8E19-8B6FBB84CCED}"/>
          </ac:spMkLst>
        </pc:spChg>
        <pc:spChg chg="add mod">
          <ac:chgData name="Fatima Pillosu" userId="a6295d4dc9e22643" providerId="LiveId" clId="{8F39CC3E-6016-4CF8-AB9C-88FF887B156E}" dt="2025-06-12T10:01:38.944" v="721" actId="2711"/>
          <ac:spMkLst>
            <pc:docMk/>
            <pc:sldMk cId="2503763853" sldId="259"/>
            <ac:spMk id="24" creationId="{8A511480-D3CF-8F3E-703A-7B67EA8760E7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5" creationId="{B42EB3DE-45F8-9DE9-379C-17DC1E64DDE1}"/>
          </ac:spMkLst>
        </pc:spChg>
        <pc:spChg chg="add mod">
          <ac:chgData name="Fatima Pillosu" userId="a6295d4dc9e22643" providerId="LiveId" clId="{8F39CC3E-6016-4CF8-AB9C-88FF887B156E}" dt="2025-06-12T09:56:36.609" v="652"/>
          <ac:spMkLst>
            <pc:docMk/>
            <pc:sldMk cId="2503763853" sldId="259"/>
            <ac:spMk id="26" creationId="{A42DF961-2747-A817-9B24-DCFF1598D38E}"/>
          </ac:spMkLst>
        </pc:spChg>
        <pc:picChg chg="add mod">
          <ac:chgData name="Fatima Pillosu" userId="a6295d4dc9e22643" providerId="LiveId" clId="{8F39CC3E-6016-4CF8-AB9C-88FF887B156E}" dt="2025-06-12T09:56:36.609" v="652"/>
          <ac:picMkLst>
            <pc:docMk/>
            <pc:sldMk cId="2503763853" sldId="259"/>
            <ac:picMk id="27" creationId="{13C6177C-0FC0-9ACD-20E7-329191E1327E}"/>
          </ac:picMkLst>
        </pc:picChg>
        <pc:cxnChg chg="add mod">
          <ac:chgData name="Fatima Pillosu" userId="a6295d4dc9e22643" providerId="LiveId" clId="{8F39CC3E-6016-4CF8-AB9C-88FF887B156E}" dt="2025-06-12T09:56:36.609" v="652"/>
          <ac:cxnSpMkLst>
            <pc:docMk/>
            <pc:sldMk cId="2503763853" sldId="259"/>
            <ac:cxnSpMk id="14" creationId="{2A40487E-DBF8-DDD3-2648-78C99087FA17}"/>
          </ac:cxnSpMkLst>
        </pc:cxnChg>
        <pc:cxnChg chg="add mod">
          <ac:chgData name="Fatima Pillosu" userId="a6295d4dc9e22643" providerId="LiveId" clId="{8F39CC3E-6016-4CF8-AB9C-88FF887B156E}" dt="2025-06-12T09:57:16.973" v="682" actId="1036"/>
          <ac:cxnSpMkLst>
            <pc:docMk/>
            <pc:sldMk cId="2503763853" sldId="259"/>
            <ac:cxnSpMk id="23" creationId="{D114A903-B10D-7473-C62C-46BBE124D56B}"/>
          </ac:cxnSpMkLst>
        </pc:cxnChg>
      </pc:sldChg>
    </pc:docChg>
  </pc:docChgLst>
  <pc:docChgLst>
    <pc:chgData name="Fatima Pillosu" userId="a6295d4dc9e22643" providerId="LiveId" clId="{BE335DBC-F368-4A4B-AC6B-12D3BCECF274}"/>
    <pc:docChg chg="undo custSel modSld">
      <pc:chgData name="Fatima Pillosu" userId="a6295d4dc9e22643" providerId="LiveId" clId="{BE335DBC-F368-4A4B-AC6B-12D3BCECF274}" dt="2025-08-15T14:45:17.194" v="39" actId="1036"/>
      <pc:docMkLst>
        <pc:docMk/>
      </pc:docMkLst>
      <pc:sldChg chg="addSp delSp modSp mod">
        <pc:chgData name="Fatima Pillosu" userId="a6295d4dc9e22643" providerId="LiveId" clId="{BE335DBC-F368-4A4B-AC6B-12D3BCECF274}" dt="2025-08-15T14:45:17.194" v="39" actId="1036"/>
        <pc:sldMkLst>
          <pc:docMk/>
          <pc:sldMk cId="2370713982" sldId="258"/>
        </pc:sldMkLst>
        <pc:spChg chg="add del">
          <ac:chgData name="Fatima Pillosu" userId="a6295d4dc9e22643" providerId="LiveId" clId="{BE335DBC-F368-4A4B-AC6B-12D3BCECF274}" dt="2025-08-15T14:44:54.397" v="35" actId="478"/>
          <ac:spMkLst>
            <pc:docMk/>
            <pc:sldMk cId="2370713982" sldId="258"/>
            <ac:spMk id="2" creationId="{347A630D-3B70-79CE-46E0-4A4A80BDE702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5" creationId="{37757665-AC28-C2D7-9288-A4F262BEDCA5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6" creationId="{EC3C4672-BBD3-831C-7CA8-0C6A492C9F9C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9" creationId="{4DC959A9-7C89-6A9D-8C2C-4CCD3B47ECC5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20" creationId="{EAF3C8BC-9003-987C-E4A9-44A032A5528E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23" creationId="{41C377DF-3C36-42E1-684D-12BC83DB59C3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29" creationId="{C5603496-23AC-2551-E5E0-BDF8C60E9816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32" creationId="{54B4C05C-53AB-88AD-E871-B8862B4F61D3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33" creationId="{6EE46427-6BDE-882E-3A72-3DF2ED872F0A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34" creationId="{0BBE180E-9D2D-A30D-B94E-AB6240A4F89E}"/>
          </ac:spMkLst>
        </pc:spChg>
        <pc:spChg chg="add mod">
          <ac:chgData name="Fatima Pillosu" userId="a6295d4dc9e22643" providerId="LiveId" clId="{BE335DBC-F368-4A4B-AC6B-12D3BCECF274}" dt="2025-08-15T14:45:17.194" v="39" actId="1036"/>
          <ac:spMkLst>
            <pc:docMk/>
            <pc:sldMk cId="2370713982" sldId="258"/>
            <ac:spMk id="38" creationId="{A6BD9B84-7D11-E6C4-714D-168348DA6A59}"/>
          </ac:spMkLst>
        </pc:spChg>
        <pc:spChg chg="del">
          <ac:chgData name="Fatima Pillosu" userId="a6295d4dc9e22643" providerId="LiveId" clId="{BE335DBC-F368-4A4B-AC6B-12D3BCECF274}" dt="2025-08-15T14:44:11.500" v="0" actId="478"/>
          <ac:spMkLst>
            <pc:docMk/>
            <pc:sldMk cId="2370713982" sldId="258"/>
            <ac:spMk id="355" creationId="{6E3975A0-04BD-A32C-5C8E-87D363BCBF43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358" creationId="{66347620-DBE3-A5F5-F8A3-7C2F7C6EBDE6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359" creationId="{4DC959A9-7C89-6A9D-8C2C-4CCD3B47ECC5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11" creationId="{68F25C0E-89BD-9175-A93B-76E013FBF0DD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15" creationId="{28B436EB-88AE-9EF3-EB76-64B6D1FB6EEB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19" creationId="{8A74094E-C336-74AA-E520-6856C354301A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21" creationId="{14A7D952-0782-7271-7F2A-BC6BC775B542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24" creationId="{BD4FCEEF-D9EE-3F9D-274E-A275AE7207AC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26" creationId="{54B4C05C-53AB-88AD-E871-B8862B4F61D3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29" creationId="{27B7D5CF-81CA-4EAF-61FB-FBDB71CAE40F}"/>
          </ac:spMkLst>
        </pc:spChg>
        <pc:spChg chg="del mod">
          <ac:chgData name="Fatima Pillosu" userId="a6295d4dc9e22643" providerId="LiveId" clId="{BE335DBC-F368-4A4B-AC6B-12D3BCECF274}" dt="2025-08-15T14:44:56.601" v="36" actId="21"/>
          <ac:spMkLst>
            <pc:docMk/>
            <pc:sldMk cId="2370713982" sldId="258"/>
            <ac:spMk id="432" creationId="{A6BD9B84-7D11-E6C4-714D-168348DA6A59}"/>
          </ac:spMkLst>
        </pc:spChg>
      </pc:sldChg>
    </pc:docChg>
  </pc:docChgLst>
  <pc:docChgLst>
    <pc:chgData name="Fatima Pillosu" userId="a6295d4dc9e22643" providerId="LiveId" clId="{81F4FA34-310B-4B37-8031-C924AB42BC5D}"/>
    <pc:docChg chg="undo redo custSel addSld delSld modSld sldOrd">
      <pc:chgData name="Fatima Pillosu" userId="a6295d4dc9e22643" providerId="LiveId" clId="{81F4FA34-310B-4B37-8031-C924AB42BC5D}" dt="2025-05-01T00:39:49.779" v="6440" actId="255"/>
      <pc:docMkLst>
        <pc:docMk/>
      </pc:docMkLst>
      <pc:sldChg chg="addSp delSp modSp del mod ord">
        <pc:chgData name="Fatima Pillosu" userId="a6295d4dc9e22643" providerId="LiveId" clId="{81F4FA34-310B-4B37-8031-C924AB42BC5D}" dt="2025-05-01T00:13:42.935" v="5992" actId="2696"/>
        <pc:sldMkLst>
          <pc:docMk/>
          <pc:sldMk cId="2466889573" sldId="256"/>
        </pc:sldMkLst>
      </pc:sldChg>
      <pc:sldChg chg="addSp delSp modSp new mod ord">
        <pc:chgData name="Fatima Pillosu" userId="a6295d4dc9e22643" providerId="LiveId" clId="{81F4FA34-310B-4B37-8031-C924AB42BC5D}" dt="2025-04-30T23:53:11.713" v="5773" actId="1037"/>
        <pc:sldMkLst>
          <pc:docMk/>
          <pc:sldMk cId="2827987875" sldId="257"/>
        </pc:sldMkLst>
      </pc:sldChg>
      <pc:sldChg chg="addSp delSp modSp add mod">
        <pc:chgData name="Fatima Pillosu" userId="a6295d4dc9e22643" providerId="LiveId" clId="{81F4FA34-310B-4B37-8031-C924AB42BC5D}" dt="2025-05-01T00:39:49.779" v="6440" actId="255"/>
        <pc:sldMkLst>
          <pc:docMk/>
          <pc:sldMk cId="2370713982" sldId="258"/>
        </pc:sldMkLst>
      </pc:sldChg>
      <pc:sldChg chg="add del">
        <pc:chgData name="Fatima Pillosu" userId="a6295d4dc9e22643" providerId="LiveId" clId="{81F4FA34-310B-4B37-8031-C924AB42BC5D}" dt="2025-04-30T23:58:29.014" v="5891"/>
        <pc:sldMkLst>
          <pc:docMk/>
          <pc:sldMk cId="2168025636" sldId="259"/>
        </pc:sldMkLst>
      </pc:sldChg>
    </pc:docChg>
  </pc:docChgLst>
  <pc:docChgLst>
    <pc:chgData name="Fatima Pillosu" userId="a6295d4dc9e22643" providerId="LiveId" clId="{0478CFAF-F744-4001-ABF3-5E8A4958592B}"/>
    <pc:docChg chg="undo custSel modSld">
      <pc:chgData name="Fatima Pillosu" userId="a6295d4dc9e22643" providerId="LiveId" clId="{0478CFAF-F744-4001-ABF3-5E8A4958592B}" dt="2025-07-05T17:32:07.102" v="2909" actId="1036"/>
      <pc:docMkLst>
        <pc:docMk/>
      </pc:docMkLst>
      <pc:sldChg chg="addSp delSp modSp mod">
        <pc:chgData name="Fatima Pillosu" userId="a6295d4dc9e22643" providerId="LiveId" clId="{0478CFAF-F744-4001-ABF3-5E8A4958592B}" dt="2025-07-05T17:26:25.543" v="2752" actId="1038"/>
        <pc:sldMkLst>
          <pc:docMk/>
          <pc:sldMk cId="2827987875" sldId="257"/>
        </pc:sldMkLst>
        <pc:spChg chg="add mod">
          <ac:chgData name="Fatima Pillosu" userId="a6295d4dc9e22643" providerId="LiveId" clId="{0478CFAF-F744-4001-ABF3-5E8A4958592B}" dt="2025-07-05T17:23:54.087" v="2694" actId="1036"/>
          <ac:spMkLst>
            <pc:docMk/>
            <pc:sldMk cId="2827987875" sldId="257"/>
            <ac:spMk id="2" creationId="{70009A46-6D12-CD32-6226-3AE28828467D}"/>
          </ac:spMkLst>
        </pc:spChg>
        <pc:spChg chg="add mod">
          <ac:chgData name="Fatima Pillosu" userId="a6295d4dc9e22643" providerId="LiveId" clId="{0478CFAF-F744-4001-ABF3-5E8A4958592B}" dt="2025-07-05T17:26:25.543" v="2752" actId="1038"/>
          <ac:spMkLst>
            <pc:docMk/>
            <pc:sldMk cId="2827987875" sldId="257"/>
            <ac:spMk id="3" creationId="{D530AD3E-3C80-557C-5792-3994668D0538}"/>
          </ac:spMkLst>
        </pc:spChg>
        <pc:spChg chg="add mod">
          <ac:chgData name="Fatima Pillosu" userId="a6295d4dc9e22643" providerId="LiveId" clId="{0478CFAF-F744-4001-ABF3-5E8A4958592B}" dt="2025-07-05T17:23:48.774" v="2690" actId="1035"/>
          <ac:spMkLst>
            <pc:docMk/>
            <pc:sldMk cId="2827987875" sldId="257"/>
            <ac:spMk id="4" creationId="{9A9B4192-EF51-90EC-146D-0F70F0266B6F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02" creationId="{5C5ACA8D-4927-11CF-B54D-5C46952E06E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10" creationId="{F59FB585-539C-6777-66FD-3AAED8FD364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0" creationId="{7C7D3C35-5EFB-3A13-6947-6762E19973F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1" creationId="{21013CC2-2CBD-C39B-16E9-48002B516D7A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3" creationId="{A5ABFD78-8DD6-FD1D-7C23-DB4D0F1736D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6" creationId="{B32C1BFB-D5AD-3AB9-B29E-1146286EDE7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79" creationId="{03BF83E4-23A2-6F6B-F77B-4F4E210DDC1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88" creationId="{93CC8F30-4764-CC3C-ABBE-B779B4448D7C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89" creationId="{089EF62A-C51C-AD49-DD60-83E9D73EAC6B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0" creationId="{6D85A790-A34B-14D6-CEF2-1115C6053268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1" creationId="{311C2BDF-F677-848A-7B9B-13D488660F1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2" creationId="{EF878829-230D-C992-63D8-7FD18C8F739B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3" creationId="{592435FA-0508-9D62-594C-A4752326855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194" creationId="{180C6A98-8473-4376-FEF7-80A5030190F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5" creationId="{FA282F67-8084-9E56-B834-4484CCDC84E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6" creationId="{C81D98BC-2D2D-79A0-E985-C2CF33E2CF2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7" creationId="{FDC28721-23B8-EBB7-71A2-B8355629824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09" creationId="{ED1F9E4C-3B78-CEA9-7FCE-A5170203DA3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0" creationId="{6622E0D0-E807-65A1-4F7D-5AC13387346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1" creationId="{8462A943-9388-0455-3059-F928B827670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2" creationId="{4A184943-2199-9A52-0167-939C15F9A318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3" creationId="{957C8477-35FC-0350-230A-D674CF5EF8C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4" creationId="{18B83974-1713-8978-DABF-B66B3B534F5C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5" creationId="{1E0300A3-F516-67F5-529B-5235613B634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7" creationId="{280B9147-4787-B602-2AE9-E85DF03A2F3F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19" creationId="{7ECA3901-3DB1-6E1D-5036-0DB5DF0C7576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0" creationId="{C5304D2E-D381-327C-5C60-6C5D381B712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1" creationId="{E83E585C-BCE1-515E-96B8-4B69D9B9C91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3" creationId="{C426AD2C-DF9C-29A2-8170-D8D303C2DA7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4" creationId="{F351FBF1-1DB8-EFE9-BD08-17451B71455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5" creationId="{9B95412B-D806-143C-3830-9B8801E6679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6" creationId="{562B4D07-D19B-D168-2215-C3CD4342B333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7" creationId="{BBE9715F-452C-C7FC-052C-1718B74FFCCB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8" creationId="{7B3C287B-1DA5-EC40-9A72-DFDE07DD491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29" creationId="{E1D2FDBD-5990-AA59-D135-738D5B5BB53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1" creationId="{0FFEAB08-8128-36EC-585B-946DE19FF36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3" creationId="{77D3E3A7-04A2-EE4E-4C7D-9B7B76DD8FF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4" creationId="{3B74AE2E-7C33-ED9E-28B7-650B9766EF6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5" creationId="{A4700F22-87FF-E3F3-0AB5-FE64CC71C97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7" creationId="{684D11EF-8EE3-3095-57C1-ECA5759EA1A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8" creationId="{49AF96A6-4EC9-00A3-8497-B65D39AA3C7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39" creationId="{FF05681B-B742-6F1B-25A4-63EBEFDF3B7F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0" creationId="{3476CD23-92F5-79F6-02B2-30620036B90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1" creationId="{B25532B5-CE42-9DD2-9150-B63484A8789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2" creationId="{C3BFD9C3-2B9C-3D8D-6F09-EB5695DC061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3" creationId="{311EE729-5BDB-1DED-5042-10C2639D12C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5" creationId="{320718EB-EA18-F146-1688-68C7FF7410B4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7" creationId="{F5E83FE7-E223-A34B-1AA5-63C6D492784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8" creationId="{C4F278CC-89FC-102D-C64D-9E0D80ECDA1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49" creationId="{EC627BA5-8EA7-715D-A0C8-BC6B2265871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1" creationId="{2932F01D-ACD4-977D-6F37-910556CF8A4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2" creationId="{E3EE0089-BDFC-C426-5F18-3B0748B5862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3" creationId="{0C53BAB0-D220-AF31-1AD4-EE2CD308359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4" creationId="{72C9621B-4A51-E446-0DFE-5B56299EE70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5" creationId="{195F49FD-B57E-86DF-8892-33895D30055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6" creationId="{15F2EBE1-F19B-E61F-FCA9-6B9ABF4E855C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7" creationId="{08BD692E-B98C-93F4-B769-C2EA09747AE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59" creationId="{0D62A59A-16B8-50D6-6107-13060486C2B1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61" creationId="{65A7B9AB-4F79-4820-C9E2-9696002C4485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64" creationId="{AB01A647-00FD-E268-3A7E-95026504EE1D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65" creationId="{83CFB0F6-64E8-F3BB-86CE-9ECD42E950E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4" creationId="{67D32D45-2DC0-2072-3AB4-37C1E02B2376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5" creationId="{7938D923-20CB-2406-E297-81877AE34A20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6" creationId="{441375F6-99C6-2084-D67D-86B3E4D001D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7" creationId="{9E8F7CF7-A90C-1AD2-08D2-9F2178169D2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78" creationId="{4A1B64CC-958D-29C7-FB12-944551D1EC5E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0" creationId="{9A749F05-307B-FA25-C140-2F3CDEE31F99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1" creationId="{DDB7608A-94FF-D7FA-DFC7-3043808ABA47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2" creationId="{643743EA-89F9-46BE-7FAD-DBF45DA84B52}"/>
          </ac:spMkLst>
        </pc:spChg>
        <pc:spChg chg="mod">
          <ac:chgData name="Fatima Pillosu" userId="a6295d4dc9e22643" providerId="LiveId" clId="{0478CFAF-F744-4001-ABF3-5E8A4958592B}" dt="2025-07-05T17:23:34.042" v="2682" actId="1035"/>
          <ac:spMkLst>
            <pc:docMk/>
            <pc:sldMk cId="2827987875" sldId="257"/>
            <ac:spMk id="283" creationId="{B01D0432-B4AC-D486-7531-B5BB267EDFF4}"/>
          </ac:spMkLst>
        </pc:spChg>
        <pc:spChg chg="mod">
          <ac:chgData name="Fatima Pillosu" userId="a6295d4dc9e22643" providerId="LiveId" clId="{0478CFAF-F744-4001-ABF3-5E8A4958592B}" dt="2025-07-05T17:23:48.774" v="2690" actId="1035"/>
          <ac:spMkLst>
            <pc:docMk/>
            <pc:sldMk cId="2827987875" sldId="257"/>
            <ac:spMk id="285" creationId="{DF256CA8-D670-521F-DABE-87891B706515}"/>
          </ac:spMkLst>
        </pc:spChg>
        <pc:picChg chg="add mod">
          <ac:chgData name="Fatima Pillosu" userId="a6295d4dc9e22643" providerId="LiveId" clId="{0478CFAF-F744-4001-ABF3-5E8A4958592B}" dt="2025-07-05T17:23:48.774" v="2690" actId="1035"/>
          <ac:picMkLst>
            <pc:docMk/>
            <pc:sldMk cId="2827987875" sldId="257"/>
            <ac:picMk id="6" creationId="{769FF019-D5FA-0862-6908-CADDF593680E}"/>
          </ac:picMkLst>
        </pc:picChg>
        <pc:picChg chg="mod">
          <ac:chgData name="Fatima Pillosu" userId="a6295d4dc9e22643" providerId="LiveId" clId="{0478CFAF-F744-4001-ABF3-5E8A4958592B}" dt="2025-07-05T17:23:34.042" v="2682" actId="1035"/>
          <ac:picMkLst>
            <pc:docMk/>
            <pc:sldMk cId="2827987875" sldId="257"/>
            <ac:picMk id="260" creationId="{188183AB-ECAE-1879-7A04-C407C9362A01}"/>
          </ac:picMkLst>
        </pc:picChg>
        <pc:picChg chg="mod">
          <ac:chgData name="Fatima Pillosu" userId="a6295d4dc9e22643" providerId="LiveId" clId="{0478CFAF-F744-4001-ABF3-5E8A4958592B}" dt="2025-07-05T17:23:34.042" v="2682" actId="1035"/>
          <ac:picMkLst>
            <pc:docMk/>
            <pc:sldMk cId="2827987875" sldId="257"/>
            <ac:picMk id="266" creationId="{88C69EAF-A024-F33E-5F09-FB9179C3FBE1}"/>
          </ac:picMkLst>
        </pc:picChg>
        <pc:picChg chg="mod">
          <ac:chgData name="Fatima Pillosu" userId="a6295d4dc9e22643" providerId="LiveId" clId="{0478CFAF-F744-4001-ABF3-5E8A4958592B}" dt="2025-07-05T17:23:48.774" v="2690" actId="1035"/>
          <ac:picMkLst>
            <pc:docMk/>
            <pc:sldMk cId="2827987875" sldId="257"/>
            <ac:picMk id="284" creationId="{650301A6-4217-9358-B600-1054572DC2EF}"/>
          </ac:picMkLst>
        </pc:picChg>
      </pc:sldChg>
      <pc:sldChg chg="addSp delSp modSp mod">
        <pc:chgData name="Fatima Pillosu" userId="a6295d4dc9e22643" providerId="LiveId" clId="{0478CFAF-F744-4001-ABF3-5E8A4958592B}" dt="2025-07-05T17:32:07.102" v="2909" actId="1036"/>
        <pc:sldMkLst>
          <pc:docMk/>
          <pc:sldMk cId="2370713982" sldId="258"/>
        </pc:sldMkLst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4" creationId="{37757665-AC28-C2D7-9288-A4F262BEDCA5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6" creationId="{EC3C4672-BBD3-831C-7CA8-0C6A492C9F9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8" creationId="{66347620-DBE3-A5F5-F8A3-7C2F7C6EBDE6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59" creationId="{4DC959A9-7C89-6A9D-8C2C-4CCD3B47ECC5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63" creationId="{1A0731B8-37BC-29FF-5EFB-3505DFCBB060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364" creationId="{5382C8C2-6F3C-50EB-0A51-B5F6DC1665D1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09" creationId="{AFE3A951-104C-CEDE-A21D-544D4B214711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0" creationId="{F81123FD-1880-7B13-64BB-A61B32D6C3F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1" creationId="{68F25C0E-89BD-9175-A93B-76E013FBF0DD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2" creationId="{96248778-630E-7601-4FAE-FF9CFCDF1B42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3" creationId="{9CADC630-E44A-1A89-9FDE-8EDA7123B19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4" creationId="{EAF3C8BC-9003-987C-E4A9-44A032A5528E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5" creationId="{28B436EB-88AE-9EF3-EB76-64B6D1FB6EEB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6" creationId="{F27C24D0-AB2A-41DB-6171-C0B6ED9E9A68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7" creationId="{41C377DF-3C36-42E1-684D-12BC83DB59C3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8" creationId="{CC497459-D1DC-EE9A-EE1D-815F28D2818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19" creationId="{8A74094E-C336-74AA-E520-6856C354301A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0" creationId="{10B23706-9C8A-69A2-B423-B2EEB1C4D06D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1" creationId="{14A7D952-0782-7271-7F2A-BC6BC775B542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2" creationId="{06432789-ABB4-135D-C8F1-01F8D760F247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3" creationId="{C5603496-23AC-2551-E5E0-BDF8C60E9816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4" creationId="{BD4FCEEF-D9EE-3F9D-274E-A275AE7207AC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6" creationId="{54B4C05C-53AB-88AD-E871-B8862B4F61D3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7" creationId="{6EE46427-6BDE-882E-3A72-3DF2ED872F0A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8" creationId="{0BBE180E-9D2D-A30D-B94E-AB6240A4F89E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29" creationId="{27B7D5CF-81CA-4EAF-61FB-FBDB71CAE40F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30" creationId="{78B6A93C-975D-F2FB-2429-F211CE81F035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32" creationId="{A6BD9B84-7D11-E6C4-714D-168348DA6A59}"/>
          </ac:spMkLst>
        </pc:spChg>
        <pc:spChg chg="add mod">
          <ac:chgData name="Fatima Pillosu" userId="a6295d4dc9e22643" providerId="LiveId" clId="{0478CFAF-F744-4001-ABF3-5E8A4958592B}" dt="2025-07-05T17:32:07.102" v="2909" actId="1036"/>
          <ac:spMkLst>
            <pc:docMk/>
            <pc:sldMk cId="2370713982" sldId="258"/>
            <ac:spMk id="438" creationId="{28AEAA1C-A4B2-C456-3DF2-85203C0EBF3D}"/>
          </ac:spMkLst>
        </pc:spChg>
        <pc:picChg chg="add mod">
          <ac:chgData name="Fatima Pillosu" userId="a6295d4dc9e22643" providerId="LiveId" clId="{0478CFAF-F744-4001-ABF3-5E8A4958592B}" dt="2025-07-05T17:32:07.102" v="2909" actId="1036"/>
          <ac:picMkLst>
            <pc:docMk/>
            <pc:sldMk cId="2370713982" sldId="258"/>
            <ac:picMk id="431" creationId="{4943A585-56F4-BE8B-C666-8836FD94BB13}"/>
          </ac:picMkLst>
        </pc:picChg>
        <pc:picChg chg="add mod">
          <ac:chgData name="Fatima Pillosu" userId="a6295d4dc9e22643" providerId="LiveId" clId="{0478CFAF-F744-4001-ABF3-5E8A4958592B}" dt="2025-07-05T17:32:07.102" v="2909" actId="1036"/>
          <ac:picMkLst>
            <pc:docMk/>
            <pc:sldMk cId="2370713982" sldId="258"/>
            <ac:picMk id="439" creationId="{5478F336-4A82-C851-031E-7B68A3B8EB1A}"/>
          </ac:picMkLst>
        </pc:pic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52" creationId="{6B2B5BF2-676C-E1AE-BA62-2F7C9F6C9C70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53" creationId="{C03C5827-406F-B7CA-16D5-2D1C3286C854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57" creationId="{7DC2AC43-F265-6066-8ACE-435A1F981070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60" creationId="{B54C17C6-3C4D-8A4F-59E1-33BB2363B4F2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61" creationId="{256D26E3-8C15-B026-B526-6022B54CCA43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362" creationId="{8B8A5069-7969-C164-8418-15F4BE24B20F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25" creationId="{C7C3581F-BB46-6BFD-88EC-1685548CDC83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3" creationId="{346B4E64-3EEF-D973-3957-F55293E7F745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4" creationId="{F820DBFC-D482-D362-AD9A-EB720E92CEF4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5" creationId="{8DF50D70-4022-681C-3D6E-62589944E0DE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6" creationId="{1838FD34-08CA-AAAA-623C-682B4FB2B83D}"/>
          </ac:cxnSpMkLst>
        </pc:cxnChg>
        <pc:cxnChg chg="add mod">
          <ac:chgData name="Fatima Pillosu" userId="a6295d4dc9e22643" providerId="LiveId" clId="{0478CFAF-F744-4001-ABF3-5E8A4958592B}" dt="2025-07-05T17:32:07.102" v="2909" actId="1036"/>
          <ac:cxnSpMkLst>
            <pc:docMk/>
            <pc:sldMk cId="2370713982" sldId="258"/>
            <ac:cxnSpMk id="437" creationId="{16B06205-7085-528A-105F-F605E5D44E1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998695"/>
            <a:ext cx="3519170" cy="2124522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205147"/>
            <a:ext cx="3105150" cy="147332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63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8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24893"/>
            <a:ext cx="892731" cy="51714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24893"/>
            <a:ext cx="2626439" cy="51714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1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69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521351"/>
            <a:ext cx="3570923" cy="2538408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083773"/>
            <a:ext cx="3570923" cy="1334889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90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624468"/>
            <a:ext cx="175958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624468"/>
            <a:ext cx="175958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1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24895"/>
            <a:ext cx="3570923" cy="1179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495924"/>
            <a:ext cx="1751498" cy="73312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229053"/>
            <a:ext cx="1751498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495924"/>
            <a:ext cx="1760124" cy="733129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229053"/>
            <a:ext cx="1760124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0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3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73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6823"/>
            <a:ext cx="1335322" cy="142388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78627"/>
            <a:ext cx="2095976" cy="43366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30705"/>
            <a:ext cx="1335322" cy="3391607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73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06823"/>
            <a:ext cx="1335322" cy="1423882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78627"/>
            <a:ext cx="2095976" cy="43366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30705"/>
            <a:ext cx="1335322" cy="3391607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77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24895"/>
            <a:ext cx="3570923" cy="1179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624468"/>
            <a:ext cx="3570923" cy="38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655976"/>
            <a:ext cx="931545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226F86-B123-4002-8175-586B5E8ACF57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655976"/>
            <a:ext cx="1397318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655976"/>
            <a:ext cx="931545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CB8AB-8A66-4EEF-88A7-9198C0EAD3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67B4-0347-985F-84EE-2120EAAE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2B5BF2-676C-E1AE-BA62-2F7C9F6C9C70}"/>
              </a:ext>
            </a:extLst>
          </p:cNvPr>
          <p:cNvCxnSpPr>
            <a:cxnSpLocks/>
          </p:cNvCxnSpPr>
          <p:nvPr/>
        </p:nvCxnSpPr>
        <p:spPr>
          <a:xfrm>
            <a:off x="1664406" y="4175583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03C5827-406F-B7CA-16D5-2D1C3286C854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>
            <a:off x="3663888" y="2626329"/>
            <a:ext cx="3103" cy="1500211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757665-AC28-C2D7-9288-A4F262BEDCA5}"/>
              </a:ext>
            </a:extLst>
          </p:cNvPr>
          <p:cNvSpPr/>
          <p:nvPr/>
        </p:nvSpPr>
        <p:spPr>
          <a:xfrm>
            <a:off x="3158824" y="4126540"/>
            <a:ext cx="1016334" cy="678851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(through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2CA58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 over the corresponding outer test dataset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C4672-BBD3-831C-7CA8-0C6A492C9F9C}"/>
              </a:ext>
            </a:extLst>
          </p:cNvPr>
          <p:cNvSpPr/>
          <p:nvPr/>
        </p:nvSpPr>
        <p:spPr>
          <a:xfrm>
            <a:off x="490149" y="30030"/>
            <a:ext cx="3159903" cy="264384"/>
          </a:xfrm>
          <a:prstGeom prst="rect">
            <a:avLst/>
          </a:prstGeom>
          <a:solidFill>
            <a:srgbClr val="80008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training dataset (from 2001 to 2020)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= 19.75M gridded data points, of which 53245 (0.27%) are yes-events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C2AC43-F265-6066-8ACE-435A1F981070}"/>
              </a:ext>
            </a:extLst>
          </p:cNvPr>
          <p:cNvCxnSpPr>
            <a:cxnSpLocks/>
          </p:cNvCxnSpPr>
          <p:nvPr/>
        </p:nvCxnSpPr>
        <p:spPr>
          <a:xfrm>
            <a:off x="2070101" y="298644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347620-DBE3-A5F5-F8A3-7C2F7C6EBDE6}"/>
              </a:ext>
            </a:extLst>
          </p:cNvPr>
          <p:cNvSpPr/>
          <p:nvPr/>
        </p:nvSpPr>
        <p:spPr>
          <a:xfrm>
            <a:off x="3303888" y="2446329"/>
            <a:ext cx="720000" cy="180000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2F2F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959A9-7C89-6A9D-8C2C-4CCD3B47ECC5}"/>
              </a:ext>
            </a:extLst>
          </p:cNvPr>
          <p:cNvSpPr txBox="1"/>
          <p:nvPr/>
        </p:nvSpPr>
        <p:spPr>
          <a:xfrm>
            <a:off x="3303887" y="2279499"/>
            <a:ext cx="720000" cy="215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CA5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20 %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4C17C6-3C4D-8A4F-59E1-33BB2363B4F2}"/>
              </a:ext>
            </a:extLst>
          </p:cNvPr>
          <p:cNvCxnSpPr>
            <a:cxnSpLocks/>
          </p:cNvCxnSpPr>
          <p:nvPr/>
        </p:nvCxnSpPr>
        <p:spPr>
          <a:xfrm>
            <a:off x="1268048" y="2014409"/>
            <a:ext cx="1968793" cy="272657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6D26E3-8C15-B026-B526-6022B54CCA43}"/>
              </a:ext>
            </a:extLst>
          </p:cNvPr>
          <p:cNvCxnSpPr>
            <a:cxnSpLocks/>
          </p:cNvCxnSpPr>
          <p:nvPr/>
        </p:nvCxnSpPr>
        <p:spPr>
          <a:xfrm>
            <a:off x="89284" y="2011954"/>
            <a:ext cx="27027" cy="275112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8A5069-7969-C164-8418-15F4BE24B20F}"/>
              </a:ext>
            </a:extLst>
          </p:cNvPr>
          <p:cNvCxnSpPr>
            <a:cxnSpLocks/>
          </p:cNvCxnSpPr>
          <p:nvPr/>
        </p:nvCxnSpPr>
        <p:spPr>
          <a:xfrm>
            <a:off x="2070100" y="4849563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1A0731B8-37BC-29FF-5EFB-3505DFCBB060}"/>
              </a:ext>
            </a:extLst>
          </p:cNvPr>
          <p:cNvSpPr/>
          <p:nvPr/>
        </p:nvSpPr>
        <p:spPr>
          <a:xfrm>
            <a:off x="591010" y="4958385"/>
            <a:ext cx="2976579" cy="444575"/>
          </a:xfrm>
          <a:prstGeom prst="parallelogram">
            <a:avLst>
              <a:gd name="adj" fmla="val 127245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Select best-performing fold, and </a:t>
            </a:r>
          </a:p>
          <a:p>
            <a:pPr algn="ctr"/>
            <a:r>
              <a:rPr lang="en-GB" sz="800" dirty="0">
                <a:solidFill>
                  <a:srgbClr val="80008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it over the original training dataset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(model ready for operational deployment)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82C8C2-6F3C-50EB-0A51-B5F6DC1665D1}"/>
              </a:ext>
            </a:extLst>
          </p:cNvPr>
          <p:cNvSpPr/>
          <p:nvPr/>
        </p:nvSpPr>
        <p:spPr>
          <a:xfrm>
            <a:off x="581957" y="2808698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E3A951-104C-CEDE-A21D-544D4B214711}"/>
              </a:ext>
            </a:extLst>
          </p:cNvPr>
          <p:cNvSpPr/>
          <p:nvPr/>
        </p:nvSpPr>
        <p:spPr>
          <a:xfrm>
            <a:off x="1454957" y="280869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1123FD-1880-7B13-64BB-A61B32D6C3FC}"/>
              </a:ext>
            </a:extLst>
          </p:cNvPr>
          <p:cNvSpPr/>
          <p:nvPr/>
        </p:nvSpPr>
        <p:spPr>
          <a:xfrm>
            <a:off x="2327957" y="2808698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F25C0E-89BD-9175-A93B-76E013FBF0DD}"/>
              </a:ext>
            </a:extLst>
          </p:cNvPr>
          <p:cNvSpPr/>
          <p:nvPr/>
        </p:nvSpPr>
        <p:spPr>
          <a:xfrm>
            <a:off x="581957" y="3019964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248778-630E-7601-4FAE-FF9CFCDF1B42}"/>
              </a:ext>
            </a:extLst>
          </p:cNvPr>
          <p:cNvSpPr/>
          <p:nvPr/>
        </p:nvSpPr>
        <p:spPr>
          <a:xfrm>
            <a:off x="1454957" y="3019964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DC630-E44A-1A89-9FDE-8EDA7123B19C}"/>
              </a:ext>
            </a:extLst>
          </p:cNvPr>
          <p:cNvSpPr/>
          <p:nvPr/>
        </p:nvSpPr>
        <p:spPr>
          <a:xfrm>
            <a:off x="2327957" y="3019964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F3C8BC-9003-987C-E4A9-44A032A5528E}"/>
              </a:ext>
            </a:extLst>
          </p:cNvPr>
          <p:cNvSpPr/>
          <p:nvPr/>
        </p:nvSpPr>
        <p:spPr>
          <a:xfrm>
            <a:off x="581957" y="322326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B436EB-88AE-9EF3-EB76-64B6D1FB6EEB}"/>
              </a:ext>
            </a:extLst>
          </p:cNvPr>
          <p:cNvSpPr/>
          <p:nvPr/>
        </p:nvSpPr>
        <p:spPr>
          <a:xfrm>
            <a:off x="1454957" y="3223263"/>
            <a:ext cx="846000" cy="180000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Training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27C24D0-AB2A-41DB-6171-C0B6ED9E9A68}"/>
              </a:ext>
            </a:extLst>
          </p:cNvPr>
          <p:cNvSpPr/>
          <p:nvPr/>
        </p:nvSpPr>
        <p:spPr>
          <a:xfrm>
            <a:off x="2327957" y="3223263"/>
            <a:ext cx="846000" cy="180000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Validation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C377DF-3C36-42E1-684D-12BC83DB59C3}"/>
              </a:ext>
            </a:extLst>
          </p:cNvPr>
          <p:cNvSpPr/>
          <p:nvPr/>
        </p:nvSpPr>
        <p:spPr>
          <a:xfrm>
            <a:off x="410199" y="3398909"/>
            <a:ext cx="2888472" cy="41341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hyperparameters set over (k_inner - 1) splits (maximising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b="1" dirty="0">
                <a:solidFill>
                  <a:srgbClr val="FF00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AUC-ROC)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800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over 1 split </a:t>
            </a:r>
          </a:p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497459-D1DC-EE9A-EE1D-815F28D2818C}"/>
              </a:ext>
            </a:extLst>
          </p:cNvPr>
          <p:cNvSpPr/>
          <p:nvPr/>
        </p:nvSpPr>
        <p:spPr>
          <a:xfrm>
            <a:off x="574923" y="2646777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74094E-C336-74AA-E520-6856C354301A}"/>
              </a:ext>
            </a:extLst>
          </p:cNvPr>
          <p:cNvSpPr/>
          <p:nvPr/>
        </p:nvSpPr>
        <p:spPr>
          <a:xfrm>
            <a:off x="1447923" y="2646777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B23706-9C8A-69A2-B423-B2EEB1C4D06D}"/>
              </a:ext>
            </a:extLst>
          </p:cNvPr>
          <p:cNvSpPr/>
          <p:nvPr/>
        </p:nvSpPr>
        <p:spPr>
          <a:xfrm>
            <a:off x="2320923" y="2646777"/>
            <a:ext cx="84600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fold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A7D952-0782-7271-7F2A-BC6BC775B542}"/>
              </a:ext>
            </a:extLst>
          </p:cNvPr>
          <p:cNvSpPr/>
          <p:nvPr/>
        </p:nvSpPr>
        <p:spPr>
          <a:xfrm>
            <a:off x="148357" y="2812908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432789-ABB4-135D-C8F1-01F8D760F247}"/>
              </a:ext>
            </a:extLst>
          </p:cNvPr>
          <p:cNvSpPr/>
          <p:nvPr/>
        </p:nvSpPr>
        <p:spPr>
          <a:xfrm>
            <a:off x="148357" y="3026268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603496-23AC-2551-E5E0-BDF8C60E9816}"/>
              </a:ext>
            </a:extLst>
          </p:cNvPr>
          <p:cNvSpPr/>
          <p:nvPr/>
        </p:nvSpPr>
        <p:spPr>
          <a:xfrm>
            <a:off x="148357" y="3225657"/>
            <a:ext cx="49797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4FCEEF-D9EE-3F9D-274E-A275AE7207AC}"/>
              </a:ext>
            </a:extLst>
          </p:cNvPr>
          <p:cNvSpPr/>
          <p:nvPr/>
        </p:nvSpPr>
        <p:spPr>
          <a:xfrm>
            <a:off x="116312" y="2287066"/>
            <a:ext cx="3120529" cy="188851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C3581F-BB46-6BFD-88EC-1685548CDC83}"/>
              </a:ext>
            </a:extLst>
          </p:cNvPr>
          <p:cNvCxnSpPr>
            <a:cxnSpLocks/>
          </p:cNvCxnSpPr>
          <p:nvPr/>
        </p:nvCxnSpPr>
        <p:spPr>
          <a:xfrm>
            <a:off x="1836420" y="3804941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4B4C05C-53AB-88AD-E871-B8862B4F61D3}"/>
              </a:ext>
            </a:extLst>
          </p:cNvPr>
          <p:cNvSpPr/>
          <p:nvPr/>
        </p:nvSpPr>
        <p:spPr>
          <a:xfrm>
            <a:off x="101734" y="3871682"/>
            <a:ext cx="3135106" cy="2922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best-performing hyperparameter set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E46427-6BDE-882E-3A72-3DF2ED872F0A}"/>
              </a:ext>
            </a:extLst>
          </p:cNvPr>
          <p:cNvSpPr/>
          <p:nvPr/>
        </p:nvSpPr>
        <p:spPr>
          <a:xfrm>
            <a:off x="574923" y="2446329"/>
            <a:ext cx="2599034" cy="178250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BE180E-9D2D-A30D-B94E-AB6240A4F89E}"/>
              </a:ext>
            </a:extLst>
          </p:cNvPr>
          <p:cNvSpPr txBox="1"/>
          <p:nvPr/>
        </p:nvSpPr>
        <p:spPr>
          <a:xfrm>
            <a:off x="601008" y="2279498"/>
            <a:ext cx="25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7B7D5CF-81CA-4EAF-61FB-FBDB71CAE40F}"/>
              </a:ext>
            </a:extLst>
          </p:cNvPr>
          <p:cNvSpPr/>
          <p:nvPr/>
        </p:nvSpPr>
        <p:spPr>
          <a:xfrm>
            <a:off x="499203" y="5521262"/>
            <a:ext cx="3159900" cy="282573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</a:t>
            </a:r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verification dataset (from 2021 to 2024)</a:t>
            </a:r>
          </a:p>
          <a:p>
            <a:pPr algn="ctr"/>
            <a:r>
              <a:rPr lang="en-GB" sz="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= 4.36M gridded data-points, of which 10742 (0.25%) are yes-events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B6A93C-975D-F2FB-2429-F211CE81F035}"/>
              </a:ext>
            </a:extLst>
          </p:cNvPr>
          <p:cNvSpPr/>
          <p:nvPr/>
        </p:nvSpPr>
        <p:spPr>
          <a:xfrm>
            <a:off x="9053" y="5802599"/>
            <a:ext cx="4102002" cy="32205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Test predictions using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Precision-Recall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curve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diagram 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the </a:t>
            </a:r>
            <a:r>
              <a:rPr lang="en-GB" sz="800" b="1" dirty="0">
                <a:solidFill>
                  <a:srgbClr val="0099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frequency bias</a:t>
            </a:r>
            <a:r>
              <a:rPr lang="en-GB" sz="800" dirty="0">
                <a:solidFill>
                  <a:srgbClr val="0099CC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37" name="Graphic 36" descr="Refresh with solid fill">
            <a:extLst>
              <a:ext uri="{FF2B5EF4-FFF2-40B4-BE49-F238E27FC236}">
                <a16:creationId xmlns:a16="http://schemas.microsoft.com/office/drawing/2014/main" id="{4943A585-56F4-BE8B-C666-8836FD94B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0027" y="2186698"/>
            <a:ext cx="72000" cy="72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6BD9B84-7D11-E6C4-714D-168348DA6A59}"/>
              </a:ext>
            </a:extLst>
          </p:cNvPr>
          <p:cNvSpPr/>
          <p:nvPr/>
        </p:nvSpPr>
        <p:spPr>
          <a:xfrm>
            <a:off x="795766" y="4277625"/>
            <a:ext cx="1761620" cy="39358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the model using the best-performing hyperparameter set over the entire outer training dataset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6B4E64-3EEF-D973-3957-F55293E7F745}"/>
              </a:ext>
            </a:extLst>
          </p:cNvPr>
          <p:cNvCxnSpPr>
            <a:cxnSpLocks/>
          </p:cNvCxnSpPr>
          <p:nvPr/>
        </p:nvCxnSpPr>
        <p:spPr>
          <a:xfrm>
            <a:off x="2471596" y="4477041"/>
            <a:ext cx="721411" cy="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820DBFC-D482-D362-AD9A-EB720E92CEF4}"/>
              </a:ext>
            </a:extLst>
          </p:cNvPr>
          <p:cNvCxnSpPr>
            <a:cxnSpLocks/>
          </p:cNvCxnSpPr>
          <p:nvPr/>
        </p:nvCxnSpPr>
        <p:spPr>
          <a:xfrm>
            <a:off x="18337" y="4831029"/>
            <a:ext cx="4098244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F50D70-4022-681C-3D6E-62589944E0DE}"/>
              </a:ext>
            </a:extLst>
          </p:cNvPr>
          <p:cNvCxnSpPr>
            <a:cxnSpLocks/>
          </p:cNvCxnSpPr>
          <p:nvPr/>
        </p:nvCxnSpPr>
        <p:spPr>
          <a:xfrm rot="5400000">
            <a:off x="3202002" y="3931029"/>
            <a:ext cx="18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38FD34-08CA-AAAA-623C-682B4FB2B83D}"/>
              </a:ext>
            </a:extLst>
          </p:cNvPr>
          <p:cNvCxnSpPr>
            <a:cxnSpLocks/>
          </p:cNvCxnSpPr>
          <p:nvPr/>
        </p:nvCxnSpPr>
        <p:spPr>
          <a:xfrm rot="5400000">
            <a:off x="-881663" y="3931029"/>
            <a:ext cx="1800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B06205-7085-528A-105F-F605E5D44E11}"/>
              </a:ext>
            </a:extLst>
          </p:cNvPr>
          <p:cNvCxnSpPr>
            <a:cxnSpLocks/>
          </p:cNvCxnSpPr>
          <p:nvPr/>
        </p:nvCxnSpPr>
        <p:spPr>
          <a:xfrm>
            <a:off x="2071201" y="5411506"/>
            <a:ext cx="0" cy="90000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8AEAA1C-A4B2-C456-3DF2-85203C0EBF3D}"/>
              </a:ext>
            </a:extLst>
          </p:cNvPr>
          <p:cNvSpPr/>
          <p:nvPr/>
        </p:nvSpPr>
        <p:spPr>
          <a:xfrm>
            <a:off x="1490225" y="2136676"/>
            <a:ext cx="761396" cy="15243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 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78F336-4A82-C851-031E-7B68A3B8E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159" y="393061"/>
            <a:ext cx="4140200" cy="187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713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>
            <a:extLst>
              <a:ext uri="{FF2B5EF4-FFF2-40B4-BE49-F238E27FC236}">
                <a16:creationId xmlns:a16="http://schemas.microsoft.com/office/drawing/2014/main" id="{5C5ACA8D-4927-11CF-B54D-5C46952E06E3}"/>
              </a:ext>
            </a:extLst>
          </p:cNvPr>
          <p:cNvSpPr/>
          <p:nvPr/>
        </p:nvSpPr>
        <p:spPr>
          <a:xfrm>
            <a:off x="-1139092" y="936806"/>
            <a:ext cx="5797569" cy="8153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59FB585-539C-6777-66FD-3AAED8FD3645}"/>
              </a:ext>
            </a:extLst>
          </p:cNvPr>
          <p:cNvSpPr/>
          <p:nvPr/>
        </p:nvSpPr>
        <p:spPr>
          <a:xfrm>
            <a:off x="-1270727" y="1815844"/>
            <a:ext cx="1738395" cy="8153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1013CC2-2CBD-C39B-16E9-48002B516D7A}"/>
              </a:ext>
            </a:extLst>
          </p:cNvPr>
          <p:cNvSpPr/>
          <p:nvPr/>
        </p:nvSpPr>
        <p:spPr>
          <a:xfrm>
            <a:off x="-317225" y="1484148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5ABFD78-8DD6-FD1D-7C23-DB4D0F1736DD}"/>
              </a:ext>
            </a:extLst>
          </p:cNvPr>
          <p:cNvSpPr/>
          <p:nvPr/>
        </p:nvSpPr>
        <p:spPr>
          <a:xfrm>
            <a:off x="-274068" y="184663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32C1BFB-D5AD-3AB9-B29E-1146286EDE70}"/>
              </a:ext>
            </a:extLst>
          </p:cNvPr>
          <p:cNvSpPr/>
          <p:nvPr/>
        </p:nvSpPr>
        <p:spPr>
          <a:xfrm>
            <a:off x="-274068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3BF83E4-23A2-6F6B-F77B-4F4E210DDC19}"/>
              </a:ext>
            </a:extLst>
          </p:cNvPr>
          <p:cNvSpPr/>
          <p:nvPr/>
        </p:nvSpPr>
        <p:spPr>
          <a:xfrm>
            <a:off x="-274068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3CC8F30-4764-CC3C-ABBE-B779B4448D7C}"/>
              </a:ext>
            </a:extLst>
          </p:cNvPr>
          <p:cNvSpPr/>
          <p:nvPr/>
        </p:nvSpPr>
        <p:spPr>
          <a:xfrm>
            <a:off x="447247" y="1484148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89EF62A-C51C-AD49-DD60-83E9D73EAC6B}"/>
              </a:ext>
            </a:extLst>
          </p:cNvPr>
          <p:cNvSpPr/>
          <p:nvPr/>
        </p:nvSpPr>
        <p:spPr>
          <a:xfrm>
            <a:off x="-63672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D85A790-A34B-14D6-CEF2-1115C6053268}"/>
              </a:ext>
            </a:extLst>
          </p:cNvPr>
          <p:cNvSpPr/>
          <p:nvPr/>
        </p:nvSpPr>
        <p:spPr>
          <a:xfrm>
            <a:off x="-63672" y="209720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11C2BDF-F677-848A-7B9B-13D488660F1E}"/>
              </a:ext>
            </a:extLst>
          </p:cNvPr>
          <p:cNvSpPr/>
          <p:nvPr/>
        </p:nvSpPr>
        <p:spPr>
          <a:xfrm>
            <a:off x="-63672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F878829-230D-C992-63D8-7FD18C8F739B}"/>
              </a:ext>
            </a:extLst>
          </p:cNvPr>
          <p:cNvSpPr/>
          <p:nvPr/>
        </p:nvSpPr>
        <p:spPr>
          <a:xfrm>
            <a:off x="189885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592435FA-0508-9D62-594C-A47523268557}"/>
              </a:ext>
            </a:extLst>
          </p:cNvPr>
          <p:cNvSpPr/>
          <p:nvPr/>
        </p:nvSpPr>
        <p:spPr>
          <a:xfrm>
            <a:off x="189885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80C6A98-8473-4376-FEF7-80A5030190F4}"/>
              </a:ext>
            </a:extLst>
          </p:cNvPr>
          <p:cNvSpPr/>
          <p:nvPr/>
        </p:nvSpPr>
        <p:spPr>
          <a:xfrm>
            <a:off x="189885" y="2359243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C7D3C35-5EFB-3A13-6947-6762E19973F1}"/>
              </a:ext>
            </a:extLst>
          </p:cNvPr>
          <p:cNvSpPr/>
          <p:nvPr/>
        </p:nvSpPr>
        <p:spPr>
          <a:xfrm>
            <a:off x="-311043" y="1150833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FA282F67-8084-9E56-B834-4484CCDC84E3}"/>
              </a:ext>
            </a:extLst>
          </p:cNvPr>
          <p:cNvSpPr/>
          <p:nvPr/>
        </p:nvSpPr>
        <p:spPr>
          <a:xfrm>
            <a:off x="707333" y="184663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C81D98BC-2D2D-79A0-E985-C2CF33E2CF29}"/>
              </a:ext>
            </a:extLst>
          </p:cNvPr>
          <p:cNvSpPr/>
          <p:nvPr/>
        </p:nvSpPr>
        <p:spPr>
          <a:xfrm>
            <a:off x="707333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FDC28721-23B8-EBB7-71A2-B83556298249}"/>
              </a:ext>
            </a:extLst>
          </p:cNvPr>
          <p:cNvSpPr/>
          <p:nvPr/>
        </p:nvSpPr>
        <p:spPr>
          <a:xfrm>
            <a:off x="707333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D1F9E4C-3B78-CEA9-7FCE-A5170203DA35}"/>
              </a:ext>
            </a:extLst>
          </p:cNvPr>
          <p:cNvSpPr/>
          <p:nvPr/>
        </p:nvSpPr>
        <p:spPr>
          <a:xfrm>
            <a:off x="1471799" y="1484148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6622E0D0-E807-65A1-4F7D-5AC133873464}"/>
              </a:ext>
            </a:extLst>
          </p:cNvPr>
          <p:cNvSpPr/>
          <p:nvPr/>
        </p:nvSpPr>
        <p:spPr>
          <a:xfrm>
            <a:off x="960885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8462A943-9388-0455-3059-F928B8276707}"/>
              </a:ext>
            </a:extLst>
          </p:cNvPr>
          <p:cNvSpPr/>
          <p:nvPr/>
        </p:nvSpPr>
        <p:spPr>
          <a:xfrm>
            <a:off x="960885" y="209720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A184943-2199-9A52-0167-939C15F9A318}"/>
              </a:ext>
            </a:extLst>
          </p:cNvPr>
          <p:cNvSpPr/>
          <p:nvPr/>
        </p:nvSpPr>
        <p:spPr>
          <a:xfrm>
            <a:off x="960885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57C8477-35FC-0350-230A-D674CF5EF8C7}"/>
              </a:ext>
            </a:extLst>
          </p:cNvPr>
          <p:cNvSpPr/>
          <p:nvPr/>
        </p:nvSpPr>
        <p:spPr>
          <a:xfrm>
            <a:off x="1214438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8B83974-1713-8978-DABF-B66B3B534F5C}"/>
              </a:ext>
            </a:extLst>
          </p:cNvPr>
          <p:cNvSpPr/>
          <p:nvPr/>
        </p:nvSpPr>
        <p:spPr>
          <a:xfrm>
            <a:off x="1214438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1E0300A3-F516-67F5-529B-5235613B6340}"/>
              </a:ext>
            </a:extLst>
          </p:cNvPr>
          <p:cNvSpPr/>
          <p:nvPr/>
        </p:nvSpPr>
        <p:spPr>
          <a:xfrm>
            <a:off x="1214438" y="2359243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280B9147-4787-B602-2AE9-E85DF03A2F3F}"/>
              </a:ext>
            </a:extLst>
          </p:cNvPr>
          <p:cNvSpPr/>
          <p:nvPr/>
        </p:nvSpPr>
        <p:spPr>
          <a:xfrm>
            <a:off x="713510" y="1150833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7ECA3901-3DB1-6E1D-5036-0DB5DF0C7576}"/>
              </a:ext>
            </a:extLst>
          </p:cNvPr>
          <p:cNvSpPr/>
          <p:nvPr/>
        </p:nvSpPr>
        <p:spPr>
          <a:xfrm>
            <a:off x="1689027" y="184663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C5304D2E-D381-327C-5C60-6C5D381B7125}"/>
              </a:ext>
            </a:extLst>
          </p:cNvPr>
          <p:cNvSpPr/>
          <p:nvPr/>
        </p:nvSpPr>
        <p:spPr>
          <a:xfrm>
            <a:off x="1689027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83E585C-BCE1-515E-96B8-4B69D9B9C91E}"/>
              </a:ext>
            </a:extLst>
          </p:cNvPr>
          <p:cNvSpPr/>
          <p:nvPr/>
        </p:nvSpPr>
        <p:spPr>
          <a:xfrm>
            <a:off x="1689027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C426AD2C-DF9C-29A2-8170-D8D303C2DA73}"/>
              </a:ext>
            </a:extLst>
          </p:cNvPr>
          <p:cNvSpPr/>
          <p:nvPr/>
        </p:nvSpPr>
        <p:spPr>
          <a:xfrm>
            <a:off x="2453495" y="1484148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F351FBF1-1DB8-EFE9-BD08-17451B714551}"/>
              </a:ext>
            </a:extLst>
          </p:cNvPr>
          <p:cNvSpPr/>
          <p:nvPr/>
        </p:nvSpPr>
        <p:spPr>
          <a:xfrm>
            <a:off x="1942581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B95412B-D806-143C-3830-9B8801E66792}"/>
              </a:ext>
            </a:extLst>
          </p:cNvPr>
          <p:cNvSpPr/>
          <p:nvPr/>
        </p:nvSpPr>
        <p:spPr>
          <a:xfrm>
            <a:off x="1942581" y="209720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62B4D07-D19B-D168-2215-C3CD4342B333}"/>
              </a:ext>
            </a:extLst>
          </p:cNvPr>
          <p:cNvSpPr/>
          <p:nvPr/>
        </p:nvSpPr>
        <p:spPr>
          <a:xfrm>
            <a:off x="1942581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BE9715F-452C-C7FC-052C-1718B74FFCCB}"/>
              </a:ext>
            </a:extLst>
          </p:cNvPr>
          <p:cNvSpPr/>
          <p:nvPr/>
        </p:nvSpPr>
        <p:spPr>
          <a:xfrm>
            <a:off x="2196134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7B3C287B-1DA5-EC40-9A72-DFDE07DD4917}"/>
              </a:ext>
            </a:extLst>
          </p:cNvPr>
          <p:cNvSpPr/>
          <p:nvPr/>
        </p:nvSpPr>
        <p:spPr>
          <a:xfrm>
            <a:off x="2196134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E1D2FDBD-5990-AA59-D135-738D5B5BB537}"/>
              </a:ext>
            </a:extLst>
          </p:cNvPr>
          <p:cNvSpPr/>
          <p:nvPr/>
        </p:nvSpPr>
        <p:spPr>
          <a:xfrm>
            <a:off x="2196134" y="2359243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0FFEAB08-8128-36EC-585B-946DE19FF360}"/>
              </a:ext>
            </a:extLst>
          </p:cNvPr>
          <p:cNvSpPr/>
          <p:nvPr/>
        </p:nvSpPr>
        <p:spPr>
          <a:xfrm>
            <a:off x="1695206" y="1150833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77D3E3A7-04A2-EE4E-4C7D-9B7B76DD8FF4}"/>
              </a:ext>
            </a:extLst>
          </p:cNvPr>
          <p:cNvSpPr/>
          <p:nvPr/>
        </p:nvSpPr>
        <p:spPr>
          <a:xfrm>
            <a:off x="2663282" y="184663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B74AE2E-7C33-ED9E-28B7-650B9766EF62}"/>
              </a:ext>
            </a:extLst>
          </p:cNvPr>
          <p:cNvSpPr/>
          <p:nvPr/>
        </p:nvSpPr>
        <p:spPr>
          <a:xfrm>
            <a:off x="2663282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4700F22-87FF-E3F3-0AB5-FE64CC71C970}"/>
              </a:ext>
            </a:extLst>
          </p:cNvPr>
          <p:cNvSpPr/>
          <p:nvPr/>
        </p:nvSpPr>
        <p:spPr>
          <a:xfrm>
            <a:off x="2663282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84D11EF-8EE3-3095-57C1-ECA5759EA1A5}"/>
              </a:ext>
            </a:extLst>
          </p:cNvPr>
          <p:cNvSpPr/>
          <p:nvPr/>
        </p:nvSpPr>
        <p:spPr>
          <a:xfrm>
            <a:off x="3427748" y="1484148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49AF96A6-4EC9-00A3-8497-B65D39AA3C75}"/>
              </a:ext>
            </a:extLst>
          </p:cNvPr>
          <p:cNvSpPr/>
          <p:nvPr/>
        </p:nvSpPr>
        <p:spPr>
          <a:xfrm>
            <a:off x="2916834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FF05681B-B742-6F1B-25A4-63EBEFDF3B7F}"/>
              </a:ext>
            </a:extLst>
          </p:cNvPr>
          <p:cNvSpPr/>
          <p:nvPr/>
        </p:nvSpPr>
        <p:spPr>
          <a:xfrm>
            <a:off x="2916834" y="209720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3476CD23-92F5-79F6-02B2-30620036B905}"/>
              </a:ext>
            </a:extLst>
          </p:cNvPr>
          <p:cNvSpPr/>
          <p:nvPr/>
        </p:nvSpPr>
        <p:spPr>
          <a:xfrm>
            <a:off x="2916834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25532B5-CE42-9DD2-9150-B63484A87891}"/>
              </a:ext>
            </a:extLst>
          </p:cNvPr>
          <p:cNvSpPr/>
          <p:nvPr/>
        </p:nvSpPr>
        <p:spPr>
          <a:xfrm>
            <a:off x="3170387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BFD9C3-2B9C-3D8D-6F09-EB5695DC0615}"/>
              </a:ext>
            </a:extLst>
          </p:cNvPr>
          <p:cNvSpPr/>
          <p:nvPr/>
        </p:nvSpPr>
        <p:spPr>
          <a:xfrm>
            <a:off x="3170387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11EE729-5BDB-1DED-5042-10C2639D12C2}"/>
              </a:ext>
            </a:extLst>
          </p:cNvPr>
          <p:cNvSpPr/>
          <p:nvPr/>
        </p:nvSpPr>
        <p:spPr>
          <a:xfrm>
            <a:off x="3170387" y="2359243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320718EB-EA18-F146-1688-68C7FF7410B4}"/>
              </a:ext>
            </a:extLst>
          </p:cNvPr>
          <p:cNvSpPr/>
          <p:nvPr/>
        </p:nvSpPr>
        <p:spPr>
          <a:xfrm>
            <a:off x="2669460" y="1150833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E83FE7-E223-A34B-1AA5-63C6D4927847}"/>
              </a:ext>
            </a:extLst>
          </p:cNvPr>
          <p:cNvSpPr/>
          <p:nvPr/>
        </p:nvSpPr>
        <p:spPr>
          <a:xfrm>
            <a:off x="3644977" y="1846634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C4F278CC-89FC-102D-C64D-9E0D80ECDA19}"/>
              </a:ext>
            </a:extLst>
          </p:cNvPr>
          <p:cNvSpPr/>
          <p:nvPr/>
        </p:nvSpPr>
        <p:spPr>
          <a:xfrm>
            <a:off x="3644977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EC627BA5-8EA7-715D-A0C8-BC6B2265871D}"/>
              </a:ext>
            </a:extLst>
          </p:cNvPr>
          <p:cNvSpPr/>
          <p:nvPr/>
        </p:nvSpPr>
        <p:spPr>
          <a:xfrm>
            <a:off x="3644977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932F01D-ACD4-977D-6F37-910556CF8A45}"/>
              </a:ext>
            </a:extLst>
          </p:cNvPr>
          <p:cNvSpPr/>
          <p:nvPr/>
        </p:nvSpPr>
        <p:spPr>
          <a:xfrm>
            <a:off x="4366286" y="1484148"/>
            <a:ext cx="189572" cy="236965"/>
          </a:xfrm>
          <a:prstGeom prst="rect">
            <a:avLst/>
          </a:prstGeom>
          <a:solidFill>
            <a:srgbClr val="2CA58D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3EE0089-BDFC-C426-5F18-3B0748B58620}"/>
              </a:ext>
            </a:extLst>
          </p:cNvPr>
          <p:cNvSpPr/>
          <p:nvPr/>
        </p:nvSpPr>
        <p:spPr>
          <a:xfrm>
            <a:off x="3898530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C53BAB0-D220-AF31-1AD4-EE2CD308359D}"/>
              </a:ext>
            </a:extLst>
          </p:cNvPr>
          <p:cNvSpPr/>
          <p:nvPr/>
        </p:nvSpPr>
        <p:spPr>
          <a:xfrm>
            <a:off x="3898530" y="2097206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2C9621B-4A51-E446-0DFE-5B56299EE705}"/>
              </a:ext>
            </a:extLst>
          </p:cNvPr>
          <p:cNvSpPr/>
          <p:nvPr/>
        </p:nvSpPr>
        <p:spPr>
          <a:xfrm>
            <a:off x="3898530" y="2359243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195F49FD-B57E-86DF-8892-33895D300551}"/>
              </a:ext>
            </a:extLst>
          </p:cNvPr>
          <p:cNvSpPr/>
          <p:nvPr/>
        </p:nvSpPr>
        <p:spPr>
          <a:xfrm>
            <a:off x="4152081" y="1846634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15F2EBE1-F19B-E61F-FCA9-6B9ABF4E855C}"/>
              </a:ext>
            </a:extLst>
          </p:cNvPr>
          <p:cNvSpPr/>
          <p:nvPr/>
        </p:nvSpPr>
        <p:spPr>
          <a:xfrm>
            <a:off x="4152081" y="2097206"/>
            <a:ext cx="227487" cy="236965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8BD692E-B98C-93F4-B769-C2EA09747AE7}"/>
              </a:ext>
            </a:extLst>
          </p:cNvPr>
          <p:cNvSpPr/>
          <p:nvPr/>
        </p:nvSpPr>
        <p:spPr>
          <a:xfrm>
            <a:off x="4152081" y="2359243"/>
            <a:ext cx="227487" cy="236965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0D62A59A-16B8-50D6-6107-13060486C2B1}"/>
              </a:ext>
            </a:extLst>
          </p:cNvPr>
          <p:cNvSpPr/>
          <p:nvPr/>
        </p:nvSpPr>
        <p:spPr>
          <a:xfrm>
            <a:off x="3651156" y="1150833"/>
            <a:ext cx="947861" cy="2369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</a:t>
            </a:r>
            <a:r>
              <a:rPr lang="en-GB" sz="922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pic>
        <p:nvPicPr>
          <p:cNvPr id="260" name="Graphic 259" descr="Refresh with solid fill">
            <a:extLst>
              <a:ext uri="{FF2B5EF4-FFF2-40B4-BE49-F238E27FC236}">
                <a16:creationId xmlns:a16="http://schemas.microsoft.com/office/drawing/2014/main" id="{188183AB-ECAE-1879-7A04-C407C936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74601" y="1226624"/>
            <a:ext cx="142180" cy="142180"/>
          </a:xfrm>
          <a:prstGeom prst="rect">
            <a:avLst/>
          </a:prstGeom>
        </p:spPr>
      </p:pic>
      <p:sp>
        <p:nvSpPr>
          <p:cNvPr id="261" name="Rectangle 260">
            <a:extLst>
              <a:ext uri="{FF2B5EF4-FFF2-40B4-BE49-F238E27FC236}">
                <a16:creationId xmlns:a16="http://schemas.microsoft.com/office/drawing/2014/main" id="{65A7B9AB-4F79-4820-C9E2-9696002C4485}"/>
              </a:ext>
            </a:extLst>
          </p:cNvPr>
          <p:cNvSpPr/>
          <p:nvPr/>
        </p:nvSpPr>
        <p:spPr>
          <a:xfrm>
            <a:off x="-1297916" y="1158930"/>
            <a:ext cx="1018951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k_outer </a:t>
            </a:r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5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B01A647-00FD-E268-3A7E-95026504EE1D}"/>
              </a:ext>
            </a:extLst>
          </p:cNvPr>
          <p:cNvSpPr/>
          <p:nvPr/>
        </p:nvSpPr>
        <p:spPr>
          <a:xfrm>
            <a:off x="-1441446" y="2084278"/>
            <a:ext cx="1018951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k_inner </a:t>
            </a:r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3</a:t>
            </a:r>
          </a:p>
        </p:txBody>
      </p:sp>
      <p:sp>
        <p:nvSpPr>
          <p:cNvPr id="265" name="Left Brace 264">
            <a:extLst>
              <a:ext uri="{FF2B5EF4-FFF2-40B4-BE49-F238E27FC236}">
                <a16:creationId xmlns:a16="http://schemas.microsoft.com/office/drawing/2014/main" id="{83CFB0F6-64E8-F3BB-86CE-9ECD42E950E2}"/>
              </a:ext>
            </a:extLst>
          </p:cNvPr>
          <p:cNvSpPr/>
          <p:nvPr/>
        </p:nvSpPr>
        <p:spPr>
          <a:xfrm>
            <a:off x="-481628" y="1846632"/>
            <a:ext cx="175551" cy="724042"/>
          </a:xfrm>
          <a:prstGeom prst="leftBrace">
            <a:avLst>
              <a:gd name="adj1" fmla="val 52973"/>
              <a:gd name="adj2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922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66" name="Graphic 265" descr="Refresh with solid fill">
            <a:extLst>
              <a:ext uri="{FF2B5EF4-FFF2-40B4-BE49-F238E27FC236}">
                <a16:creationId xmlns:a16="http://schemas.microsoft.com/office/drawing/2014/main" id="{88C69EAF-A024-F33E-5F09-FB9179C3F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20008" y="2152666"/>
            <a:ext cx="142180" cy="142180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67D32D45-2DC0-2072-3AB4-37C1E02B2376}"/>
              </a:ext>
            </a:extLst>
          </p:cNvPr>
          <p:cNvSpPr txBox="1"/>
          <p:nvPr/>
        </p:nvSpPr>
        <p:spPr>
          <a:xfrm>
            <a:off x="-310824" y="935754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938D923-20CB-2406-E297-81877AE34A20}"/>
              </a:ext>
            </a:extLst>
          </p:cNvPr>
          <p:cNvSpPr/>
          <p:nvPr/>
        </p:nvSpPr>
        <p:spPr>
          <a:xfrm>
            <a:off x="713511" y="1484148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41375F6-99C6-2084-D67D-86B3E4D001DE}"/>
              </a:ext>
            </a:extLst>
          </p:cNvPr>
          <p:cNvSpPr/>
          <p:nvPr/>
        </p:nvSpPr>
        <p:spPr>
          <a:xfrm>
            <a:off x="1695208" y="1484148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9E8F7CF7-A90C-1AD2-08D2-9F2178169D22}"/>
              </a:ext>
            </a:extLst>
          </p:cNvPr>
          <p:cNvSpPr/>
          <p:nvPr/>
        </p:nvSpPr>
        <p:spPr>
          <a:xfrm>
            <a:off x="2669461" y="1484148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4A1B64CC-958D-29C7-FB12-944551D1EC5E}"/>
              </a:ext>
            </a:extLst>
          </p:cNvPr>
          <p:cNvSpPr/>
          <p:nvPr/>
        </p:nvSpPr>
        <p:spPr>
          <a:xfrm>
            <a:off x="3651158" y="1484148"/>
            <a:ext cx="734593" cy="236965"/>
          </a:xfrm>
          <a:prstGeom prst="rect">
            <a:avLst/>
          </a:prstGeom>
          <a:gradFill>
            <a:gsLst>
              <a:gs pos="66000">
                <a:srgbClr val="FF006E"/>
              </a:gs>
              <a:gs pos="100000">
                <a:srgbClr val="E98A15"/>
              </a:gs>
            </a:gsLst>
            <a:lin ang="0" scaled="1"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922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A749F05-307B-FA25-C140-2F3CDEE31F99}"/>
              </a:ext>
            </a:extLst>
          </p:cNvPr>
          <p:cNvSpPr txBox="1"/>
          <p:nvPr/>
        </p:nvSpPr>
        <p:spPr>
          <a:xfrm>
            <a:off x="717285" y="935754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DB7608A-94FF-D7FA-DFC7-3043808ABA47}"/>
              </a:ext>
            </a:extLst>
          </p:cNvPr>
          <p:cNvSpPr txBox="1"/>
          <p:nvPr/>
        </p:nvSpPr>
        <p:spPr>
          <a:xfrm>
            <a:off x="1698579" y="935754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643743EA-89F9-46BE-7FAD-DBF45DA84B52}"/>
              </a:ext>
            </a:extLst>
          </p:cNvPr>
          <p:cNvSpPr txBox="1"/>
          <p:nvPr/>
        </p:nvSpPr>
        <p:spPr>
          <a:xfrm>
            <a:off x="2679871" y="935754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01D0432-B4AC-D486-7531-B5BB267EDFF4}"/>
              </a:ext>
            </a:extLst>
          </p:cNvPr>
          <p:cNvSpPr txBox="1"/>
          <p:nvPr/>
        </p:nvSpPr>
        <p:spPr>
          <a:xfrm>
            <a:off x="3661161" y="935754"/>
            <a:ext cx="947641" cy="239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22" i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 / k_outer</a:t>
            </a:r>
          </a:p>
        </p:txBody>
      </p:sp>
      <p:pic>
        <p:nvPicPr>
          <p:cNvPr id="284" name="Graphic 283" descr="Refresh with solid fill">
            <a:extLst>
              <a:ext uri="{FF2B5EF4-FFF2-40B4-BE49-F238E27FC236}">
                <a16:creationId xmlns:a16="http://schemas.microsoft.com/office/drawing/2014/main" id="{650301A6-4217-9358-B600-1054572DC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947" y="293116"/>
            <a:ext cx="135127" cy="142180"/>
          </a:xfrm>
          <a:prstGeom prst="rect">
            <a:avLst/>
          </a:prstGeom>
        </p:spPr>
      </p:pic>
      <p:sp>
        <p:nvSpPr>
          <p:cNvPr id="285" name="Rectangle 284">
            <a:extLst>
              <a:ext uri="{FF2B5EF4-FFF2-40B4-BE49-F238E27FC236}">
                <a16:creationId xmlns:a16="http://schemas.microsoft.com/office/drawing/2014/main" id="{DF256CA8-D670-521F-DABE-87891B706515}"/>
              </a:ext>
            </a:extLst>
          </p:cNvPr>
          <p:cNvSpPr/>
          <p:nvPr/>
        </p:nvSpPr>
        <p:spPr>
          <a:xfrm>
            <a:off x="262903" y="232064"/>
            <a:ext cx="2825663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n_repeats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1 (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RepeatedStratifiedKfold            </a:t>
            </a:r>
            <a:r>
              <a:rPr lang="en-GB" sz="919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009A46-6D12-CD32-6226-3AE28828467D}"/>
              </a:ext>
            </a:extLst>
          </p:cNvPr>
          <p:cNvSpPr/>
          <p:nvPr/>
        </p:nvSpPr>
        <p:spPr>
          <a:xfrm>
            <a:off x="-1139092" y="717630"/>
            <a:ext cx="5797569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Outer Cross-Validation (Model generalisation)</a:t>
            </a:r>
            <a:endParaRPr lang="en-GB" sz="922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30AD3E-3C80-557C-5792-3994668D0538}"/>
              </a:ext>
            </a:extLst>
          </p:cNvPr>
          <p:cNvSpPr/>
          <p:nvPr/>
        </p:nvSpPr>
        <p:spPr>
          <a:xfrm>
            <a:off x="-1308998" y="2658723"/>
            <a:ext cx="1985033" cy="25665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 Cross-Validation</a:t>
            </a:r>
          </a:p>
          <a:p>
            <a:pPr algn="ctr"/>
            <a:r>
              <a:rPr lang="en-GB" sz="922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(Optuna hyperparameter tuning)</a:t>
            </a:r>
            <a:endParaRPr lang="en-GB" sz="922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A9B4192-EF51-90EC-146D-0F70F0266B6F}"/>
              </a:ext>
            </a:extLst>
          </p:cNvPr>
          <p:cNvSpPr/>
          <p:nvPr/>
        </p:nvSpPr>
        <p:spPr>
          <a:xfrm rot="16200000">
            <a:off x="1505770" y="-2369401"/>
            <a:ext cx="277745" cy="6027680"/>
          </a:xfrm>
          <a:prstGeom prst="rightBrace">
            <a:avLst>
              <a:gd name="adj1" fmla="val 76542"/>
              <a:gd name="adj2" fmla="val 50602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837"/>
          </a:p>
        </p:txBody>
      </p:sp>
      <p:pic>
        <p:nvPicPr>
          <p:cNvPr id="6" name="Picture 2" descr="Integrate scikit-learn (sklearn) with ZenML - Modeling Integrations">
            <a:extLst>
              <a:ext uri="{FF2B5EF4-FFF2-40B4-BE49-F238E27FC236}">
                <a16:creationId xmlns:a16="http://schemas.microsoft.com/office/drawing/2014/main" id="{769FF019-D5FA-0862-6908-CADDF5936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9" t="22668" r="8002" b="22124"/>
          <a:stretch/>
        </p:blipFill>
        <p:spPr bwMode="auto">
          <a:xfrm>
            <a:off x="2481757" y="263600"/>
            <a:ext cx="268351" cy="174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987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48BADB-BFB1-77B0-FC97-F728ECEE6E1F}"/>
              </a:ext>
            </a:extLst>
          </p:cNvPr>
          <p:cNvSpPr/>
          <p:nvPr/>
        </p:nvSpPr>
        <p:spPr>
          <a:xfrm>
            <a:off x="118994" y="3753532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08E3B5-749A-B175-0604-D405E996C8FA}"/>
              </a:ext>
            </a:extLst>
          </p:cNvPr>
          <p:cNvSpPr/>
          <p:nvPr/>
        </p:nvSpPr>
        <p:spPr>
          <a:xfrm>
            <a:off x="1218039" y="3753532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51B1B-AEE0-2915-93F0-50F612FDA750}"/>
              </a:ext>
            </a:extLst>
          </p:cNvPr>
          <p:cNvSpPr/>
          <p:nvPr/>
        </p:nvSpPr>
        <p:spPr>
          <a:xfrm>
            <a:off x="2317085" y="3753532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3AEA5-06A8-ADF8-5F2C-FA3C43BDC622}"/>
              </a:ext>
            </a:extLst>
          </p:cNvPr>
          <p:cNvSpPr/>
          <p:nvPr/>
        </p:nvSpPr>
        <p:spPr>
          <a:xfrm>
            <a:off x="118994" y="4019501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CCE06E-87D6-56B4-F0AC-F0BF9AD922C1}"/>
              </a:ext>
            </a:extLst>
          </p:cNvPr>
          <p:cNvSpPr/>
          <p:nvPr/>
        </p:nvSpPr>
        <p:spPr>
          <a:xfrm>
            <a:off x="1218039" y="4019501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F0A49B-CE3F-10DD-3A5D-B2B7871392A7}"/>
              </a:ext>
            </a:extLst>
          </p:cNvPr>
          <p:cNvSpPr/>
          <p:nvPr/>
        </p:nvSpPr>
        <p:spPr>
          <a:xfrm>
            <a:off x="2317085" y="4019501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970899-29F7-66F2-91A2-55E47F926422}"/>
              </a:ext>
            </a:extLst>
          </p:cNvPr>
          <p:cNvSpPr/>
          <p:nvPr/>
        </p:nvSpPr>
        <p:spPr>
          <a:xfrm>
            <a:off x="118994" y="4275440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031BF-61BA-6496-EC8A-AEA8555CC252}"/>
              </a:ext>
            </a:extLst>
          </p:cNvPr>
          <p:cNvSpPr/>
          <p:nvPr/>
        </p:nvSpPr>
        <p:spPr>
          <a:xfrm>
            <a:off x="1218039" y="4275440"/>
            <a:ext cx="1065053" cy="226607"/>
          </a:xfrm>
          <a:prstGeom prst="rect">
            <a:avLst/>
          </a:prstGeom>
          <a:solidFill>
            <a:srgbClr val="FF0066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E7239C-E716-2DBD-54BD-D6BAC817FBA9}"/>
              </a:ext>
            </a:extLst>
          </p:cNvPr>
          <p:cNvSpPr/>
          <p:nvPr/>
        </p:nvSpPr>
        <p:spPr>
          <a:xfrm>
            <a:off x="2317085" y="4275440"/>
            <a:ext cx="1065053" cy="226607"/>
          </a:xfrm>
          <a:prstGeom prst="rect">
            <a:avLst/>
          </a:prstGeom>
          <a:solidFill>
            <a:srgbClr val="E98A1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Inner Validation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08CEF-BE0B-970A-0159-277597BF4F28}"/>
              </a:ext>
            </a:extLst>
          </p:cNvPr>
          <p:cNvSpPr/>
          <p:nvPr/>
        </p:nvSpPr>
        <p:spPr>
          <a:xfrm>
            <a:off x="-300790" y="4808568"/>
            <a:ext cx="3749686" cy="68757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Single Optuna trial (candidate set of hyperparameters) =  </a:t>
            </a:r>
          </a:p>
          <a:p>
            <a:pPr algn="ctr"/>
            <a:r>
              <a:rPr lang="en-GB" sz="1008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Train each candidate set of hyperparameters over (k_inner - 1) splits</a:t>
            </a:r>
            <a:r>
              <a:rPr lang="en-GB" sz="1008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GB" sz="1008" dirty="0">
                <a:solidFill>
                  <a:srgbClr val="E98A1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validate the set over 1 split </a:t>
            </a:r>
          </a:p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Score for single trial = average of k_inner scores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A40487E-DBF8-DDD3-2648-78C99087FA17}"/>
              </a:ext>
            </a:extLst>
          </p:cNvPr>
          <p:cNvCxnSpPr>
            <a:cxnSpLocks/>
          </p:cNvCxnSpPr>
          <p:nvPr/>
        </p:nvCxnSpPr>
        <p:spPr>
          <a:xfrm>
            <a:off x="1555869" y="4569581"/>
            <a:ext cx="0" cy="231258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541F49-EC80-050B-7F1F-7DD39E3A1667}"/>
              </a:ext>
            </a:extLst>
          </p:cNvPr>
          <p:cNvSpPr/>
          <p:nvPr/>
        </p:nvSpPr>
        <p:spPr>
          <a:xfrm>
            <a:off x="-300790" y="2700364"/>
            <a:ext cx="3740572" cy="399279"/>
          </a:xfrm>
          <a:prstGeom prst="rect">
            <a:avLst/>
          </a:prstGeom>
          <a:solidFill>
            <a:srgbClr val="3A0CA3"/>
          </a:solidFill>
          <a:ln w="19050">
            <a:solidFill>
              <a:srgbClr val="3A0C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Hyperparameter tuning with Optuna </a:t>
            </a:r>
          </a:p>
          <a:p>
            <a:pPr algn="ctr"/>
            <a:r>
              <a:rPr lang="en-GB" sz="1008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n_trials </a:t>
            </a:r>
            <a:r>
              <a:rPr lang="en-GB" sz="1008" b="1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20</a:t>
            </a:r>
            <a:endParaRPr lang="en-GB" sz="1008" dirty="0">
              <a:solidFill>
                <a:schemeClr val="bg1">
                  <a:lumMod val="9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4B706A-200B-77F7-4DF9-310C93DBC9CC}"/>
              </a:ext>
            </a:extLst>
          </p:cNvPr>
          <p:cNvSpPr/>
          <p:nvPr/>
        </p:nvSpPr>
        <p:spPr>
          <a:xfrm>
            <a:off x="110140" y="3549685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C0592D-CC6E-7AB5-28B2-67CDAD0B59A7}"/>
              </a:ext>
            </a:extLst>
          </p:cNvPr>
          <p:cNvSpPr/>
          <p:nvPr/>
        </p:nvSpPr>
        <p:spPr>
          <a:xfrm>
            <a:off x="1209184" y="3549685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865B1-92F4-ED07-CD62-F7E8BE53B042}"/>
              </a:ext>
            </a:extLst>
          </p:cNvPr>
          <p:cNvSpPr/>
          <p:nvPr/>
        </p:nvSpPr>
        <p:spPr>
          <a:xfrm>
            <a:off x="2308229" y="3549685"/>
            <a:ext cx="1065053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81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INNER</a:t>
            </a:r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fold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AF3CC4-9DD4-1720-06A7-2128B810F965}"/>
              </a:ext>
            </a:extLst>
          </p:cNvPr>
          <p:cNvSpPr/>
          <p:nvPr/>
        </p:nvSpPr>
        <p:spPr>
          <a:xfrm>
            <a:off x="-426882" y="3758832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93EA09-B1CB-5F1E-64E9-319B14A598ED}"/>
              </a:ext>
            </a:extLst>
          </p:cNvPr>
          <p:cNvSpPr/>
          <p:nvPr/>
        </p:nvSpPr>
        <p:spPr>
          <a:xfrm>
            <a:off x="-426882" y="4027437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235B5-DD5B-328A-6D90-72A149A8A1D1}"/>
              </a:ext>
            </a:extLst>
          </p:cNvPr>
          <p:cNvSpPr/>
          <p:nvPr/>
        </p:nvSpPr>
        <p:spPr>
          <a:xfrm>
            <a:off x="-426882" y="4278454"/>
            <a:ext cx="626914" cy="226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88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Split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8F4039-8912-8856-8E19-8B6FBB84CCED}"/>
              </a:ext>
            </a:extLst>
          </p:cNvPr>
          <p:cNvSpPr/>
          <p:nvPr/>
        </p:nvSpPr>
        <p:spPr>
          <a:xfrm>
            <a:off x="-300788" y="3108949"/>
            <a:ext cx="3740573" cy="3156470"/>
          </a:xfrm>
          <a:prstGeom prst="rect">
            <a:avLst/>
          </a:prstGeom>
          <a:noFill/>
          <a:ln>
            <a:solidFill>
              <a:srgbClr val="3A0C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81">
              <a:solidFill>
                <a:schemeClr val="accent2">
                  <a:lumMod val="7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114A903-B10D-7473-C62C-46BBE124D56B}"/>
              </a:ext>
            </a:extLst>
          </p:cNvPr>
          <p:cNvCxnSpPr>
            <a:cxnSpLocks/>
          </p:cNvCxnSpPr>
          <p:nvPr/>
        </p:nvCxnSpPr>
        <p:spPr>
          <a:xfrm>
            <a:off x="1572822" y="5502107"/>
            <a:ext cx="0" cy="232185"/>
          </a:xfrm>
          <a:prstGeom prst="straightConnector1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A511480-D3CF-8F3E-703A-7B67EA8760E7}"/>
              </a:ext>
            </a:extLst>
          </p:cNvPr>
          <p:cNvSpPr/>
          <p:nvPr/>
        </p:nvSpPr>
        <p:spPr>
          <a:xfrm>
            <a:off x="-267485" y="5724051"/>
            <a:ext cx="3707266" cy="54136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Optuna ranks the n_trials scores to provide the </a:t>
            </a:r>
            <a:r>
              <a:rPr lang="en-GB" sz="1008" b="1" dirty="0">
                <a:solidFill>
                  <a:srgbClr val="3A0CA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hyper-parameter set </a:t>
            </a:r>
            <a:r>
              <a:rPr lang="en-GB" sz="1008" dirty="0">
                <a:solidFill>
                  <a:srgbClr val="3A0CA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trains the model with it over the whole outer training dataset.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2EB3DE-45F8-9DE9-379C-17DC1E64DDE1}"/>
              </a:ext>
            </a:extLst>
          </p:cNvPr>
          <p:cNvSpPr/>
          <p:nvPr/>
        </p:nvSpPr>
        <p:spPr>
          <a:xfrm>
            <a:off x="110135" y="3297333"/>
            <a:ext cx="3271998" cy="224404"/>
          </a:xfrm>
          <a:prstGeom prst="rect">
            <a:avLst/>
          </a:prstGeom>
          <a:gradFill flip="none" rotWithShape="1">
            <a:gsLst>
              <a:gs pos="66000">
                <a:srgbClr val="FF0066"/>
              </a:gs>
              <a:gs pos="100000">
                <a:srgbClr val="E98A15"/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8" dirty="0">
                <a:solidFill>
                  <a:schemeClr val="bg1">
                    <a:lumMod val="9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Outer Training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2DF961-2747-A817-9B24-DCFF1598D38E}"/>
              </a:ext>
            </a:extLst>
          </p:cNvPr>
          <p:cNvSpPr txBox="1"/>
          <p:nvPr/>
        </p:nvSpPr>
        <p:spPr>
          <a:xfrm>
            <a:off x="142973" y="3087305"/>
            <a:ext cx="3263144" cy="25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8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80 %</a:t>
            </a:r>
          </a:p>
        </p:txBody>
      </p:sp>
      <p:pic>
        <p:nvPicPr>
          <p:cNvPr id="27" name="Graphic 26" descr="Refresh with solid fill">
            <a:extLst>
              <a:ext uri="{FF2B5EF4-FFF2-40B4-BE49-F238E27FC236}">
                <a16:creationId xmlns:a16="http://schemas.microsoft.com/office/drawing/2014/main" id="{13C6177C-0FC0-9ACD-20E7-329191E13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063" y="2909667"/>
            <a:ext cx="135965" cy="13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398</Words>
  <Application>Microsoft Office PowerPoint</Application>
  <PresentationFormat>Custom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2025-04-30T08:44:25Z</dcterms:created>
  <dcterms:modified xsi:type="dcterms:W3CDTF">2025-08-15T14:45:17Z</dcterms:modified>
</cp:coreProperties>
</file>