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480175" cy="9612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C56C-8030-4D40-90C5-69D31752EDF8}" v="273" dt="2024-10-09T11:32:52.484"/>
    <p1510:client id="{4E7273EC-46A5-428D-B245-CC772B78C535}" v="797" dt="2024-10-09T16:30:43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E7273EC-46A5-428D-B245-CC772B78C535}"/>
    <pc:docChg chg="undo custSel modSld">
      <pc:chgData name="Fatima Pillosu" userId="a6295d4dc9e22643" providerId="LiveId" clId="{4E7273EC-46A5-428D-B245-CC772B78C535}" dt="2024-10-09T16:30:43.272" v="779" actId="20577"/>
      <pc:docMkLst>
        <pc:docMk/>
      </pc:docMkLst>
      <pc:sldChg chg="addSp delSp modSp mod">
        <pc:chgData name="Fatima Pillosu" userId="a6295d4dc9e22643" providerId="LiveId" clId="{4E7273EC-46A5-428D-B245-CC772B78C535}" dt="2024-10-09T16:30:43.272" v="779" actId="20577"/>
        <pc:sldMkLst>
          <pc:docMk/>
          <pc:sldMk cId="1564045347" sldId="257"/>
        </pc:sldMkLst>
        <pc:spChg chg="add del mod">
          <ac:chgData name="Fatima Pillosu" userId="a6295d4dc9e22643" providerId="LiveId" clId="{4E7273EC-46A5-428D-B245-CC772B78C535}" dt="2024-10-09T14:04:00.568" v="243"/>
          <ac:spMkLst>
            <pc:docMk/>
            <pc:sldMk cId="1564045347" sldId="257"/>
            <ac:spMk id="2" creationId="{AAD6A3F5-DA3A-D125-4FEF-988078F71ACB}"/>
          </ac:spMkLst>
        </pc:spChg>
        <pc:spChg chg="add del">
          <ac:chgData name="Fatima Pillosu" userId="a6295d4dc9e22643" providerId="LiveId" clId="{4E7273EC-46A5-428D-B245-CC772B78C535}" dt="2024-10-09T14:13:41.245" v="591" actId="478"/>
          <ac:spMkLst>
            <pc:docMk/>
            <pc:sldMk cId="1564045347" sldId="257"/>
            <ac:spMk id="3" creationId="{23DEF636-8B4E-E2E6-F039-81529E21327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7" creationId="{3801E778-1042-1D2D-9588-FF3E2388BC3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8" creationId="{4F8CCB1E-88E4-1CBC-D86A-A4996B65CF5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9" creationId="{33ACA87E-04C9-15FA-CE1A-6978465570CF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10" creationId="{3E242A03-FC76-0D57-DBB1-BD9B115DEE1D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11" creationId="{6718E217-ACEB-0548-025D-F43363F4E0D8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12" creationId="{7C3C0CCB-590A-B3BE-1D40-3CEE15B83BD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13" creationId="{3D5C70CC-28D1-88BD-02A3-3FEE0E41D38F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1" creationId="{E41EE540-2E01-FE4E-E457-FFB07F181EEC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2" creationId="{6664CF02-149A-C1E0-DE00-A79E0872657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3" creationId="{6960F27F-7217-48CD-A78A-9AA3C69B5C68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4" creationId="{58840A90-4CE4-59AD-615D-42E646943ABA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5" creationId="{7F4FF0DF-9A10-C112-603E-82CF4C2D4BB2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6" creationId="{AE850F5E-DC5E-CFC2-F738-BCB181993949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7" creationId="{0BF6C108-9D53-3C18-727D-B8A6B583E2A4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8" creationId="{D498D019-96ED-3FB5-E6BD-15FC72D09E1E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9" creationId="{C09A5FEC-1BA6-CAB9-8B9D-E42C5ABC9D2C}"/>
          </ac:spMkLst>
        </pc:spChg>
        <pc:spChg chg="add mod">
          <ac:chgData name="Fatima Pillosu" userId="a6295d4dc9e22643" providerId="LiveId" clId="{4E7273EC-46A5-428D-B245-CC772B78C535}" dt="2024-10-09T16:30:36.944" v="771" actId="20577"/>
          <ac:spMkLst>
            <pc:docMk/>
            <pc:sldMk cId="1564045347" sldId="257"/>
            <ac:spMk id="30" creationId="{2CB97A1A-A474-F845-7629-A2CB5C5C6782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1" creationId="{52EA19ED-2D99-2F0F-9A99-4B2C772556ED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2" creationId="{18A388A8-289F-02E1-8176-9B3B941D8721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3" creationId="{0AE2C721-48B7-6369-37F8-BEAA9D9147E9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4" creationId="{9D348241-05BB-0509-7E30-E0456B81780A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5" creationId="{0C3E4222-742E-2835-598E-B05A4A994504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6" creationId="{97AF1A57-A62D-90E7-A562-7D82C2A66955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41" creationId="{6736CF0D-8AC7-C350-2190-32749F9DE90E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45" creationId="{31A2CB8B-58DF-F02D-2B1E-DA2C1DF7504B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46" creationId="{C36E23F6-9C66-A131-1BDB-D3913D4C97C4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47" creationId="{B51BFC8F-A3A9-478C-9D28-705C51DC0FDF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48" creationId="{0C3FAAC3-0625-D53C-6BAD-3E22C028E68B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49" creationId="{D197C124-5402-B0D4-6095-3D981D2EBA45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50" creationId="{53A80483-CC55-4711-C5DB-2010474BAF4A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51" creationId="{E2069CE2-923C-C14C-911D-0BFFF995DD28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52" creationId="{3EA9A34A-4800-8E7D-F30B-A95AC1408B28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53" creationId="{6CF8A793-33AB-D087-0E7F-BF26646BD2D2}"/>
          </ac:spMkLst>
        </pc:spChg>
        <pc:spChg chg="add mod">
          <ac:chgData name="Fatima Pillosu" userId="a6295d4dc9e22643" providerId="LiveId" clId="{4E7273EC-46A5-428D-B245-CC772B78C535}" dt="2024-10-09T16:30:40.038" v="775" actId="20577"/>
          <ac:spMkLst>
            <pc:docMk/>
            <pc:sldMk cId="1564045347" sldId="257"/>
            <ac:spMk id="54" creationId="{625B4F07-46EC-359D-8975-94D6270D20C5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55" creationId="{7077F855-6D43-DE4A-6B23-B80779333C68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56" creationId="{E22B4C9B-6C4B-BC2B-A0F5-DB21869509FA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57" creationId="{FCEB7652-59DA-B89E-5B24-D7DEECF1D901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58" creationId="{58F4B21F-4A7E-6358-0B3B-C5AE60C738ED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59" creationId="{43C7B347-FDFC-71B7-29EF-A7D15714FD58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60" creationId="{77C242EB-996E-CDC5-CF13-B334906E9464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61" creationId="{9985A57B-2C3C-CC93-1C24-5ADA4A1BF03E}"/>
          </ac:spMkLst>
        </pc:spChg>
        <pc:spChg chg="add mod">
          <ac:chgData name="Fatima Pillosu" userId="a6295d4dc9e22643" providerId="LiveId" clId="{4E7273EC-46A5-428D-B245-CC772B78C535}" dt="2024-10-09T14:15:05.018" v="616" actId="1037"/>
          <ac:spMkLst>
            <pc:docMk/>
            <pc:sldMk cId="1564045347" sldId="257"/>
            <ac:spMk id="62" creationId="{CE6B8D1B-E5B6-A929-36D3-A1AB57DACA5A}"/>
          </ac:spMkLst>
        </pc:spChg>
        <pc:spChg chg="add mod">
          <ac:chgData name="Fatima Pillosu" userId="a6295d4dc9e22643" providerId="LiveId" clId="{4E7273EC-46A5-428D-B245-CC772B78C535}" dt="2024-10-09T16:19:56.687" v="718" actId="20577"/>
          <ac:spMkLst>
            <pc:docMk/>
            <pc:sldMk cId="1564045347" sldId="257"/>
            <ac:spMk id="63" creationId="{D318A173-4EF5-A66C-F79F-93484A74ED18}"/>
          </ac:spMkLst>
        </pc:spChg>
        <pc:spChg chg="add mod">
          <ac:chgData name="Fatima Pillosu" userId="a6295d4dc9e22643" providerId="LiveId" clId="{4E7273EC-46A5-428D-B245-CC772B78C535}" dt="2024-10-09T16:21:19.934" v="720" actId="14100"/>
          <ac:spMkLst>
            <pc:docMk/>
            <pc:sldMk cId="1564045347" sldId="257"/>
            <ac:spMk id="192" creationId="{93D7E50A-8B03-052B-1EE2-295359D06E94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196" creationId="{C511CF70-BF97-F00D-B505-465907185E64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197" creationId="{866C5018-7E8D-3C00-55C0-3EDBD19FF495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198" creationId="{D50CECEE-56A0-6766-697F-5321224A9F3E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199" creationId="{250BEC67-AF88-5053-D332-B4DC693A142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00" creationId="{9E15CD34-1925-8AB3-83E4-17F16A40AFC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01" creationId="{A9489243-EC5F-4561-0480-CF1B0483A60D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02" creationId="{74567D45-8D20-83C4-1EA4-63646D3BC8D3}"/>
          </ac:spMkLst>
        </pc:spChg>
        <pc:spChg chg="add mod">
          <ac:chgData name="Fatima Pillosu" userId="a6295d4dc9e22643" providerId="LiveId" clId="{4E7273EC-46A5-428D-B245-CC772B78C535}" dt="2024-10-09T16:30:28.116" v="763" actId="20577"/>
          <ac:spMkLst>
            <pc:docMk/>
            <pc:sldMk cId="1564045347" sldId="257"/>
            <ac:spMk id="203" creationId="{6238931B-A656-3478-367B-5DC959A286CE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08" creationId="{821B142C-6D79-69F4-E2DD-2565A699C37D}"/>
          </ac:spMkLst>
        </pc:spChg>
        <pc:spChg chg="add mod">
          <ac:chgData name="Fatima Pillosu" userId="a6295d4dc9e22643" providerId="LiveId" clId="{4E7273EC-46A5-428D-B245-CC772B78C535}" dt="2024-10-09T16:18:39.736" v="708" actId="1036"/>
          <ac:spMkLst>
            <pc:docMk/>
            <pc:sldMk cId="1564045347" sldId="257"/>
            <ac:spMk id="209" creationId="{F9D80787-8933-BCDA-17D0-CC34AB69D279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10" creationId="{34D8F273-6B88-1F6F-CB3E-F010E31F69E2}"/>
          </ac:spMkLst>
        </pc:spChg>
        <pc:spChg chg="add mod">
          <ac:chgData name="Fatima Pillosu" userId="a6295d4dc9e22643" providerId="LiveId" clId="{4E7273EC-46A5-428D-B245-CC772B78C535}" dt="2024-10-09T16:30:32.897" v="767" actId="20577"/>
          <ac:spMkLst>
            <pc:docMk/>
            <pc:sldMk cId="1564045347" sldId="257"/>
            <ac:spMk id="211" creationId="{E854FF54-F135-00D5-20D0-CBF59FDD730F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212" creationId="{851010F7-C852-6943-5C2D-4F462D1483E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16" creationId="{3801E778-1042-1D2D-9588-FF3E2388BC3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17" creationId="{4F8CCB1E-88E4-1CBC-D86A-A4996B65CF5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18" creationId="{33ACA87E-04C9-15FA-CE1A-6978465570CF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19" creationId="{3E242A03-FC76-0D57-DBB1-BD9B115DEE1D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20" creationId="{6718E217-ACEB-0548-025D-F43363F4E0D8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21" creationId="{7C3C0CCB-590A-B3BE-1D40-3CEE15B83BD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22" creationId="{3D5C70CC-28D1-88BD-02A3-3FEE0E41D38F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30" creationId="{E41EE540-2E01-FE4E-E457-FFB07F181EEC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31" creationId="{6664CF02-149A-C1E0-DE00-A79E0872657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32" creationId="{6960F27F-7217-48CD-A78A-9AA3C69B5C68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33" creationId="{58840A90-4CE4-59AD-615D-42E646943ABA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34" creationId="{7F4FF0DF-9A10-C112-603E-82CF4C2D4BB2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35" creationId="{AE850F5E-DC5E-CFC2-F738-BCB181993949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36" creationId="{0BF6C108-9D53-3C18-727D-B8A6B583E2A4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37" creationId="{D498D019-96ED-3FB5-E6BD-15FC72D09E1E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38" creationId="{C09A5FEC-1BA6-CAB9-8B9D-E42C5ABC9D2C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39" creationId="{2CB97A1A-A474-F845-7629-A2CB5C5C6782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40" creationId="{52EA19ED-2D99-2F0F-9A99-4B2C772556ED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41" creationId="{18A388A8-289F-02E1-8176-9B3B941D8721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42" creationId="{0AE2C721-48B7-6369-37F8-BEAA9D9147E9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43" creationId="{9D348241-05BB-0509-7E30-E0456B81780A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44" creationId="{0C3E4222-742E-2835-598E-B05A4A994504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45" creationId="{97AF1A57-A62D-90E7-A562-7D82C2A66955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50" creationId="{6736CF0D-8AC7-C350-2190-32749F9DE90E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54" creationId="{31A2CB8B-58DF-F02D-2B1E-DA2C1DF7504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55" creationId="{C36E23F6-9C66-A131-1BDB-D3913D4C97C4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56" creationId="{B51BFC8F-A3A9-478C-9D28-705C51DC0FDF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57" creationId="{0C3FAAC3-0625-D53C-6BAD-3E22C028E68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58" creationId="{D197C124-5402-B0D4-6095-3D981D2EBA45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59" creationId="{53A80483-CC55-4711-C5DB-2010474BAF4A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60" creationId="{E2069CE2-923C-C14C-911D-0BFFF995DD28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61" creationId="{3EA9A34A-4800-8E7D-F30B-A95AC1408B28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62" creationId="{6CF8A793-33AB-D087-0E7F-BF26646BD2D2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63" creationId="{625B4F07-46EC-359D-8975-94D6270D20C5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64" creationId="{7077F855-6D43-DE4A-6B23-B80779333C68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65" creationId="{E22B4C9B-6C4B-BC2B-A0F5-DB21869509FA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66" creationId="{FCEB7652-59DA-B89E-5B24-D7DEECF1D901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67" creationId="{58F4B21F-4A7E-6358-0B3B-C5AE60C738ED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68" creationId="{43C7B347-FDFC-71B7-29EF-A7D15714FD58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69" creationId="{77C242EB-996E-CDC5-CF13-B334906E9464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70" creationId="{9985A57B-2C3C-CC93-1C24-5ADA4A1BF03E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71" creationId="{CE6B8D1B-E5B6-A929-36D3-A1AB57DACA5A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72" creationId="{D318A173-4EF5-A66C-F79F-93484A74ED18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73" creationId="{93D7E50A-8B03-052B-1EE2-295359D06E94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77" creationId="{C511CF70-BF97-F00D-B505-465907185E64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78" creationId="{866C5018-7E8D-3C00-55C0-3EDBD19FF495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79" creationId="{D50CECEE-56A0-6766-697F-5321224A9F3E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80" creationId="{250BEC67-AF88-5053-D332-B4DC693A142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81" creationId="{9E15CD34-1925-8AB3-83E4-17F16A40AFC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82" creationId="{A9489243-EC5F-4561-0480-CF1B0483A60D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83" creationId="{74567D45-8D20-83C4-1EA4-63646D3BC8D3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84" creationId="{6238931B-A656-3478-367B-5DC959A286CE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89" creationId="{821B142C-6D79-69F4-E2DD-2565A699C37D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90" creationId="{F9D80787-8933-BCDA-17D0-CC34AB69D279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91" creationId="{34D8F273-6B88-1F6F-CB3E-F010E31F69E2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92" creationId="{E854FF54-F135-00D5-20D0-CBF59FDD730F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93" creationId="{851010F7-C852-6943-5C2D-4F462D1483E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94" creationId="{F818CBF6-D1F1-F81B-69C9-BBCAA6A97D45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95" creationId="{FB1DE1FF-1195-2248-31B3-B2A61E0F0278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96" creationId="{C635D982-B160-162E-7017-D7B6008A2B38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97" creationId="{CF3EFA02-1888-2A0D-B6A2-13D5C73A26C9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98" creationId="{E3D8F40F-4C18-D33E-2E91-D2B59FBE9149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299" creationId="{B20CF3B4-062E-2B20-D8CC-0947363FE49F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00" creationId="{676F5C26-663F-E6BB-FE9C-99AA181419C6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01" creationId="{55042497-F896-DCD8-E0CC-597C80103CC1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02" creationId="{238738B0-F66B-9337-17BB-B8DF98E11787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03" creationId="{CC821699-81B5-CBEE-B197-8A479AF67C0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04" creationId="{85DAAFE0-B773-CD9B-2D81-C78971B812E6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05" creationId="{32920CA7-DD36-724B-BD5B-9D45C1ACCD29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06" creationId="{C331E31D-AA58-074F-8DB2-C07A80088ECD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07" creationId="{1572FD79-447F-59D6-8D01-45B883F9AA1A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08" creationId="{02BEEB5F-6527-3648-0538-AF974DE1BB8D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09" creationId="{D0B92B31-DBF2-4295-27E0-49C869341EE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10" creationId="{591900DA-D706-1947-F6C7-19E81C533DE9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11" creationId="{BBD2CD74-BABB-E137-B6F3-67A9EC2A103E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12" creationId="{D410F8FC-FD7E-B965-43C0-C073BA38FDEA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13" creationId="{C1B139E9-B60F-8DC5-4698-E46D996E135A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14" creationId="{8B2FE73D-1A85-7120-C1BA-ABFF01BDA2BA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15" creationId="{DB97282F-EC19-F270-21D1-819F8129FCF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16" creationId="{F3E7BD14-F91D-EA1E-463A-D33F3F716C2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17" creationId="{0EEBD1D0-5D96-AB50-8217-811D1E099C2B}"/>
          </ac:spMkLst>
        </pc:spChg>
        <pc:spChg chg="del mod">
          <ac:chgData name="Fatima Pillosu" userId="a6295d4dc9e22643" providerId="LiveId" clId="{4E7273EC-46A5-428D-B245-CC772B78C535}" dt="2024-10-09T14:13:43.620" v="592" actId="21"/>
          <ac:spMkLst>
            <pc:docMk/>
            <pc:sldMk cId="1564045347" sldId="257"/>
            <ac:spMk id="318" creationId="{AB572D9E-2E69-C208-B7A7-FFB5922A49D0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19" creationId="{F818CBF6-D1F1-F81B-69C9-BBCAA6A97D45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20" creationId="{FB1DE1FF-1195-2248-31B3-B2A61E0F0278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21" creationId="{C635D982-B160-162E-7017-D7B6008A2B38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22" creationId="{CF3EFA02-1888-2A0D-B6A2-13D5C73A26C9}"/>
          </ac:spMkLst>
        </pc:spChg>
        <pc:spChg chg="add mod">
          <ac:chgData name="Fatima Pillosu" userId="a6295d4dc9e22643" providerId="LiveId" clId="{4E7273EC-46A5-428D-B245-CC772B78C535}" dt="2024-10-09T16:19:13.609" v="716" actId="20577"/>
          <ac:spMkLst>
            <pc:docMk/>
            <pc:sldMk cId="1564045347" sldId="257"/>
            <ac:spMk id="323" creationId="{E3D8F40F-4C18-D33E-2E91-D2B59FBE9149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24" creationId="{B20CF3B4-062E-2B20-D8CC-0947363FE49F}"/>
          </ac:spMkLst>
        </pc:spChg>
        <pc:spChg chg="add mod">
          <ac:chgData name="Fatima Pillosu" userId="a6295d4dc9e22643" providerId="LiveId" clId="{4E7273EC-46A5-428D-B245-CC772B78C535}" dt="2024-10-09T16:18:39.736" v="708" actId="1036"/>
          <ac:spMkLst>
            <pc:docMk/>
            <pc:sldMk cId="1564045347" sldId="257"/>
            <ac:spMk id="325" creationId="{676F5C26-663F-E6BB-FE9C-99AA181419C6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26" creationId="{55042497-F896-DCD8-E0CC-597C80103CC1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27" creationId="{238738B0-F66B-9337-17BB-B8DF98E11787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28" creationId="{CC821699-81B5-CBEE-B197-8A479AF67C0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29" creationId="{85DAAFE0-B773-CD9B-2D81-C78971B812E6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30" creationId="{32920CA7-DD36-724B-BD5B-9D45C1ACCD29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31" creationId="{C331E31D-AA58-074F-8DB2-C07A80088ECD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32" creationId="{1572FD79-447F-59D6-8D01-45B883F9AA1A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33" creationId="{02BEEB5F-6527-3648-0538-AF974DE1BB8D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34" creationId="{D0B92B31-DBF2-4295-27E0-49C869341EE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35" creationId="{591900DA-D706-1947-F6C7-19E81C533DE9}"/>
          </ac:spMkLst>
        </pc:spChg>
        <pc:spChg chg="add mod">
          <ac:chgData name="Fatima Pillosu" userId="a6295d4dc9e22643" providerId="LiveId" clId="{4E7273EC-46A5-428D-B245-CC772B78C535}" dt="2024-10-09T16:30:43.272" v="779" actId="20577"/>
          <ac:spMkLst>
            <pc:docMk/>
            <pc:sldMk cId="1564045347" sldId="257"/>
            <ac:spMk id="336" creationId="{BBD2CD74-BABB-E137-B6F3-67A9EC2A103E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37" creationId="{D410F8FC-FD7E-B965-43C0-C073BA38FDEA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38" creationId="{C1B139E9-B60F-8DC5-4698-E46D996E135A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39" creationId="{8B2FE73D-1A85-7120-C1BA-ABFF01BDA2BA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40" creationId="{DB97282F-EC19-F270-21D1-819F8129FCF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41" creationId="{F3E7BD14-F91D-EA1E-463A-D33F3F716C2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42" creationId="{0EEBD1D0-5D96-AB50-8217-811D1E099C2B}"/>
          </ac:spMkLst>
        </pc:spChg>
        <pc:spChg chg="add mod">
          <ac:chgData name="Fatima Pillosu" userId="a6295d4dc9e22643" providerId="LiveId" clId="{4E7273EC-46A5-428D-B245-CC772B78C535}" dt="2024-10-09T14:14:11.082" v="595" actId="1038"/>
          <ac:spMkLst>
            <pc:docMk/>
            <pc:sldMk cId="1564045347" sldId="257"/>
            <ac:spMk id="343" creationId="{AB572D9E-2E69-C208-B7A7-FFB5922A49D0}"/>
          </ac:spMkLst>
        </pc:spChg>
        <pc:spChg chg="add del mod">
          <ac:chgData name="Fatima Pillosu" userId="a6295d4dc9e22643" providerId="LiveId" clId="{4E7273EC-46A5-428D-B245-CC772B78C535}" dt="2024-10-09T14:14:53.908" v="612" actId="478"/>
          <ac:spMkLst>
            <pc:docMk/>
            <pc:sldMk cId="1564045347" sldId="257"/>
            <ac:spMk id="344" creationId="{60674DF2-D9FB-6435-A90B-AE8C5BE5AFF0}"/>
          </ac:spMkLst>
        </pc:sp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4" creationId="{70611FA8-37B7-CD62-A248-A3384B878CBF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5" creationId="{F6784AAA-16B4-2583-AF4E-02601E8FD11A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6" creationId="{6D6ED02E-CF41-1D5D-A32B-8106A97E9751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14" creationId="{527D24D6-2D6D-8150-2767-8676C8621C8C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15" creationId="{28EFBE2C-732B-D121-F1B3-451764B0D7F0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16" creationId="{942DFF9F-0F85-655C-FDE7-B5EF1F2B7244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17" creationId="{AE947125-78FF-F2FB-849E-6686CDAC35AC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18" creationId="{C49E0DC1-B55A-BB57-DF44-4A94F0044C07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19" creationId="{65912797-6B37-1039-CA39-EE4824FFD822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20" creationId="{77F17A41-D0B9-E5CD-6D0A-5C1489801D26}"/>
          </ac:cxnSpMkLst>
        </pc:cxnChg>
        <pc:cxnChg chg="add mod">
          <ac:chgData name="Fatima Pillosu" userId="a6295d4dc9e22643" providerId="LiveId" clId="{4E7273EC-46A5-428D-B245-CC772B78C535}" dt="2024-10-09T14:15:05.018" v="616" actId="1037"/>
          <ac:cxnSpMkLst>
            <pc:docMk/>
            <pc:sldMk cId="1564045347" sldId="257"/>
            <ac:cxnSpMk id="37" creationId="{F240BF51-5795-8429-691C-568AC24B2587}"/>
          </ac:cxnSpMkLst>
        </pc:cxnChg>
        <pc:cxnChg chg="add mod">
          <ac:chgData name="Fatima Pillosu" userId="a6295d4dc9e22643" providerId="LiveId" clId="{4E7273EC-46A5-428D-B245-CC772B78C535}" dt="2024-10-09T14:15:05.018" v="616" actId="1037"/>
          <ac:cxnSpMkLst>
            <pc:docMk/>
            <pc:sldMk cId="1564045347" sldId="257"/>
            <ac:cxnSpMk id="38" creationId="{0117C858-745A-C3B5-4E02-9C2C83E213B3}"/>
          </ac:cxnSpMkLst>
        </pc:cxnChg>
        <pc:cxnChg chg="add mod">
          <ac:chgData name="Fatima Pillosu" userId="a6295d4dc9e22643" providerId="LiveId" clId="{4E7273EC-46A5-428D-B245-CC772B78C535}" dt="2024-10-09T14:15:05.018" v="616" actId="1037"/>
          <ac:cxnSpMkLst>
            <pc:docMk/>
            <pc:sldMk cId="1564045347" sldId="257"/>
            <ac:cxnSpMk id="39" creationId="{D653E480-DC10-F20B-91A7-966800C11006}"/>
          </ac:cxnSpMkLst>
        </pc:cxnChg>
        <pc:cxnChg chg="add mod">
          <ac:chgData name="Fatima Pillosu" userId="a6295d4dc9e22643" providerId="LiveId" clId="{4E7273EC-46A5-428D-B245-CC772B78C535}" dt="2024-10-09T14:15:05.018" v="616" actId="1037"/>
          <ac:cxnSpMkLst>
            <pc:docMk/>
            <pc:sldMk cId="1564045347" sldId="257"/>
            <ac:cxnSpMk id="40" creationId="{959D9838-B5FC-DFF7-2EC1-B88D5BBC82E4}"/>
          </ac:cxnSpMkLst>
        </pc:cxnChg>
        <pc:cxnChg chg="add mod">
          <ac:chgData name="Fatima Pillosu" userId="a6295d4dc9e22643" providerId="LiveId" clId="{4E7273EC-46A5-428D-B245-CC772B78C535}" dt="2024-10-09T14:15:05.018" v="616" actId="1037"/>
          <ac:cxnSpMkLst>
            <pc:docMk/>
            <pc:sldMk cId="1564045347" sldId="257"/>
            <ac:cxnSpMk id="42" creationId="{6151F218-DE03-4CCD-0A29-BEC56E613078}"/>
          </ac:cxnSpMkLst>
        </pc:cxnChg>
        <pc:cxnChg chg="add mod">
          <ac:chgData name="Fatima Pillosu" userId="a6295d4dc9e22643" providerId="LiveId" clId="{4E7273EC-46A5-428D-B245-CC772B78C535}" dt="2024-10-09T14:15:05.018" v="616" actId="1037"/>
          <ac:cxnSpMkLst>
            <pc:docMk/>
            <pc:sldMk cId="1564045347" sldId="257"/>
            <ac:cxnSpMk id="43" creationId="{AC44F90D-D471-3690-AE8C-F327CC449BBB}"/>
          </ac:cxnSpMkLst>
        </pc:cxnChg>
        <pc:cxnChg chg="add mod">
          <ac:chgData name="Fatima Pillosu" userId="a6295d4dc9e22643" providerId="LiveId" clId="{4E7273EC-46A5-428D-B245-CC772B78C535}" dt="2024-10-09T14:15:05.018" v="616" actId="1037"/>
          <ac:cxnSpMkLst>
            <pc:docMk/>
            <pc:sldMk cId="1564045347" sldId="257"/>
            <ac:cxnSpMk id="44" creationId="{022116A2-A655-38E1-D87B-B3A43C4949E0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193" creationId="{9DC0478E-618F-B5FF-DF94-AFF3F77E166B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194" creationId="{7B4FE5DB-3C04-A998-B7C3-98BF7F70E9F6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195" creationId="{3F11E5AA-8524-93CD-B151-A9628032D955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204" creationId="{FF369B79-FD0D-9FA3-2980-462D55D7F5FC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205" creationId="{1DF8D64D-EF48-37E0-97B6-A8EFF1F24A2B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206" creationId="{AC93B660-8CC4-B938-E527-71E4C0968D3D}"/>
          </ac:cxnSpMkLst>
        </pc:cxnChg>
        <pc:cxnChg chg="add mod">
          <ac:chgData name="Fatima Pillosu" userId="a6295d4dc9e22643" providerId="LiveId" clId="{4E7273EC-46A5-428D-B245-CC772B78C535}" dt="2024-10-09T14:14:11.082" v="595" actId="1038"/>
          <ac:cxnSpMkLst>
            <pc:docMk/>
            <pc:sldMk cId="1564045347" sldId="257"/>
            <ac:cxnSpMk id="207" creationId="{1A56CCCD-576A-E9AA-CE9A-2B4B02675EDA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13" creationId="{70611FA8-37B7-CD62-A248-A3384B878CBF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14" creationId="{F6784AAA-16B4-2583-AF4E-02601E8FD11A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15" creationId="{6D6ED02E-CF41-1D5D-A32B-8106A97E9751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23" creationId="{527D24D6-2D6D-8150-2767-8676C8621C8C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24" creationId="{28EFBE2C-732B-D121-F1B3-451764B0D7F0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25" creationId="{942DFF9F-0F85-655C-FDE7-B5EF1F2B7244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26" creationId="{AE947125-78FF-F2FB-849E-6686CDAC35AC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27" creationId="{C49E0DC1-B55A-BB57-DF44-4A94F0044C07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28" creationId="{65912797-6B37-1039-CA39-EE4824FFD822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29" creationId="{77F17A41-D0B9-E5CD-6D0A-5C1489801D26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46" creationId="{F240BF51-5795-8429-691C-568AC24B2587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47" creationId="{0117C858-745A-C3B5-4E02-9C2C83E213B3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48" creationId="{D653E480-DC10-F20B-91A7-966800C11006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49" creationId="{959D9838-B5FC-DFF7-2EC1-B88D5BBC82E4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51" creationId="{6151F218-DE03-4CCD-0A29-BEC56E613078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52" creationId="{AC44F90D-D471-3690-AE8C-F327CC449BBB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53" creationId="{022116A2-A655-38E1-D87B-B3A43C4949E0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74" creationId="{9DC0478E-618F-B5FF-DF94-AFF3F77E166B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75" creationId="{7B4FE5DB-3C04-A998-B7C3-98BF7F70E9F6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76" creationId="{3F11E5AA-8524-93CD-B151-A9628032D955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85" creationId="{FF369B79-FD0D-9FA3-2980-462D55D7F5FC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86" creationId="{1DF8D64D-EF48-37E0-97B6-A8EFF1F24A2B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87" creationId="{AC93B660-8CC4-B938-E527-71E4C0968D3D}"/>
          </ac:cxnSpMkLst>
        </pc:cxnChg>
        <pc:cxnChg chg="del mod">
          <ac:chgData name="Fatima Pillosu" userId="a6295d4dc9e22643" providerId="LiveId" clId="{4E7273EC-46A5-428D-B245-CC772B78C535}" dt="2024-10-09T14:13:43.620" v="592" actId="21"/>
          <ac:cxnSpMkLst>
            <pc:docMk/>
            <pc:sldMk cId="1564045347" sldId="257"/>
            <ac:cxnSpMk id="288" creationId="{1A56CCCD-576A-E9AA-CE9A-2B4B02675EDA}"/>
          </ac:cxnSpMkLst>
        </pc:cxnChg>
      </pc:sldChg>
    </pc:docChg>
  </pc:docChgLst>
  <pc:docChgLst>
    <pc:chgData name="Fatima Pillosu" userId="a6295d4dc9e22643" providerId="LiveId" clId="{2545C56C-8030-4D40-90C5-69D31752EDF8}"/>
    <pc:docChg chg="undo custSel addSld delSld modSld">
      <pc:chgData name="Fatima Pillosu" userId="a6295d4dc9e22643" providerId="LiveId" clId="{2545C56C-8030-4D40-90C5-69D31752EDF8}" dt="2024-10-09T11:32:52.484" v="1627"/>
      <pc:docMkLst>
        <pc:docMk/>
      </pc:docMkLst>
      <pc:sldChg chg="addSp delSp modSp mod">
        <pc:chgData name="Fatima Pillosu" userId="a6295d4dc9e22643" providerId="LiveId" clId="{2545C56C-8030-4D40-90C5-69D31752EDF8}" dt="2024-10-09T11:32:52.484" v="1627"/>
        <pc:sldMkLst>
          <pc:docMk/>
          <pc:sldMk cId="1564045347" sldId="257"/>
        </pc:sldMkLst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4" creationId="{6664CF02-149A-C1E0-DE00-A79E0872657B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" creationId="{6960F27F-7217-48CD-A78A-9AA3C69B5C68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6" creationId="{E41EE540-2E01-FE4E-E457-FFB07F181EEC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8" creationId="{58840A90-4CE4-59AD-615D-42E646943ABA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9" creationId="{7F4FF0DF-9A10-C112-603E-82CF4C2D4BB2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0" creationId="{AE850F5E-DC5E-CFC2-F738-BCB181993949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1" creationId="{0BF6C108-9D53-3C18-727D-B8A6B583E2A4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2" creationId="{D498D019-96ED-3FB5-E6BD-15FC72D09E1E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3" creationId="{C09A5FEC-1BA6-CAB9-8B9D-E42C5ABC9D2C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5" creationId="{2CB97A1A-A474-F845-7629-A2CB5C5C6782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6" creationId="{52EA19ED-2D99-2F0F-9A99-4B2C772556ED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7" creationId="{18A388A8-289F-02E1-8176-9B3B941D8721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8" creationId="{0AE2C721-48B7-6369-37F8-BEAA9D9147E9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9" creationId="{9D348241-05BB-0509-7E30-E0456B81780A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30" creationId="{0C3E4222-742E-2835-598E-B05A4A994504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31" creationId="{97AF1A57-A62D-90E7-A562-7D82C2A66955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42" creationId="{6736CF0D-8AC7-C350-2190-32749F9DE90E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46" creationId="{31A2CB8B-58DF-F02D-2B1E-DA2C1DF7504B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47" creationId="{C36E23F6-9C66-A131-1BDB-D3913D4C97C4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48" creationId="{B51BFC8F-A3A9-478C-9D28-705C51DC0FDF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49" creationId="{0C3FAAC3-0625-D53C-6BAD-3E22C028E68B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0" creationId="{D197C124-5402-B0D4-6095-3D981D2EBA45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1" creationId="{53A80483-CC55-4711-C5DB-2010474BAF4A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2" creationId="{E2069CE2-923C-C14C-911D-0BFFF995DD28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3" creationId="{3EA9A34A-4800-8E7D-F30B-A95AC1408B28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4" creationId="{6CF8A793-33AB-D087-0E7F-BF26646BD2D2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5" creationId="{625B4F07-46EC-359D-8975-94D6270D20C5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6" creationId="{7077F855-6D43-DE4A-6B23-B80779333C68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7" creationId="{E22B4C9B-6C4B-BC2B-A0F5-DB21869509FA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8" creationId="{FCEB7652-59DA-B89E-5B24-D7DEECF1D901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59" creationId="{58F4B21F-4A7E-6358-0B3B-C5AE60C738ED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60" creationId="{43C7B347-FDFC-71B7-29EF-A7D15714FD58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61" creationId="{77C242EB-996E-CDC5-CF13-B334906E9464}"/>
          </ac:spMkLst>
        </pc:spChg>
        <pc:spChg chg="del mod">
          <ac:chgData name="Fatima Pillosu" userId="a6295d4dc9e22643" providerId="LiveId" clId="{2545C56C-8030-4D40-90C5-69D31752EDF8}" dt="2024-10-09T10:41:59.510" v="791" actId="478"/>
          <ac:spMkLst>
            <pc:docMk/>
            <pc:sldMk cId="1564045347" sldId="257"/>
            <ac:spMk id="62" creationId="{23428872-1F3D-8052-5F74-630441BFD228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63" creationId="{9985A57B-2C3C-CC93-1C24-5ADA4A1BF03E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64" creationId="{CE6B8D1B-E5B6-A929-36D3-A1AB57DACA5A}"/>
          </ac:spMkLst>
        </pc:spChg>
        <pc:spChg chg="del mod">
          <ac:chgData name="Fatima Pillosu" userId="a6295d4dc9e22643" providerId="LiveId" clId="{2545C56C-8030-4D40-90C5-69D31752EDF8}" dt="2024-10-09T10:29:54.475" v="393" actId="478"/>
          <ac:spMkLst>
            <pc:docMk/>
            <pc:sldMk cId="1564045347" sldId="257"/>
            <ac:spMk id="66" creationId="{C8E2A7ED-D417-9A6A-8300-E74F271A71A6}"/>
          </ac:spMkLst>
        </pc:spChg>
        <pc:spChg chg="del mod">
          <ac:chgData name="Fatima Pillosu" userId="a6295d4dc9e22643" providerId="LiveId" clId="{2545C56C-8030-4D40-90C5-69D31752EDF8}" dt="2024-10-09T10:29:54.475" v="393" actId="478"/>
          <ac:spMkLst>
            <pc:docMk/>
            <pc:sldMk cId="1564045347" sldId="257"/>
            <ac:spMk id="67" creationId="{390DA467-53A8-5371-24E9-5F7A233773B4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68" creationId="{D318A173-4EF5-A66C-F79F-93484A74ED18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69" creationId="{93D7E50A-8B03-052B-1EE2-295359D06E94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71" creationId="{3D5C70CC-28D1-88BD-02A3-3FEE0E41D38F}"/>
          </ac:spMkLst>
        </pc:spChg>
        <pc:spChg chg="del mod">
          <ac:chgData name="Fatima Pillosu" userId="a6295d4dc9e22643" providerId="LiveId" clId="{2545C56C-8030-4D40-90C5-69D31752EDF8}" dt="2024-10-09T10:36:02.449" v="576" actId="478"/>
          <ac:spMkLst>
            <pc:docMk/>
            <pc:sldMk cId="1564045347" sldId="257"/>
            <ac:spMk id="72" creationId="{73D6CD73-6016-F7D4-5294-5F226040FE1A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76" creationId="{C511CF70-BF97-F00D-B505-465907185E64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77" creationId="{866C5018-7E8D-3C00-55C0-3EDBD19FF495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78" creationId="{D50CECEE-56A0-6766-697F-5321224A9F3E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79" creationId="{250BEC67-AF88-5053-D332-B4DC693A142B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80" creationId="{9E15CD34-1925-8AB3-83E4-17F16A40AFCB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81" creationId="{A9489243-EC5F-4561-0480-CF1B0483A60D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82" creationId="{74567D45-8D20-83C4-1EA4-63646D3BC8D3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83" creationId="{6238931B-A656-3478-367B-5DC959A286CE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88" creationId="{821B142C-6D79-69F4-E2DD-2565A699C37D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89" creationId="{F9D80787-8933-BCDA-17D0-CC34AB69D279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90" creationId="{34D8F273-6B88-1F6F-CB3E-F010E31F69E2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91" creationId="{E854FF54-F135-00D5-20D0-CBF59FDD730F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92" creationId="{851010F7-C852-6943-5C2D-4F462D1483EB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93" creationId="{F818CBF6-D1F1-F81B-69C9-BBCAA6A97D45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94" creationId="{FB1DE1FF-1195-2248-31B3-B2A61E0F0278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95" creationId="{C635D982-B160-162E-7017-D7B6008A2B38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96" creationId="{CF3EFA02-1888-2A0D-B6A2-13D5C73A26C9}"/>
          </ac:spMkLst>
        </pc:spChg>
        <pc:spChg chg="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98" creationId="{E3D8F40F-4C18-D33E-2E91-D2B59FBE9149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00" creationId="{B20CF3B4-062E-2B20-D8CC-0947363FE49F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01" creationId="{676F5C26-663F-E6BB-FE9C-99AA181419C6}"/>
          </ac:spMkLst>
        </pc:spChg>
        <pc:spChg chg="add del mod or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15" creationId="{7C3C0CCB-590A-B3BE-1D40-3CEE15B83BDB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16" creationId="{62B6BDCD-3B22-ED82-963C-4545C7814765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24" creationId="{E23C978B-568F-9E5C-DB52-FAD6A8DE1916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25" creationId="{8FDB90A0-28EE-4DD9-4305-112328232AA4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26" creationId="{8B855026-FB85-3644-743F-91B8C0B04998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27" creationId="{C6C6407A-A6B1-F317-4E92-1F337F25E2AF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28" creationId="{8F4C5205-90C8-179F-3D28-C9F72317A629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29" creationId="{84CD7047-532D-DFB5-7F16-5952895E0E6C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30" creationId="{34F100FD-2B2F-DF43-B684-C7A19844BCC7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31" creationId="{6FD11ECC-6F4D-AEC2-867A-8E4BFDE9422F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32" creationId="{794253E5-11C3-7F89-877F-7054938FBBA4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33" creationId="{5ABF5C15-536D-C0E4-3179-5D8D03031A24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34" creationId="{0A0B52E4-6364-5946-ED32-7C500481E9D3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35" creationId="{6B9205CC-024B-2764-FAAE-2B12BDCB4404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36" creationId="{FBE3E875-118A-8B08-FCCE-550949DC76A3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37" creationId="{520E1445-626C-AE2B-3C32-7BB9FFF952A2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38" creationId="{1C867441-9BAE-EEBA-4E3F-80D74599DB50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39" creationId="{DA13A82D-E9B4-EF29-D18E-67E213F21C4F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40" creationId="{3346C029-1F2C-477E-03A0-9ED985A41234}"/>
          </ac:spMkLst>
        </pc:spChg>
        <pc:spChg chg="add mod">
          <ac:chgData name="Fatima Pillosu" userId="a6295d4dc9e22643" providerId="LiveId" clId="{2545C56C-8030-4D40-90C5-69D31752EDF8}" dt="2024-10-09T10:44:31.693" v="892"/>
          <ac:spMkLst>
            <pc:docMk/>
            <pc:sldMk cId="1564045347" sldId="257"/>
            <ac:spMk id="141" creationId="{CDD5A018-C59F-C572-2447-583FACBDBD0E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42" creationId="{155483EE-CD87-589B-F961-AFCCA6D655B3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50" creationId="{900C2DAE-0AC9-772F-311B-A8FB1C76406F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51" creationId="{765DCD8F-354F-CADD-5362-FAC32E098DB0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52" creationId="{08F90CFE-CCAE-63B2-2297-55F6ED1E0CFE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53" creationId="{CD3DF3A3-77E7-7685-4330-C452E3E18949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54" creationId="{5C508378-F333-5F31-2E38-A1EBB9943C7D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55" creationId="{72F5438C-93A9-BBBA-191A-A0451456919D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56" creationId="{3617B464-B37B-7927-8398-E73BC44AB482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57" creationId="{BA530CAF-A7B4-B242-12A8-500553FF61D9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58" creationId="{6CFB139F-C4E2-5978-D9AD-27DDABF76D56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59" creationId="{ABD6E7F0-4861-519C-A40F-BDACD26A5853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60" creationId="{CAEE6281-622C-2348-91D0-00D941170E86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61" creationId="{7F6D6739-343F-7DD6-9513-C33D3BFB09CF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62" creationId="{21E8A631-8F83-DD64-CDB8-39F9F6F99F19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63" creationId="{FCF57E08-66A6-873D-D34D-43A48CC93CC7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64" creationId="{C7ACAAC1-1001-A501-6294-88BB36DC9D77}"/>
          </ac:spMkLst>
        </pc:spChg>
        <pc:spChg chg="add del mod">
          <ac:chgData name="Fatima Pillosu" userId="a6295d4dc9e22643" providerId="LiveId" clId="{2545C56C-8030-4D40-90C5-69D31752EDF8}" dt="2024-10-09T10:47:01.303" v="1013" actId="478"/>
          <ac:spMkLst>
            <pc:docMk/>
            <pc:sldMk cId="1564045347" sldId="257"/>
            <ac:spMk id="165" creationId="{E749A634-A83D-A3E6-9E87-EF350DE1626A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66" creationId="{55042497-F896-DCD8-E0CC-597C80103CC1}"/>
          </ac:spMkLst>
        </pc:spChg>
        <pc:spChg chg="add del mod">
          <ac:chgData name="Fatima Pillosu" userId="a6295d4dc9e22643" providerId="LiveId" clId="{2545C56C-8030-4D40-90C5-69D31752EDF8}" dt="2024-10-09T10:46:42.647" v="1012" actId="478"/>
          <ac:spMkLst>
            <pc:docMk/>
            <pc:sldMk cId="1564045347" sldId="257"/>
            <ac:spMk id="167" creationId="{BCD17FD0-A131-53BE-EFAF-A2F430ACDADC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69" creationId="{238738B0-F66B-9337-17BB-B8DF98E11787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70" creationId="{CC821699-81B5-CBEE-B197-8A479AF67C0B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71" creationId="{85DAAFE0-B773-CD9B-2D81-C78971B812E6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72" creationId="{32920CA7-DD36-724B-BD5B-9D45C1ACCD29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73" creationId="{C331E31D-AA58-074F-8DB2-C07A80088ECD}"/>
          </ac:spMkLst>
        </pc:spChg>
        <pc:spChg chg="add del mod or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80" creationId="{3801E778-1042-1D2D-9588-FF3E2388BC3B}"/>
          </ac:spMkLst>
        </pc:spChg>
        <pc:spChg chg="add del mod or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81" creationId="{4F8CCB1E-88E4-1CBC-D86A-A4996B65CF5B}"/>
          </ac:spMkLst>
        </pc:spChg>
        <pc:spChg chg="add del mod or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82" creationId="{33ACA87E-04C9-15FA-CE1A-6978465570CF}"/>
          </ac:spMkLst>
        </pc:spChg>
        <pc:spChg chg="add del mod or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83" creationId="{3E242A03-FC76-0D57-DBB1-BD9B115DEE1D}"/>
          </ac:spMkLst>
        </pc:spChg>
        <pc:spChg chg="add del mod or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84" creationId="{6718E217-ACEB-0548-025D-F43363F4E0D8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85" creationId="{1572FD79-447F-59D6-8D01-45B883F9AA1A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198" creationId="{02BEEB5F-6527-3648-0538-AF974DE1BB8D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02" creationId="{D0B92B31-DBF2-4295-27E0-49C869341EEB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03" creationId="{591900DA-D706-1947-F6C7-19E81C533DE9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04" creationId="{BBD2CD74-BABB-E137-B6F3-67A9EC2A103E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05" creationId="{D410F8FC-FD7E-B965-43C0-C073BA38FDEA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06" creationId="{C1B139E9-B60F-8DC5-4698-E46D996E135A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07" creationId="{8B2FE73D-1A85-7120-C1BA-ABFF01BDA2BA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08" creationId="{DB97282F-EC19-F270-21D1-819F8129FCFB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09" creationId="{F3E7BD14-F91D-EA1E-463A-D33F3F716C2B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10" creationId="{0EEBD1D0-5D96-AB50-8217-811D1E099C2B}"/>
          </ac:spMkLst>
        </pc:spChg>
        <pc:spChg chg="add del mod">
          <ac:chgData name="Fatima Pillosu" userId="a6295d4dc9e22643" providerId="LiveId" clId="{2545C56C-8030-4D40-90C5-69D31752EDF8}" dt="2024-10-09T11:32:42.781" v="1626" actId="21"/>
          <ac:spMkLst>
            <pc:docMk/>
            <pc:sldMk cId="1564045347" sldId="257"/>
            <ac:spMk id="211" creationId="{AB572D9E-2E69-C208-B7A7-FFB5922A49D0}"/>
          </ac:spMkLst>
        </pc:spChg>
        <pc:spChg chg="add del">
          <ac:chgData name="Fatima Pillosu" userId="a6295d4dc9e22643" providerId="LiveId" clId="{2545C56C-8030-4D40-90C5-69D31752EDF8}" dt="2024-10-09T11:32:41.374" v="1625" actId="478"/>
          <ac:spMkLst>
            <pc:docMk/>
            <pc:sldMk cId="1564045347" sldId="257"/>
            <ac:spMk id="212" creationId="{55587034-2685-6334-4BF9-CCC2DA1BDA01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16" creationId="{3801E778-1042-1D2D-9588-FF3E2388BC3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17" creationId="{4F8CCB1E-88E4-1CBC-D86A-A4996B65CF5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18" creationId="{33ACA87E-04C9-15FA-CE1A-6978465570CF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19" creationId="{3E242A03-FC76-0D57-DBB1-BD9B115DEE1D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20" creationId="{6718E217-ACEB-0548-025D-F43363F4E0D8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21" creationId="{7C3C0CCB-590A-B3BE-1D40-3CEE15B83BD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22" creationId="{3D5C70CC-28D1-88BD-02A3-3FEE0E41D38F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30" creationId="{E41EE540-2E01-FE4E-E457-FFB07F181EEC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31" creationId="{6664CF02-149A-C1E0-DE00-A79E0872657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32" creationId="{6960F27F-7217-48CD-A78A-9AA3C69B5C68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33" creationId="{58840A90-4CE4-59AD-615D-42E646943ABA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34" creationId="{7F4FF0DF-9A10-C112-603E-82CF4C2D4BB2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35" creationId="{AE850F5E-DC5E-CFC2-F738-BCB181993949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36" creationId="{0BF6C108-9D53-3C18-727D-B8A6B583E2A4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37" creationId="{D498D019-96ED-3FB5-E6BD-15FC72D09E1E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38" creationId="{C09A5FEC-1BA6-CAB9-8B9D-E42C5ABC9D2C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39" creationId="{2CB97A1A-A474-F845-7629-A2CB5C5C6782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40" creationId="{52EA19ED-2D99-2F0F-9A99-4B2C772556ED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41" creationId="{18A388A8-289F-02E1-8176-9B3B941D8721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42" creationId="{0AE2C721-48B7-6369-37F8-BEAA9D9147E9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43" creationId="{9D348241-05BB-0509-7E30-E0456B81780A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44" creationId="{0C3E4222-742E-2835-598E-B05A4A994504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45" creationId="{97AF1A57-A62D-90E7-A562-7D82C2A66955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50" creationId="{6736CF0D-8AC7-C350-2190-32749F9DE90E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54" creationId="{31A2CB8B-58DF-F02D-2B1E-DA2C1DF7504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55" creationId="{C36E23F6-9C66-A131-1BDB-D3913D4C97C4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56" creationId="{B51BFC8F-A3A9-478C-9D28-705C51DC0FDF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57" creationId="{0C3FAAC3-0625-D53C-6BAD-3E22C028E68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58" creationId="{D197C124-5402-B0D4-6095-3D981D2EBA45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59" creationId="{53A80483-CC55-4711-C5DB-2010474BAF4A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60" creationId="{E2069CE2-923C-C14C-911D-0BFFF995DD28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61" creationId="{3EA9A34A-4800-8E7D-F30B-A95AC1408B28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62" creationId="{6CF8A793-33AB-D087-0E7F-BF26646BD2D2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63" creationId="{625B4F07-46EC-359D-8975-94D6270D20C5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64" creationId="{7077F855-6D43-DE4A-6B23-B80779333C68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65" creationId="{E22B4C9B-6C4B-BC2B-A0F5-DB21869509FA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66" creationId="{FCEB7652-59DA-B89E-5B24-D7DEECF1D901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67" creationId="{58F4B21F-4A7E-6358-0B3B-C5AE60C738ED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68" creationId="{43C7B347-FDFC-71B7-29EF-A7D15714FD58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69" creationId="{77C242EB-996E-CDC5-CF13-B334906E9464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70" creationId="{9985A57B-2C3C-CC93-1C24-5ADA4A1BF03E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71" creationId="{CE6B8D1B-E5B6-A929-36D3-A1AB57DACA5A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72" creationId="{D318A173-4EF5-A66C-F79F-93484A74ED18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73" creationId="{93D7E50A-8B03-052B-1EE2-295359D06E94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77" creationId="{C511CF70-BF97-F00D-B505-465907185E64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78" creationId="{866C5018-7E8D-3C00-55C0-3EDBD19FF495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79" creationId="{D50CECEE-56A0-6766-697F-5321224A9F3E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80" creationId="{250BEC67-AF88-5053-D332-B4DC693A142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81" creationId="{9E15CD34-1925-8AB3-83E4-17F16A40AFC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82" creationId="{A9489243-EC5F-4561-0480-CF1B0483A60D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83" creationId="{74567D45-8D20-83C4-1EA4-63646D3BC8D3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84" creationId="{6238931B-A656-3478-367B-5DC959A286CE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89" creationId="{821B142C-6D79-69F4-E2DD-2565A699C37D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90" creationId="{F9D80787-8933-BCDA-17D0-CC34AB69D279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91" creationId="{34D8F273-6B88-1F6F-CB3E-F010E31F69E2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92" creationId="{E854FF54-F135-00D5-20D0-CBF59FDD730F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93" creationId="{851010F7-C852-6943-5C2D-4F462D1483E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94" creationId="{F818CBF6-D1F1-F81B-69C9-BBCAA6A97D45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95" creationId="{FB1DE1FF-1195-2248-31B3-B2A61E0F0278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96" creationId="{C635D982-B160-162E-7017-D7B6008A2B38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97" creationId="{CF3EFA02-1888-2A0D-B6A2-13D5C73A26C9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98" creationId="{E3D8F40F-4C18-D33E-2E91-D2B59FBE9149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299" creationId="{B20CF3B4-062E-2B20-D8CC-0947363FE49F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00" creationId="{676F5C26-663F-E6BB-FE9C-99AA181419C6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01" creationId="{55042497-F896-DCD8-E0CC-597C80103CC1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02" creationId="{238738B0-F66B-9337-17BB-B8DF98E11787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03" creationId="{CC821699-81B5-CBEE-B197-8A479AF67C0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04" creationId="{85DAAFE0-B773-CD9B-2D81-C78971B812E6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05" creationId="{32920CA7-DD36-724B-BD5B-9D45C1ACCD29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06" creationId="{C331E31D-AA58-074F-8DB2-C07A80088ECD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07" creationId="{1572FD79-447F-59D6-8D01-45B883F9AA1A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08" creationId="{02BEEB5F-6527-3648-0538-AF974DE1BB8D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09" creationId="{D0B92B31-DBF2-4295-27E0-49C869341EE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10" creationId="{591900DA-D706-1947-F6C7-19E81C533DE9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11" creationId="{BBD2CD74-BABB-E137-B6F3-67A9EC2A103E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12" creationId="{D410F8FC-FD7E-B965-43C0-C073BA38FDEA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13" creationId="{C1B139E9-B60F-8DC5-4698-E46D996E135A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14" creationId="{8B2FE73D-1A85-7120-C1BA-ABFF01BDA2BA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15" creationId="{DB97282F-EC19-F270-21D1-819F8129FCF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16" creationId="{F3E7BD14-F91D-EA1E-463A-D33F3F716C2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17" creationId="{0EEBD1D0-5D96-AB50-8217-811D1E099C2B}"/>
          </ac:spMkLst>
        </pc:spChg>
        <pc:spChg chg="add mod">
          <ac:chgData name="Fatima Pillosu" userId="a6295d4dc9e22643" providerId="LiveId" clId="{2545C56C-8030-4D40-90C5-69D31752EDF8}" dt="2024-10-09T11:32:52.484" v="1627"/>
          <ac:spMkLst>
            <pc:docMk/>
            <pc:sldMk cId="1564045347" sldId="257"/>
            <ac:spMk id="318" creationId="{AB572D9E-2E69-C208-B7A7-FFB5922A49D0}"/>
          </ac:spMkLst>
        </pc:spChg>
        <pc:graphicFrameChg chg="add del mod">
          <ac:chgData name="Fatima Pillosu" userId="a6295d4dc9e22643" providerId="LiveId" clId="{2545C56C-8030-4D40-90C5-69D31752EDF8}" dt="2024-10-09T11:13:38.874" v="1271" actId="478"/>
          <ac:graphicFrameMkLst>
            <pc:docMk/>
            <pc:sldMk cId="1564045347" sldId="257"/>
            <ac:graphicFrameMk id="168" creationId="{5959FDA5-B55E-A726-859D-B4997DB5003C}"/>
          </ac:graphicFrameMkLst>
        </pc:graphicFrameChg>
        <pc:graphicFrameChg chg="add mod">
          <ac:chgData name="Fatima Pillosu" userId="a6295d4dc9e22643" providerId="LiveId" clId="{2545C56C-8030-4D40-90C5-69D31752EDF8}" dt="2024-10-09T11:04:01.881" v="1200"/>
          <ac:graphicFrameMkLst>
            <pc:docMk/>
            <pc:sldMk cId="1564045347" sldId="257"/>
            <ac:graphicFrameMk id="174" creationId="{5959FDA5-B55E-A726-859D-B4997DB5003C}"/>
          </ac:graphicFrameMkLst>
        </pc:graphicFrame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7" creationId="{C49E0DC1-B55A-BB57-DF44-4A94F0044C07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8" creationId="{65912797-6B37-1039-CA39-EE4824FFD822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10" creationId="{77F17A41-D0B9-E5CD-6D0A-5C1489801D26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32" creationId="{527D24D6-2D6D-8150-2767-8676C8621C8C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33" creationId="{28EFBE2C-732B-D121-F1B3-451764B0D7F0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34" creationId="{942DFF9F-0F85-655C-FDE7-B5EF1F2B7244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35" creationId="{AE947125-78FF-F2FB-849E-6686CDAC35AC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38" creationId="{F240BF51-5795-8429-691C-568AC24B2587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39" creationId="{0117C858-745A-C3B5-4E02-9C2C83E213B3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40" creationId="{D653E480-DC10-F20B-91A7-966800C11006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41" creationId="{959D9838-B5FC-DFF7-2EC1-B88D5BBC82E4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43" creationId="{6151F218-DE03-4CCD-0A29-BEC56E613078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44" creationId="{AC44F90D-D471-3690-AE8C-F327CC449BBB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45" creationId="{022116A2-A655-38E1-D87B-B3A43C4949E0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73" creationId="{9DC0478E-618F-B5FF-DF94-AFF3F77E166B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74" creationId="{7B4FE5DB-3C04-A998-B7C3-98BF7F70E9F6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75" creationId="{3F11E5AA-8524-93CD-B151-A9628032D955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84" creationId="{FF369B79-FD0D-9FA3-2980-462D55D7F5FC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85" creationId="{1DF8D64D-EF48-37E0-97B6-A8EFF1F24A2B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86" creationId="{AC93B660-8CC4-B938-E527-71E4C0968D3D}"/>
          </ac:cxnSpMkLst>
        </pc:cxnChg>
        <pc:cxnChg chg="del mo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87" creationId="{1A56CCCD-576A-E9AA-CE9A-2B4B02675EDA}"/>
          </ac:cxnSpMkLst>
        </pc:cxnChg>
        <pc:cxnChg chg="add del mod">
          <ac:chgData name="Fatima Pillosu" userId="a6295d4dc9e22643" providerId="LiveId" clId="{2545C56C-8030-4D40-90C5-69D31752EDF8}" dt="2024-10-09T10:36:16.198" v="578" actId="478"/>
          <ac:cxnSpMkLst>
            <pc:docMk/>
            <pc:sldMk cId="1564045347" sldId="257"/>
            <ac:cxnSpMk id="105" creationId="{6B57C537-B26E-CF4C-B358-E6B289FEE17E}"/>
          </ac:cxnSpMkLst>
        </pc:cxnChg>
        <pc:cxnChg chg="add del mod">
          <ac:chgData name="Fatima Pillosu" userId="a6295d4dc9e22643" providerId="LiveId" clId="{2545C56C-8030-4D40-90C5-69D31752EDF8}" dt="2024-10-09T10:36:17.995" v="579" actId="478"/>
          <ac:cxnSpMkLst>
            <pc:docMk/>
            <pc:sldMk cId="1564045347" sldId="257"/>
            <ac:cxnSpMk id="106" creationId="{BFA42786-9A10-FD57-B4D7-CF996A9CAF7B}"/>
          </ac:cxnSpMkLst>
        </pc:cxnChg>
        <pc:cxnChg chg="add mod">
          <ac:chgData name="Fatima Pillosu" userId="a6295d4dc9e22643" providerId="LiveId" clId="{2545C56C-8030-4D40-90C5-69D31752EDF8}" dt="2024-10-09T10:44:31.693" v="892"/>
          <ac:cxnSpMkLst>
            <pc:docMk/>
            <pc:sldMk cId="1564045347" sldId="257"/>
            <ac:cxnSpMk id="117" creationId="{1B83F866-2A24-30CB-3EFD-4D1A838628B1}"/>
          </ac:cxnSpMkLst>
        </pc:cxnChg>
        <pc:cxnChg chg="add mod">
          <ac:chgData name="Fatima Pillosu" userId="a6295d4dc9e22643" providerId="LiveId" clId="{2545C56C-8030-4D40-90C5-69D31752EDF8}" dt="2024-10-09T10:44:31.693" v="892"/>
          <ac:cxnSpMkLst>
            <pc:docMk/>
            <pc:sldMk cId="1564045347" sldId="257"/>
            <ac:cxnSpMk id="118" creationId="{227D5D09-B5F0-EAF1-6846-388401CD4DAA}"/>
          </ac:cxnSpMkLst>
        </pc:cxnChg>
        <pc:cxnChg chg="add mod">
          <ac:chgData name="Fatima Pillosu" userId="a6295d4dc9e22643" providerId="LiveId" clId="{2545C56C-8030-4D40-90C5-69D31752EDF8}" dt="2024-10-09T10:44:31.693" v="892"/>
          <ac:cxnSpMkLst>
            <pc:docMk/>
            <pc:sldMk cId="1564045347" sldId="257"/>
            <ac:cxnSpMk id="119" creationId="{DD1A5DFE-27BD-55BB-BCA0-6B07764CFDA8}"/>
          </ac:cxnSpMkLst>
        </pc:cxnChg>
        <pc:cxnChg chg="add mod">
          <ac:chgData name="Fatima Pillosu" userId="a6295d4dc9e22643" providerId="LiveId" clId="{2545C56C-8030-4D40-90C5-69D31752EDF8}" dt="2024-10-09T10:44:31.693" v="892"/>
          <ac:cxnSpMkLst>
            <pc:docMk/>
            <pc:sldMk cId="1564045347" sldId="257"/>
            <ac:cxnSpMk id="120" creationId="{D0AABFBA-1ACD-5CE7-AD86-F28A7A7AB931}"/>
          </ac:cxnSpMkLst>
        </pc:cxnChg>
        <pc:cxnChg chg="add mod">
          <ac:chgData name="Fatima Pillosu" userId="a6295d4dc9e22643" providerId="LiveId" clId="{2545C56C-8030-4D40-90C5-69D31752EDF8}" dt="2024-10-09T10:44:31.693" v="892"/>
          <ac:cxnSpMkLst>
            <pc:docMk/>
            <pc:sldMk cId="1564045347" sldId="257"/>
            <ac:cxnSpMk id="121" creationId="{F24EBDB2-CBB3-BDE8-4B35-93793F19D624}"/>
          </ac:cxnSpMkLst>
        </pc:cxnChg>
        <pc:cxnChg chg="add mod">
          <ac:chgData name="Fatima Pillosu" userId="a6295d4dc9e22643" providerId="LiveId" clId="{2545C56C-8030-4D40-90C5-69D31752EDF8}" dt="2024-10-09T10:44:31.693" v="892"/>
          <ac:cxnSpMkLst>
            <pc:docMk/>
            <pc:sldMk cId="1564045347" sldId="257"/>
            <ac:cxnSpMk id="122" creationId="{B000F750-6CE0-EE9C-5A7B-B7B3AC9A5641}"/>
          </ac:cxnSpMkLst>
        </pc:cxnChg>
        <pc:cxnChg chg="add mod">
          <ac:chgData name="Fatima Pillosu" userId="a6295d4dc9e22643" providerId="LiveId" clId="{2545C56C-8030-4D40-90C5-69D31752EDF8}" dt="2024-10-09T10:44:31.693" v="892"/>
          <ac:cxnSpMkLst>
            <pc:docMk/>
            <pc:sldMk cId="1564045347" sldId="257"/>
            <ac:cxnSpMk id="123" creationId="{14753DAC-B171-AE19-839A-9DC1FE5856F4}"/>
          </ac:cxnSpMkLst>
        </pc:cxnChg>
        <pc:cxnChg chg="add del mod">
          <ac:chgData name="Fatima Pillosu" userId="a6295d4dc9e22643" providerId="LiveId" clId="{2545C56C-8030-4D40-90C5-69D31752EDF8}" dt="2024-10-09T10:47:01.303" v="1013" actId="478"/>
          <ac:cxnSpMkLst>
            <pc:docMk/>
            <pc:sldMk cId="1564045347" sldId="257"/>
            <ac:cxnSpMk id="143" creationId="{0186C125-E258-F9FA-9D32-C7AD89B4E524}"/>
          </ac:cxnSpMkLst>
        </pc:cxnChg>
        <pc:cxnChg chg="add del mod">
          <ac:chgData name="Fatima Pillosu" userId="a6295d4dc9e22643" providerId="LiveId" clId="{2545C56C-8030-4D40-90C5-69D31752EDF8}" dt="2024-10-09T10:47:01.303" v="1013" actId="478"/>
          <ac:cxnSpMkLst>
            <pc:docMk/>
            <pc:sldMk cId="1564045347" sldId="257"/>
            <ac:cxnSpMk id="144" creationId="{C34EFC49-86D1-E2B2-E459-25C2BC76A548}"/>
          </ac:cxnSpMkLst>
        </pc:cxnChg>
        <pc:cxnChg chg="add del mod">
          <ac:chgData name="Fatima Pillosu" userId="a6295d4dc9e22643" providerId="LiveId" clId="{2545C56C-8030-4D40-90C5-69D31752EDF8}" dt="2024-10-09T10:47:01.303" v="1013" actId="478"/>
          <ac:cxnSpMkLst>
            <pc:docMk/>
            <pc:sldMk cId="1564045347" sldId="257"/>
            <ac:cxnSpMk id="145" creationId="{F57C081C-CB47-CAA9-6599-32FAD492A219}"/>
          </ac:cxnSpMkLst>
        </pc:cxnChg>
        <pc:cxnChg chg="add del mod">
          <ac:chgData name="Fatima Pillosu" userId="a6295d4dc9e22643" providerId="LiveId" clId="{2545C56C-8030-4D40-90C5-69D31752EDF8}" dt="2024-10-09T10:47:01.303" v="1013" actId="478"/>
          <ac:cxnSpMkLst>
            <pc:docMk/>
            <pc:sldMk cId="1564045347" sldId="257"/>
            <ac:cxnSpMk id="146" creationId="{D5F121FF-94EF-59FE-8DB6-AD3E471EFFC7}"/>
          </ac:cxnSpMkLst>
        </pc:cxnChg>
        <pc:cxnChg chg="add del mod">
          <ac:chgData name="Fatima Pillosu" userId="a6295d4dc9e22643" providerId="LiveId" clId="{2545C56C-8030-4D40-90C5-69D31752EDF8}" dt="2024-10-09T10:47:01.303" v="1013" actId="478"/>
          <ac:cxnSpMkLst>
            <pc:docMk/>
            <pc:sldMk cId="1564045347" sldId="257"/>
            <ac:cxnSpMk id="147" creationId="{1114A138-BBAF-6833-8EA3-AF1C699EC543}"/>
          </ac:cxnSpMkLst>
        </pc:cxnChg>
        <pc:cxnChg chg="add del mod">
          <ac:chgData name="Fatima Pillosu" userId="a6295d4dc9e22643" providerId="LiveId" clId="{2545C56C-8030-4D40-90C5-69D31752EDF8}" dt="2024-10-09T10:47:01.303" v="1013" actId="478"/>
          <ac:cxnSpMkLst>
            <pc:docMk/>
            <pc:sldMk cId="1564045347" sldId="257"/>
            <ac:cxnSpMk id="148" creationId="{F59CFDB2-DA6D-BC64-8DC2-3599DD1FBBDE}"/>
          </ac:cxnSpMkLst>
        </pc:cxnChg>
        <pc:cxnChg chg="add del mod">
          <ac:chgData name="Fatima Pillosu" userId="a6295d4dc9e22643" providerId="LiveId" clId="{2545C56C-8030-4D40-90C5-69D31752EDF8}" dt="2024-10-09T10:47:01.303" v="1013" actId="478"/>
          <ac:cxnSpMkLst>
            <pc:docMk/>
            <pc:sldMk cId="1564045347" sldId="257"/>
            <ac:cxnSpMk id="149" creationId="{ED4BBD15-DBF6-AA51-287D-73BF117D32F7}"/>
          </ac:cxnSpMkLst>
        </pc:cxnChg>
        <pc:cxnChg chg="add del">
          <ac:chgData name="Fatima Pillosu" userId="a6295d4dc9e22643" providerId="LiveId" clId="{2545C56C-8030-4D40-90C5-69D31752EDF8}" dt="2024-10-09T11:11:25.303" v="1257" actId="478"/>
          <ac:cxnSpMkLst>
            <pc:docMk/>
            <pc:sldMk cId="1564045347" sldId="257"/>
            <ac:cxnSpMk id="176" creationId="{869A0F7A-203D-60BF-09AD-0C4B41DD0546}"/>
          </ac:cxnSpMkLst>
        </pc:cxnChg>
        <pc:cxnChg chg="add del mod or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177" creationId="{70611FA8-37B7-CD62-A248-A3384B878CBF}"/>
          </ac:cxnSpMkLst>
        </pc:cxnChg>
        <pc:cxnChg chg="add del mod or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178" creationId="{F6784AAA-16B4-2583-AF4E-02601E8FD11A}"/>
          </ac:cxnSpMkLst>
        </pc:cxnChg>
        <pc:cxnChg chg="add del mod ord">
          <ac:chgData name="Fatima Pillosu" userId="a6295d4dc9e22643" providerId="LiveId" clId="{2545C56C-8030-4D40-90C5-69D31752EDF8}" dt="2024-10-09T11:32:42.781" v="1626" actId="21"/>
          <ac:cxnSpMkLst>
            <pc:docMk/>
            <pc:sldMk cId="1564045347" sldId="257"/>
            <ac:cxnSpMk id="179" creationId="{6D6ED02E-CF41-1D5D-A32B-8106A97E9751}"/>
          </ac:cxnSpMkLst>
        </pc:cxnChg>
        <pc:cxnChg chg="add del mod">
          <ac:chgData name="Fatima Pillosu" userId="a6295d4dc9e22643" providerId="LiveId" clId="{2545C56C-8030-4D40-90C5-69D31752EDF8}" dt="2024-10-09T11:15:52.171" v="1374" actId="478"/>
          <ac:cxnSpMkLst>
            <pc:docMk/>
            <pc:sldMk cId="1564045347" sldId="257"/>
            <ac:cxnSpMk id="195" creationId="{6D968CCD-3384-249A-4D6D-06E16B654F6B}"/>
          </ac:cxnSpMkLst>
        </pc:cxnChg>
        <pc:cxnChg chg="add del mod">
          <ac:chgData name="Fatima Pillosu" userId="a6295d4dc9e22643" providerId="LiveId" clId="{2545C56C-8030-4D40-90C5-69D31752EDF8}" dt="2024-10-09T11:15:50.890" v="1373" actId="478"/>
          <ac:cxnSpMkLst>
            <pc:docMk/>
            <pc:sldMk cId="1564045347" sldId="257"/>
            <ac:cxnSpMk id="196" creationId="{5E1E02A0-A9E6-A27A-81E1-79562E4C2B30}"/>
          </ac:cxnSpMkLst>
        </pc:cxnChg>
        <pc:cxnChg chg="add del mod">
          <ac:chgData name="Fatima Pillosu" userId="a6295d4dc9e22643" providerId="LiveId" clId="{2545C56C-8030-4D40-90C5-69D31752EDF8}" dt="2024-10-09T11:20:18.452" v="1433" actId="478"/>
          <ac:cxnSpMkLst>
            <pc:docMk/>
            <pc:sldMk cId="1564045347" sldId="257"/>
            <ac:cxnSpMk id="200" creationId="{046F397F-E766-3F7B-A020-FF2B4E191FAC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13" creationId="{70611FA8-37B7-CD62-A248-A3384B878CBF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14" creationId="{F6784AAA-16B4-2583-AF4E-02601E8FD11A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15" creationId="{6D6ED02E-CF41-1D5D-A32B-8106A97E9751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23" creationId="{527D24D6-2D6D-8150-2767-8676C8621C8C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24" creationId="{28EFBE2C-732B-D121-F1B3-451764B0D7F0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25" creationId="{942DFF9F-0F85-655C-FDE7-B5EF1F2B7244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26" creationId="{AE947125-78FF-F2FB-849E-6686CDAC35AC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27" creationId="{C49E0DC1-B55A-BB57-DF44-4A94F0044C07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28" creationId="{65912797-6B37-1039-CA39-EE4824FFD822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29" creationId="{77F17A41-D0B9-E5CD-6D0A-5C1489801D26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46" creationId="{F240BF51-5795-8429-691C-568AC24B2587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47" creationId="{0117C858-745A-C3B5-4E02-9C2C83E213B3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48" creationId="{D653E480-DC10-F20B-91A7-966800C11006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49" creationId="{959D9838-B5FC-DFF7-2EC1-B88D5BBC82E4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51" creationId="{6151F218-DE03-4CCD-0A29-BEC56E613078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52" creationId="{AC44F90D-D471-3690-AE8C-F327CC449BBB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53" creationId="{022116A2-A655-38E1-D87B-B3A43C4949E0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74" creationId="{9DC0478E-618F-B5FF-DF94-AFF3F77E166B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75" creationId="{7B4FE5DB-3C04-A998-B7C3-98BF7F70E9F6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76" creationId="{3F11E5AA-8524-93CD-B151-A9628032D955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85" creationId="{FF369B79-FD0D-9FA3-2980-462D55D7F5FC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86" creationId="{1DF8D64D-EF48-37E0-97B6-A8EFF1F24A2B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87" creationId="{AC93B660-8CC4-B938-E527-71E4C0968D3D}"/>
          </ac:cxnSpMkLst>
        </pc:cxnChg>
        <pc:cxnChg chg="add mod">
          <ac:chgData name="Fatima Pillosu" userId="a6295d4dc9e22643" providerId="LiveId" clId="{2545C56C-8030-4D40-90C5-69D31752EDF8}" dt="2024-10-09T11:32:52.484" v="1627"/>
          <ac:cxnSpMkLst>
            <pc:docMk/>
            <pc:sldMk cId="1564045347" sldId="257"/>
            <ac:cxnSpMk id="288" creationId="{1A56CCCD-576A-E9AA-CE9A-2B4B02675EDA}"/>
          </ac:cxnSpMkLst>
        </pc:cxnChg>
      </pc:sldChg>
      <pc:sldChg chg="new del">
        <pc:chgData name="Fatima Pillosu" userId="a6295d4dc9e22643" providerId="LiveId" clId="{2545C56C-8030-4D40-90C5-69D31752EDF8}" dt="2024-10-09T10:44:37.349" v="893" actId="2696"/>
        <pc:sldMkLst>
          <pc:docMk/>
          <pc:sldMk cId="1083587985" sldId="258"/>
        </pc:sldMkLst>
      </pc:sldChg>
      <pc:sldChg chg="addSp modSp new del">
        <pc:chgData name="Fatima Pillosu" userId="a6295d4dc9e22643" providerId="LiveId" clId="{2545C56C-8030-4D40-90C5-69D31752EDF8}" dt="2024-10-09T11:17:30.962" v="1410" actId="2696"/>
        <pc:sldMkLst>
          <pc:docMk/>
          <pc:sldMk cId="1736392538" sldId="258"/>
        </pc:sldMkLst>
        <pc:spChg chg="add mod">
          <ac:chgData name="Fatima Pillosu" userId="a6295d4dc9e22643" providerId="LiveId" clId="{2545C56C-8030-4D40-90C5-69D31752EDF8}" dt="2024-10-09T11:13:34.811" v="1270"/>
          <ac:spMkLst>
            <pc:docMk/>
            <pc:sldMk cId="1736392538" sldId="258"/>
            <ac:spMk id="4" creationId="{D492E007-D631-D0F9-19C9-6435ED214B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573127"/>
            <a:ext cx="5508149" cy="3346509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5048690"/>
            <a:ext cx="4860131" cy="2320750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37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79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511767"/>
            <a:ext cx="1397288" cy="81459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511767"/>
            <a:ext cx="4110861" cy="81459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9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396406"/>
            <a:ext cx="5589151" cy="3998454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432687"/>
            <a:ext cx="5589151" cy="2102693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29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558833"/>
            <a:ext cx="2754074" cy="6098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558833"/>
            <a:ext cx="2754074" cy="6098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1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1769"/>
            <a:ext cx="5589151" cy="18579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356352"/>
            <a:ext cx="2741417" cy="11548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511164"/>
            <a:ext cx="2741417" cy="51643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356352"/>
            <a:ext cx="2754918" cy="11548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511164"/>
            <a:ext cx="2754918" cy="51643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67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93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2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40821"/>
            <a:ext cx="2090025" cy="22428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383997"/>
            <a:ext cx="3280589" cy="6830972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883694"/>
            <a:ext cx="2090025" cy="5342400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0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40821"/>
            <a:ext cx="2090025" cy="22428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383997"/>
            <a:ext cx="3280589" cy="6830972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883694"/>
            <a:ext cx="2090025" cy="5342400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511769"/>
            <a:ext cx="5589151" cy="185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558833"/>
            <a:ext cx="5589151" cy="609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909192"/>
            <a:ext cx="1458039" cy="511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7F475-F611-46DA-AE4C-EA48501000AE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909192"/>
            <a:ext cx="2187059" cy="511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909192"/>
            <a:ext cx="1458039" cy="511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8838-02A5-4AE4-9D0D-9B8D737A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3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611FA8-37B7-CD62-A248-A3384B878CBF}"/>
              </a:ext>
            </a:extLst>
          </p:cNvPr>
          <p:cNvCxnSpPr>
            <a:cxnSpLocks/>
          </p:cNvCxnSpPr>
          <p:nvPr/>
        </p:nvCxnSpPr>
        <p:spPr>
          <a:xfrm>
            <a:off x="413814" y="8712051"/>
            <a:ext cx="5949504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84AAA-16B4-2583-AF4E-02601E8FD11A}"/>
              </a:ext>
            </a:extLst>
          </p:cNvPr>
          <p:cNvCxnSpPr>
            <a:cxnSpLocks/>
          </p:cNvCxnSpPr>
          <p:nvPr/>
        </p:nvCxnSpPr>
        <p:spPr>
          <a:xfrm>
            <a:off x="407110" y="7534901"/>
            <a:ext cx="5956208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6ED02E-CF41-1D5D-A32B-8106A97E9751}"/>
              </a:ext>
            </a:extLst>
          </p:cNvPr>
          <p:cNvCxnSpPr>
            <a:cxnSpLocks/>
            <a:stCxn id="331" idx="1"/>
            <a:endCxn id="331" idx="3"/>
          </p:cNvCxnSpPr>
          <p:nvPr/>
        </p:nvCxnSpPr>
        <p:spPr>
          <a:xfrm>
            <a:off x="407111" y="8126629"/>
            <a:ext cx="5956207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01E778-1042-1D2D-9588-FF3E2388BC3B}"/>
              </a:ext>
            </a:extLst>
          </p:cNvPr>
          <p:cNvSpPr txBox="1"/>
          <p:nvPr/>
        </p:nvSpPr>
        <p:spPr>
          <a:xfrm>
            <a:off x="48257" y="915540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CCB1E-88E4-1CBC-D86A-A4996B65CF5B}"/>
              </a:ext>
            </a:extLst>
          </p:cNvPr>
          <p:cNvSpPr txBox="1"/>
          <p:nvPr/>
        </p:nvSpPr>
        <p:spPr>
          <a:xfrm>
            <a:off x="48257" y="8003518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CA87E-04C9-15FA-CE1A-6978465570CF}"/>
              </a:ext>
            </a:extLst>
          </p:cNvPr>
          <p:cNvSpPr txBox="1"/>
          <p:nvPr/>
        </p:nvSpPr>
        <p:spPr>
          <a:xfrm>
            <a:off x="48257" y="6852028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42A03-FC76-0D57-DBB1-BD9B115DEE1D}"/>
              </a:ext>
            </a:extLst>
          </p:cNvPr>
          <p:cNvSpPr txBox="1"/>
          <p:nvPr/>
        </p:nvSpPr>
        <p:spPr>
          <a:xfrm>
            <a:off x="48257" y="7406348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8E217-ACEB-0548-025D-F43363F4E0D8}"/>
              </a:ext>
            </a:extLst>
          </p:cNvPr>
          <p:cNvSpPr txBox="1"/>
          <p:nvPr/>
        </p:nvSpPr>
        <p:spPr>
          <a:xfrm>
            <a:off x="48257" y="858750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3C0CCB-590A-B3BE-1D40-3CEE15B83BDB}"/>
              </a:ext>
            </a:extLst>
          </p:cNvPr>
          <p:cNvSpPr/>
          <p:nvPr/>
        </p:nvSpPr>
        <p:spPr>
          <a:xfrm>
            <a:off x="425280" y="802247"/>
            <a:ext cx="2565583" cy="2430725"/>
          </a:xfrm>
          <a:custGeom>
            <a:avLst/>
            <a:gdLst>
              <a:gd name="connsiteX0" fmla="*/ 0 w 2565583"/>
              <a:gd name="connsiteY0" fmla="*/ 2430725 h 2430725"/>
              <a:gd name="connsiteX1" fmla="*/ 3289 w 2565583"/>
              <a:gd name="connsiteY1" fmla="*/ 1835378 h 2430725"/>
              <a:gd name="connsiteX2" fmla="*/ 19735 w 2565583"/>
              <a:gd name="connsiteY2" fmla="*/ 1424227 h 2430725"/>
              <a:gd name="connsiteX3" fmla="*/ 49338 w 2565583"/>
              <a:gd name="connsiteY3" fmla="*/ 1177536 h 2430725"/>
              <a:gd name="connsiteX4" fmla="*/ 88809 w 2565583"/>
              <a:gd name="connsiteY4" fmla="*/ 967027 h 2430725"/>
              <a:gd name="connsiteX5" fmla="*/ 177617 w 2565583"/>
              <a:gd name="connsiteY5" fmla="*/ 756518 h 2430725"/>
              <a:gd name="connsiteX6" fmla="*/ 299318 w 2565583"/>
              <a:gd name="connsiteY6" fmla="*/ 565744 h 2430725"/>
              <a:gd name="connsiteX7" fmla="*/ 467067 w 2565583"/>
              <a:gd name="connsiteY7" fmla="*/ 368391 h 2430725"/>
              <a:gd name="connsiteX8" fmla="*/ 601925 w 2565583"/>
              <a:gd name="connsiteY8" fmla="*/ 246690 h 2430725"/>
              <a:gd name="connsiteX9" fmla="*/ 766385 w 2565583"/>
              <a:gd name="connsiteY9" fmla="*/ 144725 h 2430725"/>
              <a:gd name="connsiteX10" fmla="*/ 980184 w 2565583"/>
              <a:gd name="connsiteY10" fmla="*/ 82230 h 2430725"/>
              <a:gd name="connsiteX11" fmla="*/ 1213718 w 2565583"/>
              <a:gd name="connsiteY11" fmla="*/ 32892 h 2430725"/>
              <a:gd name="connsiteX12" fmla="*/ 1598555 w 2565583"/>
              <a:gd name="connsiteY12" fmla="*/ 13157 h 2430725"/>
              <a:gd name="connsiteX13" fmla="*/ 1947211 w 2565583"/>
              <a:gd name="connsiteY13" fmla="*/ 16446 h 2430725"/>
              <a:gd name="connsiteX14" fmla="*/ 2565583 w 2565583"/>
              <a:gd name="connsiteY14" fmla="*/ 0 h 2430725"/>
              <a:gd name="connsiteX15" fmla="*/ 809145 w 2565583"/>
              <a:gd name="connsiteY15" fmla="*/ 0 h 2430725"/>
              <a:gd name="connsiteX16" fmla="*/ 654552 w 2565583"/>
              <a:gd name="connsiteY16" fmla="*/ 69073 h 2430725"/>
              <a:gd name="connsiteX17" fmla="*/ 532852 w 2565583"/>
              <a:gd name="connsiteY17" fmla="*/ 174328 h 2430725"/>
              <a:gd name="connsiteX18" fmla="*/ 447332 w 2565583"/>
              <a:gd name="connsiteY18" fmla="*/ 305896 h 2430725"/>
              <a:gd name="connsiteX19" fmla="*/ 348656 w 2565583"/>
              <a:gd name="connsiteY19" fmla="*/ 490092 h 2430725"/>
              <a:gd name="connsiteX20" fmla="*/ 286161 w 2565583"/>
              <a:gd name="connsiteY20" fmla="*/ 710469 h 2430725"/>
              <a:gd name="connsiteX21" fmla="*/ 217088 w 2565583"/>
              <a:gd name="connsiteY21" fmla="*/ 960449 h 2430725"/>
              <a:gd name="connsiteX22" fmla="*/ 151303 w 2565583"/>
              <a:gd name="connsiteY22" fmla="*/ 1220296 h 2430725"/>
              <a:gd name="connsiteX23" fmla="*/ 124990 w 2565583"/>
              <a:gd name="connsiteY23" fmla="*/ 1368311 h 2430725"/>
              <a:gd name="connsiteX24" fmla="*/ 78941 w 2565583"/>
              <a:gd name="connsiteY24" fmla="*/ 1654472 h 2430725"/>
              <a:gd name="connsiteX25" fmla="*/ 46049 w 2565583"/>
              <a:gd name="connsiteY25" fmla="*/ 1888006 h 2430725"/>
              <a:gd name="connsiteX26" fmla="*/ 23024 w 2565583"/>
              <a:gd name="connsiteY26" fmla="*/ 2161010 h 2430725"/>
              <a:gd name="connsiteX27" fmla="*/ 0 w 2565583"/>
              <a:gd name="connsiteY27" fmla="*/ 2430725 h 24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65583" h="2430725">
                <a:moveTo>
                  <a:pt x="0" y="2430725"/>
                </a:moveTo>
                <a:cubicBezTo>
                  <a:pt x="1096" y="2232276"/>
                  <a:pt x="2193" y="2033827"/>
                  <a:pt x="3289" y="1835378"/>
                </a:cubicBezTo>
                <a:lnTo>
                  <a:pt x="19735" y="1424227"/>
                </a:lnTo>
                <a:lnTo>
                  <a:pt x="49338" y="1177536"/>
                </a:lnTo>
                <a:lnTo>
                  <a:pt x="88809" y="967027"/>
                </a:lnTo>
                <a:lnTo>
                  <a:pt x="177617" y="756518"/>
                </a:lnTo>
                <a:lnTo>
                  <a:pt x="299318" y="565744"/>
                </a:lnTo>
                <a:lnTo>
                  <a:pt x="467067" y="368391"/>
                </a:lnTo>
                <a:lnTo>
                  <a:pt x="601925" y="246690"/>
                </a:lnTo>
                <a:lnTo>
                  <a:pt x="766385" y="144725"/>
                </a:lnTo>
                <a:lnTo>
                  <a:pt x="980184" y="82230"/>
                </a:lnTo>
                <a:lnTo>
                  <a:pt x="1213718" y="32892"/>
                </a:lnTo>
                <a:lnTo>
                  <a:pt x="1598555" y="13157"/>
                </a:lnTo>
                <a:lnTo>
                  <a:pt x="1947211" y="16446"/>
                </a:lnTo>
                <a:lnTo>
                  <a:pt x="2565583" y="0"/>
                </a:lnTo>
                <a:lnTo>
                  <a:pt x="809145" y="0"/>
                </a:lnTo>
                <a:lnTo>
                  <a:pt x="654552" y="69073"/>
                </a:lnTo>
                <a:lnTo>
                  <a:pt x="532852" y="174328"/>
                </a:lnTo>
                <a:lnTo>
                  <a:pt x="447332" y="305896"/>
                </a:lnTo>
                <a:lnTo>
                  <a:pt x="348656" y="490092"/>
                </a:lnTo>
                <a:lnTo>
                  <a:pt x="286161" y="710469"/>
                </a:lnTo>
                <a:lnTo>
                  <a:pt x="217088" y="960449"/>
                </a:lnTo>
                <a:lnTo>
                  <a:pt x="151303" y="1220296"/>
                </a:lnTo>
                <a:lnTo>
                  <a:pt x="124990" y="1368311"/>
                </a:lnTo>
                <a:lnTo>
                  <a:pt x="78941" y="1654472"/>
                </a:lnTo>
                <a:lnTo>
                  <a:pt x="46049" y="1888006"/>
                </a:lnTo>
                <a:lnTo>
                  <a:pt x="23024" y="2161010"/>
                </a:lnTo>
                <a:lnTo>
                  <a:pt x="0" y="2430725"/>
                </a:lnTo>
                <a:close/>
              </a:path>
            </a:pathLst>
          </a:custGeom>
          <a:solidFill>
            <a:srgbClr val="99003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5C70CC-28D1-88BD-02A3-3FEE0E41D38F}"/>
              </a:ext>
            </a:extLst>
          </p:cNvPr>
          <p:cNvSpPr/>
          <p:nvPr/>
        </p:nvSpPr>
        <p:spPr>
          <a:xfrm>
            <a:off x="428354" y="3929937"/>
            <a:ext cx="420682" cy="2322517"/>
          </a:xfrm>
          <a:custGeom>
            <a:avLst/>
            <a:gdLst>
              <a:gd name="connsiteX0" fmla="*/ 0 w 420682"/>
              <a:gd name="connsiteY0" fmla="*/ 2322517 h 2322517"/>
              <a:gd name="connsiteX1" fmla="*/ 2921 w 420682"/>
              <a:gd name="connsiteY1" fmla="*/ 1627223 h 2322517"/>
              <a:gd name="connsiteX2" fmla="*/ 11686 w 420682"/>
              <a:gd name="connsiteY2" fmla="*/ 1063391 h 2322517"/>
              <a:gd name="connsiteX3" fmla="*/ 14607 w 420682"/>
              <a:gd name="connsiteY3" fmla="*/ 575517 h 2322517"/>
              <a:gd name="connsiteX4" fmla="*/ 35057 w 420682"/>
              <a:gd name="connsiteY4" fmla="*/ 368097 h 2322517"/>
              <a:gd name="connsiteX5" fmla="*/ 52585 w 420682"/>
              <a:gd name="connsiteY5" fmla="*/ 236634 h 2322517"/>
              <a:gd name="connsiteX6" fmla="*/ 128542 w 420682"/>
              <a:gd name="connsiteY6" fmla="*/ 111013 h 2322517"/>
              <a:gd name="connsiteX7" fmla="*/ 236634 w 420682"/>
              <a:gd name="connsiteY7" fmla="*/ 67192 h 2322517"/>
              <a:gd name="connsiteX8" fmla="*/ 324276 w 420682"/>
              <a:gd name="connsiteY8" fmla="*/ 35057 h 2322517"/>
              <a:gd name="connsiteX9" fmla="*/ 420682 w 420682"/>
              <a:gd name="connsiteY9" fmla="*/ 2921 h 2322517"/>
              <a:gd name="connsiteX10" fmla="*/ 119778 w 420682"/>
              <a:gd name="connsiteY10" fmla="*/ 0 h 2322517"/>
              <a:gd name="connsiteX11" fmla="*/ 102249 w 420682"/>
              <a:gd name="connsiteY11" fmla="*/ 96406 h 2322517"/>
              <a:gd name="connsiteX12" fmla="*/ 87642 w 420682"/>
              <a:gd name="connsiteY12" fmla="*/ 222027 h 2322517"/>
              <a:gd name="connsiteX13" fmla="*/ 78878 w 420682"/>
              <a:gd name="connsiteY13" fmla="*/ 394389 h 2322517"/>
              <a:gd name="connsiteX14" fmla="*/ 58428 w 420682"/>
              <a:gd name="connsiteY14" fmla="*/ 800465 h 2322517"/>
              <a:gd name="connsiteX15" fmla="*/ 40900 w 420682"/>
              <a:gd name="connsiteY15" fmla="*/ 1104291 h 2322517"/>
              <a:gd name="connsiteX16" fmla="*/ 32136 w 420682"/>
              <a:gd name="connsiteY16" fmla="*/ 1381825 h 2322517"/>
              <a:gd name="connsiteX17" fmla="*/ 17528 w 420682"/>
              <a:gd name="connsiteY17" fmla="*/ 1606773 h 2322517"/>
              <a:gd name="connsiteX18" fmla="*/ 11686 w 420682"/>
              <a:gd name="connsiteY18" fmla="*/ 1828800 h 2322517"/>
              <a:gd name="connsiteX19" fmla="*/ 0 w 420682"/>
              <a:gd name="connsiteY19" fmla="*/ 2322517 h 232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0682" h="2322517">
                <a:moveTo>
                  <a:pt x="0" y="2322517"/>
                </a:moveTo>
                <a:cubicBezTo>
                  <a:pt x="974" y="2090752"/>
                  <a:pt x="1947" y="1858988"/>
                  <a:pt x="2921" y="1627223"/>
                </a:cubicBezTo>
                <a:lnTo>
                  <a:pt x="11686" y="1063391"/>
                </a:lnTo>
                <a:cubicBezTo>
                  <a:pt x="12660" y="900766"/>
                  <a:pt x="13633" y="738142"/>
                  <a:pt x="14607" y="575517"/>
                </a:cubicBezTo>
                <a:lnTo>
                  <a:pt x="35057" y="368097"/>
                </a:lnTo>
                <a:lnTo>
                  <a:pt x="52585" y="236634"/>
                </a:lnTo>
                <a:lnTo>
                  <a:pt x="128542" y="111013"/>
                </a:lnTo>
                <a:lnTo>
                  <a:pt x="236634" y="67192"/>
                </a:lnTo>
                <a:lnTo>
                  <a:pt x="324276" y="35057"/>
                </a:lnTo>
                <a:lnTo>
                  <a:pt x="420682" y="2921"/>
                </a:lnTo>
                <a:lnTo>
                  <a:pt x="119778" y="0"/>
                </a:lnTo>
                <a:lnTo>
                  <a:pt x="102249" y="96406"/>
                </a:lnTo>
                <a:lnTo>
                  <a:pt x="87642" y="222027"/>
                </a:lnTo>
                <a:lnTo>
                  <a:pt x="78878" y="394389"/>
                </a:lnTo>
                <a:lnTo>
                  <a:pt x="58428" y="800465"/>
                </a:lnTo>
                <a:lnTo>
                  <a:pt x="40900" y="1104291"/>
                </a:lnTo>
                <a:lnTo>
                  <a:pt x="32136" y="1381825"/>
                </a:lnTo>
                <a:lnTo>
                  <a:pt x="17528" y="1606773"/>
                </a:lnTo>
                <a:lnTo>
                  <a:pt x="11686" y="1828800"/>
                </a:lnTo>
                <a:lnTo>
                  <a:pt x="0" y="2322517"/>
                </a:lnTo>
                <a:close/>
              </a:path>
            </a:pathLst>
          </a:custGeom>
          <a:solidFill>
            <a:srgbClr val="99003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7D24D6-2D6D-8150-2767-8676C8621C8C}"/>
              </a:ext>
            </a:extLst>
          </p:cNvPr>
          <p:cNvCxnSpPr>
            <a:cxnSpLocks/>
          </p:cNvCxnSpPr>
          <p:nvPr/>
        </p:nvCxnSpPr>
        <p:spPr>
          <a:xfrm rot="16200000">
            <a:off x="-226225" y="5077543"/>
            <a:ext cx="2336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EFBE2C-732B-D121-F1B3-451764B0D7F0}"/>
              </a:ext>
            </a:extLst>
          </p:cNvPr>
          <p:cNvCxnSpPr>
            <a:cxnSpLocks/>
          </p:cNvCxnSpPr>
          <p:nvPr/>
        </p:nvCxnSpPr>
        <p:spPr>
          <a:xfrm rot="16200000">
            <a:off x="287501" y="5077544"/>
            <a:ext cx="2336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2DFF9F-0F85-655C-FDE7-B5EF1F2B7244}"/>
              </a:ext>
            </a:extLst>
          </p:cNvPr>
          <p:cNvCxnSpPr>
            <a:cxnSpLocks/>
          </p:cNvCxnSpPr>
          <p:nvPr/>
        </p:nvCxnSpPr>
        <p:spPr>
          <a:xfrm rot="16200000">
            <a:off x="801227" y="5077544"/>
            <a:ext cx="2336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947125-78FF-F2FB-849E-6686CDAC35AC}"/>
              </a:ext>
            </a:extLst>
          </p:cNvPr>
          <p:cNvCxnSpPr>
            <a:cxnSpLocks/>
          </p:cNvCxnSpPr>
          <p:nvPr/>
        </p:nvCxnSpPr>
        <p:spPr>
          <a:xfrm rot="16200000">
            <a:off x="1314953" y="5077544"/>
            <a:ext cx="2336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E0DC1-B55A-BB57-DF44-4A94F0044C07}"/>
              </a:ext>
            </a:extLst>
          </p:cNvPr>
          <p:cNvCxnSpPr>
            <a:cxnSpLocks/>
          </p:cNvCxnSpPr>
          <p:nvPr/>
        </p:nvCxnSpPr>
        <p:spPr>
          <a:xfrm>
            <a:off x="428248" y="5662366"/>
            <a:ext cx="2570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912797-6B37-1039-CA39-EE4824FFD822}"/>
              </a:ext>
            </a:extLst>
          </p:cNvPr>
          <p:cNvCxnSpPr>
            <a:cxnSpLocks/>
          </p:cNvCxnSpPr>
          <p:nvPr/>
        </p:nvCxnSpPr>
        <p:spPr>
          <a:xfrm>
            <a:off x="428248" y="4494550"/>
            <a:ext cx="2570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F17A41-D0B9-E5CD-6D0A-5C1489801D26}"/>
              </a:ext>
            </a:extLst>
          </p:cNvPr>
          <p:cNvCxnSpPr>
            <a:cxnSpLocks/>
          </p:cNvCxnSpPr>
          <p:nvPr/>
        </p:nvCxnSpPr>
        <p:spPr>
          <a:xfrm>
            <a:off x="428248" y="5078458"/>
            <a:ext cx="2570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41EE540-2E01-FE4E-E457-FFB07F181EEC}"/>
              </a:ext>
            </a:extLst>
          </p:cNvPr>
          <p:cNvSpPr/>
          <p:nvPr/>
        </p:nvSpPr>
        <p:spPr>
          <a:xfrm>
            <a:off x="428248" y="3909343"/>
            <a:ext cx="2568633" cy="2335877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64CF02-149A-C1E0-DE00-A79E0872657B}"/>
              </a:ext>
            </a:extLst>
          </p:cNvPr>
          <p:cNvSpPr/>
          <p:nvPr/>
        </p:nvSpPr>
        <p:spPr>
          <a:xfrm>
            <a:off x="438100" y="3925580"/>
            <a:ext cx="121595" cy="2312413"/>
          </a:xfrm>
          <a:custGeom>
            <a:avLst/>
            <a:gdLst>
              <a:gd name="connsiteX0" fmla="*/ 1745 w 578094"/>
              <a:gd name="connsiteY0" fmla="*/ 2313709 h 2313709"/>
              <a:gd name="connsiteX1" fmla="*/ 7287 w 578094"/>
              <a:gd name="connsiteY1" fmla="*/ 1850968 h 2313709"/>
              <a:gd name="connsiteX2" fmla="*/ 59934 w 578094"/>
              <a:gd name="connsiteY2" fmla="*/ 1609898 h 2313709"/>
              <a:gd name="connsiteX3" fmla="*/ 118123 w 578094"/>
              <a:gd name="connsiteY3" fmla="*/ 1332808 h 2313709"/>
              <a:gd name="connsiteX4" fmla="*/ 173541 w 578094"/>
              <a:gd name="connsiteY4" fmla="*/ 972589 h 2313709"/>
              <a:gd name="connsiteX5" fmla="*/ 220647 w 578094"/>
              <a:gd name="connsiteY5" fmla="*/ 753688 h 2313709"/>
              <a:gd name="connsiteX6" fmla="*/ 256668 w 578094"/>
              <a:gd name="connsiteY6" fmla="*/ 459971 h 2313709"/>
              <a:gd name="connsiteX7" fmla="*/ 397985 w 578094"/>
              <a:gd name="connsiteY7" fmla="*/ 315884 h 2313709"/>
              <a:gd name="connsiteX8" fmla="*/ 494967 w 578094"/>
              <a:gd name="connsiteY8" fmla="*/ 163484 h 2313709"/>
              <a:gd name="connsiteX9" fmla="*/ 578094 w 578094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17595 w 577566"/>
              <a:gd name="connsiteY3" fmla="*/ 1332808 h 2313709"/>
              <a:gd name="connsiteX4" fmla="*/ 173013 w 577566"/>
              <a:gd name="connsiteY4" fmla="*/ 972589 h 2313709"/>
              <a:gd name="connsiteX5" fmla="*/ 220119 w 577566"/>
              <a:gd name="connsiteY5" fmla="*/ 753688 h 2313709"/>
              <a:gd name="connsiteX6" fmla="*/ 256140 w 577566"/>
              <a:gd name="connsiteY6" fmla="*/ 459971 h 2313709"/>
              <a:gd name="connsiteX7" fmla="*/ 397457 w 577566"/>
              <a:gd name="connsiteY7" fmla="*/ 315884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73013 w 577566"/>
              <a:gd name="connsiteY4" fmla="*/ 972589 h 2313709"/>
              <a:gd name="connsiteX5" fmla="*/ 220119 w 577566"/>
              <a:gd name="connsiteY5" fmla="*/ 753688 h 2313709"/>
              <a:gd name="connsiteX6" fmla="*/ 256140 w 577566"/>
              <a:gd name="connsiteY6" fmla="*/ 459971 h 2313709"/>
              <a:gd name="connsiteX7" fmla="*/ 397457 w 577566"/>
              <a:gd name="connsiteY7" fmla="*/ 315884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20119 w 577566"/>
              <a:gd name="connsiteY5" fmla="*/ 753688 h 2313709"/>
              <a:gd name="connsiteX6" fmla="*/ 256140 w 577566"/>
              <a:gd name="connsiteY6" fmla="*/ 459971 h 2313709"/>
              <a:gd name="connsiteX7" fmla="*/ 397457 w 577566"/>
              <a:gd name="connsiteY7" fmla="*/ 315884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56140 w 577566"/>
              <a:gd name="connsiteY6" fmla="*/ 459971 h 2313709"/>
              <a:gd name="connsiteX7" fmla="*/ 397457 w 577566"/>
              <a:gd name="connsiteY7" fmla="*/ 315884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56140 w 577566"/>
              <a:gd name="connsiteY6" fmla="*/ 459971 h 2313709"/>
              <a:gd name="connsiteX7" fmla="*/ 397457 w 577566"/>
              <a:gd name="connsiteY7" fmla="*/ 315884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56140 w 577566"/>
              <a:gd name="connsiteY6" fmla="*/ 459971 h 2313709"/>
              <a:gd name="connsiteX7" fmla="*/ 362733 w 577566"/>
              <a:gd name="connsiteY7" fmla="*/ 296592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83148 w 577566"/>
              <a:gd name="connsiteY6" fmla="*/ 467688 h 2313709"/>
              <a:gd name="connsiteX7" fmla="*/ 362733 w 577566"/>
              <a:gd name="connsiteY7" fmla="*/ 296592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83148 w 577566"/>
              <a:gd name="connsiteY6" fmla="*/ 467688 h 2313709"/>
              <a:gd name="connsiteX7" fmla="*/ 362733 w 577566"/>
              <a:gd name="connsiteY7" fmla="*/ 296592 h 2313709"/>
              <a:gd name="connsiteX8" fmla="*/ 475148 w 577566"/>
              <a:gd name="connsiteY8" fmla="*/ 148051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2162 w 577566"/>
              <a:gd name="connsiteY3" fmla="*/ 1290367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83148 w 577566"/>
              <a:gd name="connsiteY6" fmla="*/ 467688 h 2313709"/>
              <a:gd name="connsiteX7" fmla="*/ 362733 w 577566"/>
              <a:gd name="connsiteY7" fmla="*/ 296592 h 2313709"/>
              <a:gd name="connsiteX8" fmla="*/ 475148 w 577566"/>
              <a:gd name="connsiteY8" fmla="*/ 148051 h 2313709"/>
              <a:gd name="connsiteX9" fmla="*/ 577566 w 577566"/>
              <a:gd name="connsiteY9" fmla="*/ 0 h 2313709"/>
              <a:gd name="connsiteX0" fmla="*/ 5531 w 581880"/>
              <a:gd name="connsiteY0" fmla="*/ 2313709 h 2313709"/>
              <a:gd name="connsiteX1" fmla="*/ 3357 w 581880"/>
              <a:gd name="connsiteY1" fmla="*/ 1862542 h 2313709"/>
              <a:gd name="connsiteX2" fmla="*/ 52145 w 581880"/>
              <a:gd name="connsiteY2" fmla="*/ 1582890 h 2313709"/>
              <a:gd name="connsiteX3" fmla="*/ 106476 w 581880"/>
              <a:gd name="connsiteY3" fmla="*/ 1290367 h 2313709"/>
              <a:gd name="connsiteX4" fmla="*/ 161895 w 581880"/>
              <a:gd name="connsiteY4" fmla="*/ 964873 h 2313709"/>
              <a:gd name="connsiteX5" fmla="*/ 209000 w 581880"/>
              <a:gd name="connsiteY5" fmla="*/ 745972 h 2313709"/>
              <a:gd name="connsiteX6" fmla="*/ 287462 w 581880"/>
              <a:gd name="connsiteY6" fmla="*/ 467688 h 2313709"/>
              <a:gd name="connsiteX7" fmla="*/ 367047 w 581880"/>
              <a:gd name="connsiteY7" fmla="*/ 296592 h 2313709"/>
              <a:gd name="connsiteX8" fmla="*/ 479462 w 581880"/>
              <a:gd name="connsiteY8" fmla="*/ 148051 h 2313709"/>
              <a:gd name="connsiteX9" fmla="*/ 581880 w 581880"/>
              <a:gd name="connsiteY9" fmla="*/ 0 h 2313709"/>
              <a:gd name="connsiteX0" fmla="*/ 4392 w 580741"/>
              <a:gd name="connsiteY0" fmla="*/ 2313709 h 2313709"/>
              <a:gd name="connsiteX1" fmla="*/ 2218 w 580741"/>
              <a:gd name="connsiteY1" fmla="*/ 1862542 h 2313709"/>
              <a:gd name="connsiteX2" fmla="*/ 35574 w 580741"/>
              <a:gd name="connsiteY2" fmla="*/ 1552024 h 2313709"/>
              <a:gd name="connsiteX3" fmla="*/ 105337 w 580741"/>
              <a:gd name="connsiteY3" fmla="*/ 1290367 h 2313709"/>
              <a:gd name="connsiteX4" fmla="*/ 160756 w 580741"/>
              <a:gd name="connsiteY4" fmla="*/ 964873 h 2313709"/>
              <a:gd name="connsiteX5" fmla="*/ 207861 w 580741"/>
              <a:gd name="connsiteY5" fmla="*/ 745972 h 2313709"/>
              <a:gd name="connsiteX6" fmla="*/ 286323 w 580741"/>
              <a:gd name="connsiteY6" fmla="*/ 467688 h 2313709"/>
              <a:gd name="connsiteX7" fmla="*/ 365908 w 580741"/>
              <a:gd name="connsiteY7" fmla="*/ 296592 h 2313709"/>
              <a:gd name="connsiteX8" fmla="*/ 478323 w 580741"/>
              <a:gd name="connsiteY8" fmla="*/ 148051 h 2313709"/>
              <a:gd name="connsiteX9" fmla="*/ 580741 w 580741"/>
              <a:gd name="connsiteY9" fmla="*/ 0 h 2313709"/>
              <a:gd name="connsiteX0" fmla="*/ 6102 w 582451"/>
              <a:gd name="connsiteY0" fmla="*/ 2313709 h 2313709"/>
              <a:gd name="connsiteX1" fmla="*/ 3928 w 582451"/>
              <a:gd name="connsiteY1" fmla="*/ 1862542 h 2313709"/>
              <a:gd name="connsiteX2" fmla="*/ 60433 w 582451"/>
              <a:gd name="connsiteY2" fmla="*/ 1552024 h 2313709"/>
              <a:gd name="connsiteX3" fmla="*/ 107047 w 582451"/>
              <a:gd name="connsiteY3" fmla="*/ 1290367 h 2313709"/>
              <a:gd name="connsiteX4" fmla="*/ 162466 w 582451"/>
              <a:gd name="connsiteY4" fmla="*/ 964873 h 2313709"/>
              <a:gd name="connsiteX5" fmla="*/ 209571 w 582451"/>
              <a:gd name="connsiteY5" fmla="*/ 745972 h 2313709"/>
              <a:gd name="connsiteX6" fmla="*/ 288033 w 582451"/>
              <a:gd name="connsiteY6" fmla="*/ 467688 h 2313709"/>
              <a:gd name="connsiteX7" fmla="*/ 367618 w 582451"/>
              <a:gd name="connsiteY7" fmla="*/ 296592 h 2313709"/>
              <a:gd name="connsiteX8" fmla="*/ 480033 w 582451"/>
              <a:gd name="connsiteY8" fmla="*/ 148051 h 2313709"/>
              <a:gd name="connsiteX9" fmla="*/ 582451 w 582451"/>
              <a:gd name="connsiteY9" fmla="*/ 0 h 2313709"/>
              <a:gd name="connsiteX0" fmla="*/ 5532 w 581881"/>
              <a:gd name="connsiteY0" fmla="*/ 2313709 h 2313709"/>
              <a:gd name="connsiteX1" fmla="*/ 3358 w 581881"/>
              <a:gd name="connsiteY1" fmla="*/ 1862542 h 2313709"/>
              <a:gd name="connsiteX2" fmla="*/ 52147 w 581881"/>
              <a:gd name="connsiteY2" fmla="*/ 1536591 h 2313709"/>
              <a:gd name="connsiteX3" fmla="*/ 106477 w 581881"/>
              <a:gd name="connsiteY3" fmla="*/ 1290367 h 2313709"/>
              <a:gd name="connsiteX4" fmla="*/ 161896 w 581881"/>
              <a:gd name="connsiteY4" fmla="*/ 964873 h 2313709"/>
              <a:gd name="connsiteX5" fmla="*/ 209001 w 581881"/>
              <a:gd name="connsiteY5" fmla="*/ 745972 h 2313709"/>
              <a:gd name="connsiteX6" fmla="*/ 287463 w 581881"/>
              <a:gd name="connsiteY6" fmla="*/ 467688 h 2313709"/>
              <a:gd name="connsiteX7" fmla="*/ 367048 w 581881"/>
              <a:gd name="connsiteY7" fmla="*/ 296592 h 2313709"/>
              <a:gd name="connsiteX8" fmla="*/ 479463 w 581881"/>
              <a:gd name="connsiteY8" fmla="*/ 148051 h 2313709"/>
              <a:gd name="connsiteX9" fmla="*/ 581881 w 581881"/>
              <a:gd name="connsiteY9" fmla="*/ 0 h 2313709"/>
              <a:gd name="connsiteX0" fmla="*/ 5532 w 581881"/>
              <a:gd name="connsiteY0" fmla="*/ 2313709 h 2313709"/>
              <a:gd name="connsiteX1" fmla="*/ 3358 w 581881"/>
              <a:gd name="connsiteY1" fmla="*/ 1862542 h 2313709"/>
              <a:gd name="connsiteX2" fmla="*/ 52147 w 581881"/>
              <a:gd name="connsiteY2" fmla="*/ 1536591 h 2313709"/>
              <a:gd name="connsiteX3" fmla="*/ 106477 w 581881"/>
              <a:gd name="connsiteY3" fmla="*/ 1290367 h 2313709"/>
              <a:gd name="connsiteX4" fmla="*/ 161896 w 581881"/>
              <a:gd name="connsiteY4" fmla="*/ 964873 h 2313709"/>
              <a:gd name="connsiteX5" fmla="*/ 209001 w 581881"/>
              <a:gd name="connsiteY5" fmla="*/ 745972 h 2313709"/>
              <a:gd name="connsiteX6" fmla="*/ 287463 w 581881"/>
              <a:gd name="connsiteY6" fmla="*/ 467688 h 2313709"/>
              <a:gd name="connsiteX7" fmla="*/ 367048 w 581881"/>
              <a:gd name="connsiteY7" fmla="*/ 296592 h 2313709"/>
              <a:gd name="connsiteX8" fmla="*/ 479463 w 581881"/>
              <a:gd name="connsiteY8" fmla="*/ 148051 h 2313709"/>
              <a:gd name="connsiteX9" fmla="*/ 581881 w 581881"/>
              <a:gd name="connsiteY9" fmla="*/ 0 h 2313709"/>
              <a:gd name="connsiteX0" fmla="*/ 5532 w 581881"/>
              <a:gd name="connsiteY0" fmla="*/ 2313709 h 2313709"/>
              <a:gd name="connsiteX1" fmla="*/ 3358 w 581881"/>
              <a:gd name="connsiteY1" fmla="*/ 1862542 h 2313709"/>
              <a:gd name="connsiteX2" fmla="*/ 52147 w 581881"/>
              <a:gd name="connsiteY2" fmla="*/ 1536591 h 2313709"/>
              <a:gd name="connsiteX3" fmla="*/ 98760 w 581881"/>
              <a:gd name="connsiteY3" fmla="*/ 1232494 h 2313709"/>
              <a:gd name="connsiteX4" fmla="*/ 161896 w 581881"/>
              <a:gd name="connsiteY4" fmla="*/ 964873 h 2313709"/>
              <a:gd name="connsiteX5" fmla="*/ 209001 w 581881"/>
              <a:gd name="connsiteY5" fmla="*/ 745972 h 2313709"/>
              <a:gd name="connsiteX6" fmla="*/ 287463 w 581881"/>
              <a:gd name="connsiteY6" fmla="*/ 467688 h 2313709"/>
              <a:gd name="connsiteX7" fmla="*/ 367048 w 581881"/>
              <a:gd name="connsiteY7" fmla="*/ 296592 h 2313709"/>
              <a:gd name="connsiteX8" fmla="*/ 479463 w 581881"/>
              <a:gd name="connsiteY8" fmla="*/ 148051 h 2313709"/>
              <a:gd name="connsiteX9" fmla="*/ 581881 w 581881"/>
              <a:gd name="connsiteY9" fmla="*/ 0 h 2313709"/>
              <a:gd name="connsiteX0" fmla="*/ 6622 w 582971"/>
              <a:gd name="connsiteY0" fmla="*/ 2313709 h 2313709"/>
              <a:gd name="connsiteX1" fmla="*/ 4448 w 582971"/>
              <a:gd name="connsiteY1" fmla="*/ 1862542 h 2313709"/>
              <a:gd name="connsiteX2" fmla="*/ 8081 w 582971"/>
              <a:gd name="connsiteY2" fmla="*/ 1508369 h 2313709"/>
              <a:gd name="connsiteX3" fmla="*/ 99850 w 582971"/>
              <a:gd name="connsiteY3" fmla="*/ 1232494 h 2313709"/>
              <a:gd name="connsiteX4" fmla="*/ 162986 w 582971"/>
              <a:gd name="connsiteY4" fmla="*/ 964873 h 2313709"/>
              <a:gd name="connsiteX5" fmla="*/ 210091 w 582971"/>
              <a:gd name="connsiteY5" fmla="*/ 745972 h 2313709"/>
              <a:gd name="connsiteX6" fmla="*/ 288553 w 582971"/>
              <a:gd name="connsiteY6" fmla="*/ 467688 h 2313709"/>
              <a:gd name="connsiteX7" fmla="*/ 368138 w 582971"/>
              <a:gd name="connsiteY7" fmla="*/ 296592 h 2313709"/>
              <a:gd name="connsiteX8" fmla="*/ 480553 w 582971"/>
              <a:gd name="connsiteY8" fmla="*/ 148051 h 2313709"/>
              <a:gd name="connsiteX9" fmla="*/ 582971 w 582971"/>
              <a:gd name="connsiteY9" fmla="*/ 0 h 2313709"/>
              <a:gd name="connsiteX0" fmla="*/ 4580 w 580929"/>
              <a:gd name="connsiteY0" fmla="*/ 2313709 h 2313709"/>
              <a:gd name="connsiteX1" fmla="*/ 2406 w 580929"/>
              <a:gd name="connsiteY1" fmla="*/ 1862542 h 2313709"/>
              <a:gd name="connsiteX2" fmla="*/ 6039 w 580929"/>
              <a:gd name="connsiteY2" fmla="*/ 1508369 h 2313709"/>
              <a:gd name="connsiteX3" fmla="*/ 13141 w 580929"/>
              <a:gd name="connsiteY3" fmla="*/ 1091383 h 2313709"/>
              <a:gd name="connsiteX4" fmla="*/ 160944 w 580929"/>
              <a:gd name="connsiteY4" fmla="*/ 964873 h 2313709"/>
              <a:gd name="connsiteX5" fmla="*/ 208049 w 580929"/>
              <a:gd name="connsiteY5" fmla="*/ 745972 h 2313709"/>
              <a:gd name="connsiteX6" fmla="*/ 286511 w 580929"/>
              <a:gd name="connsiteY6" fmla="*/ 467688 h 2313709"/>
              <a:gd name="connsiteX7" fmla="*/ 366096 w 580929"/>
              <a:gd name="connsiteY7" fmla="*/ 296592 h 2313709"/>
              <a:gd name="connsiteX8" fmla="*/ 478511 w 580929"/>
              <a:gd name="connsiteY8" fmla="*/ 148051 h 2313709"/>
              <a:gd name="connsiteX9" fmla="*/ 580929 w 580929"/>
              <a:gd name="connsiteY9" fmla="*/ 0 h 2313709"/>
              <a:gd name="connsiteX0" fmla="*/ 2242 w 578591"/>
              <a:gd name="connsiteY0" fmla="*/ 2313709 h 2313709"/>
              <a:gd name="connsiteX1" fmla="*/ 68 w 578591"/>
              <a:gd name="connsiteY1" fmla="*/ 1862542 h 2313709"/>
              <a:gd name="connsiteX2" fmla="*/ 3701 w 578591"/>
              <a:gd name="connsiteY2" fmla="*/ 1508369 h 2313709"/>
              <a:gd name="connsiteX3" fmla="*/ 10803 w 578591"/>
              <a:gd name="connsiteY3" fmla="*/ 1091383 h 2313709"/>
              <a:gd name="connsiteX4" fmla="*/ 25962 w 578591"/>
              <a:gd name="connsiteY4" fmla="*/ 835051 h 2313709"/>
              <a:gd name="connsiteX5" fmla="*/ 205711 w 578591"/>
              <a:gd name="connsiteY5" fmla="*/ 745972 h 2313709"/>
              <a:gd name="connsiteX6" fmla="*/ 284173 w 578591"/>
              <a:gd name="connsiteY6" fmla="*/ 467688 h 2313709"/>
              <a:gd name="connsiteX7" fmla="*/ 363758 w 578591"/>
              <a:gd name="connsiteY7" fmla="*/ 296592 h 2313709"/>
              <a:gd name="connsiteX8" fmla="*/ 476173 w 578591"/>
              <a:gd name="connsiteY8" fmla="*/ 148051 h 2313709"/>
              <a:gd name="connsiteX9" fmla="*/ 578591 w 578591"/>
              <a:gd name="connsiteY9" fmla="*/ 0 h 2313709"/>
              <a:gd name="connsiteX0" fmla="*/ 2242 w 578591"/>
              <a:gd name="connsiteY0" fmla="*/ 2313709 h 2313709"/>
              <a:gd name="connsiteX1" fmla="*/ 68 w 578591"/>
              <a:gd name="connsiteY1" fmla="*/ 1862542 h 2313709"/>
              <a:gd name="connsiteX2" fmla="*/ 3701 w 578591"/>
              <a:gd name="connsiteY2" fmla="*/ 1508369 h 2313709"/>
              <a:gd name="connsiteX3" fmla="*/ 10803 w 578591"/>
              <a:gd name="connsiteY3" fmla="*/ 1091383 h 2313709"/>
              <a:gd name="connsiteX4" fmla="*/ 25962 w 578591"/>
              <a:gd name="connsiteY4" fmla="*/ 835051 h 2313709"/>
              <a:gd name="connsiteX5" fmla="*/ 27911 w 578591"/>
              <a:gd name="connsiteY5" fmla="*/ 604860 h 2313709"/>
              <a:gd name="connsiteX6" fmla="*/ 284173 w 578591"/>
              <a:gd name="connsiteY6" fmla="*/ 467688 h 2313709"/>
              <a:gd name="connsiteX7" fmla="*/ 363758 w 578591"/>
              <a:gd name="connsiteY7" fmla="*/ 296592 h 2313709"/>
              <a:gd name="connsiteX8" fmla="*/ 476173 w 578591"/>
              <a:gd name="connsiteY8" fmla="*/ 148051 h 2313709"/>
              <a:gd name="connsiteX9" fmla="*/ 578591 w 578591"/>
              <a:gd name="connsiteY9" fmla="*/ 0 h 2313709"/>
              <a:gd name="connsiteX0" fmla="*/ 2242 w 578591"/>
              <a:gd name="connsiteY0" fmla="*/ 2313709 h 2313709"/>
              <a:gd name="connsiteX1" fmla="*/ 68 w 578591"/>
              <a:gd name="connsiteY1" fmla="*/ 1862542 h 2313709"/>
              <a:gd name="connsiteX2" fmla="*/ 3701 w 578591"/>
              <a:gd name="connsiteY2" fmla="*/ 1508369 h 2313709"/>
              <a:gd name="connsiteX3" fmla="*/ 10803 w 578591"/>
              <a:gd name="connsiteY3" fmla="*/ 1091383 h 2313709"/>
              <a:gd name="connsiteX4" fmla="*/ 25962 w 578591"/>
              <a:gd name="connsiteY4" fmla="*/ 835051 h 2313709"/>
              <a:gd name="connsiteX5" fmla="*/ 27911 w 578591"/>
              <a:gd name="connsiteY5" fmla="*/ 604860 h 2313709"/>
              <a:gd name="connsiteX6" fmla="*/ 41462 w 578591"/>
              <a:gd name="connsiteY6" fmla="*/ 402777 h 2313709"/>
              <a:gd name="connsiteX7" fmla="*/ 363758 w 578591"/>
              <a:gd name="connsiteY7" fmla="*/ 296592 h 2313709"/>
              <a:gd name="connsiteX8" fmla="*/ 476173 w 578591"/>
              <a:gd name="connsiteY8" fmla="*/ 148051 h 2313709"/>
              <a:gd name="connsiteX9" fmla="*/ 578591 w 578591"/>
              <a:gd name="connsiteY9" fmla="*/ 0 h 2313709"/>
              <a:gd name="connsiteX0" fmla="*/ 2242 w 578591"/>
              <a:gd name="connsiteY0" fmla="*/ 2313709 h 2313709"/>
              <a:gd name="connsiteX1" fmla="*/ 68 w 578591"/>
              <a:gd name="connsiteY1" fmla="*/ 1862542 h 2313709"/>
              <a:gd name="connsiteX2" fmla="*/ 3701 w 578591"/>
              <a:gd name="connsiteY2" fmla="*/ 1508369 h 2313709"/>
              <a:gd name="connsiteX3" fmla="*/ 10803 w 578591"/>
              <a:gd name="connsiteY3" fmla="*/ 1091383 h 2313709"/>
              <a:gd name="connsiteX4" fmla="*/ 25962 w 578591"/>
              <a:gd name="connsiteY4" fmla="*/ 835051 h 2313709"/>
              <a:gd name="connsiteX5" fmla="*/ 27911 w 578591"/>
              <a:gd name="connsiteY5" fmla="*/ 604860 h 2313709"/>
              <a:gd name="connsiteX6" fmla="*/ 41462 w 578591"/>
              <a:gd name="connsiteY6" fmla="*/ 402777 h 2313709"/>
              <a:gd name="connsiteX7" fmla="*/ 78714 w 578591"/>
              <a:gd name="connsiteY7" fmla="*/ 237325 h 2313709"/>
              <a:gd name="connsiteX8" fmla="*/ 476173 w 578591"/>
              <a:gd name="connsiteY8" fmla="*/ 148051 h 2313709"/>
              <a:gd name="connsiteX9" fmla="*/ 578591 w 578591"/>
              <a:gd name="connsiteY9" fmla="*/ 0 h 2313709"/>
              <a:gd name="connsiteX0" fmla="*/ 2242 w 578591"/>
              <a:gd name="connsiteY0" fmla="*/ 2313709 h 2313709"/>
              <a:gd name="connsiteX1" fmla="*/ 68 w 578591"/>
              <a:gd name="connsiteY1" fmla="*/ 1862542 h 2313709"/>
              <a:gd name="connsiteX2" fmla="*/ 3701 w 578591"/>
              <a:gd name="connsiteY2" fmla="*/ 1508369 h 2313709"/>
              <a:gd name="connsiteX3" fmla="*/ 10803 w 578591"/>
              <a:gd name="connsiteY3" fmla="*/ 1091383 h 2313709"/>
              <a:gd name="connsiteX4" fmla="*/ 25962 w 578591"/>
              <a:gd name="connsiteY4" fmla="*/ 835051 h 2313709"/>
              <a:gd name="connsiteX5" fmla="*/ 27911 w 578591"/>
              <a:gd name="connsiteY5" fmla="*/ 604860 h 2313709"/>
              <a:gd name="connsiteX6" fmla="*/ 41462 w 578591"/>
              <a:gd name="connsiteY6" fmla="*/ 402777 h 2313709"/>
              <a:gd name="connsiteX7" fmla="*/ 78714 w 578591"/>
              <a:gd name="connsiteY7" fmla="*/ 237325 h 2313709"/>
              <a:gd name="connsiteX8" fmla="*/ 92351 w 578591"/>
              <a:gd name="connsiteY8" fmla="*/ 21051 h 2313709"/>
              <a:gd name="connsiteX9" fmla="*/ 578591 w 578591"/>
              <a:gd name="connsiteY9" fmla="*/ 0 h 2313709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5962 w 92351"/>
              <a:gd name="connsiteY4" fmla="*/ 814000 h 2292658"/>
              <a:gd name="connsiteX5" fmla="*/ 27911 w 92351"/>
              <a:gd name="connsiteY5" fmla="*/ 583809 h 2292658"/>
              <a:gd name="connsiteX6" fmla="*/ 41462 w 92351"/>
              <a:gd name="connsiteY6" fmla="*/ 381726 h 2292658"/>
              <a:gd name="connsiteX7" fmla="*/ 78714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5962 w 92351"/>
              <a:gd name="connsiteY4" fmla="*/ 814000 h 2292658"/>
              <a:gd name="connsiteX5" fmla="*/ 27911 w 92351"/>
              <a:gd name="connsiteY5" fmla="*/ 583809 h 2292658"/>
              <a:gd name="connsiteX6" fmla="*/ 41462 w 92351"/>
              <a:gd name="connsiteY6" fmla="*/ 381726 h 2292658"/>
              <a:gd name="connsiteX7" fmla="*/ 78714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5962 w 92351"/>
              <a:gd name="connsiteY4" fmla="*/ 814000 h 2292658"/>
              <a:gd name="connsiteX5" fmla="*/ 27911 w 92351"/>
              <a:gd name="connsiteY5" fmla="*/ 583809 h 2292658"/>
              <a:gd name="connsiteX6" fmla="*/ 41462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5962 w 92351"/>
              <a:gd name="connsiteY4" fmla="*/ 814000 h 2292658"/>
              <a:gd name="connsiteX5" fmla="*/ 27911 w 92351"/>
              <a:gd name="connsiteY5" fmla="*/ 583809 h 2292658"/>
              <a:gd name="connsiteX6" fmla="*/ 41462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5962 w 92351"/>
              <a:gd name="connsiteY4" fmla="*/ 814000 h 2292658"/>
              <a:gd name="connsiteX5" fmla="*/ 27911 w 92351"/>
              <a:gd name="connsiteY5" fmla="*/ 583809 h 2292658"/>
              <a:gd name="connsiteX6" fmla="*/ 41462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5962 w 92351"/>
              <a:gd name="connsiteY4" fmla="*/ 814000 h 2292658"/>
              <a:gd name="connsiteX5" fmla="*/ 27911 w 92351"/>
              <a:gd name="connsiteY5" fmla="*/ 583809 h 2292658"/>
              <a:gd name="connsiteX6" fmla="*/ 41462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5962 w 92351"/>
              <a:gd name="connsiteY4" fmla="*/ 814000 h 2292658"/>
              <a:gd name="connsiteX5" fmla="*/ 27911 w 92351"/>
              <a:gd name="connsiteY5" fmla="*/ 583809 h 2292658"/>
              <a:gd name="connsiteX6" fmla="*/ 41462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5962 w 92351"/>
              <a:gd name="connsiteY4" fmla="*/ 814000 h 2292658"/>
              <a:gd name="connsiteX5" fmla="*/ 27911 w 92351"/>
              <a:gd name="connsiteY5" fmla="*/ 583809 h 2292658"/>
              <a:gd name="connsiteX6" fmla="*/ 49928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5962 w 92351"/>
              <a:gd name="connsiteY4" fmla="*/ 814000 h 2292658"/>
              <a:gd name="connsiteX5" fmla="*/ 36378 w 92351"/>
              <a:gd name="connsiteY5" fmla="*/ 583809 h 2292658"/>
              <a:gd name="connsiteX6" fmla="*/ 49928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3140 w 92351"/>
              <a:gd name="connsiteY4" fmla="*/ 842223 h 2292658"/>
              <a:gd name="connsiteX5" fmla="*/ 36378 w 92351"/>
              <a:gd name="connsiteY5" fmla="*/ 583809 h 2292658"/>
              <a:gd name="connsiteX6" fmla="*/ 49928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070332 h 2292658"/>
              <a:gd name="connsiteX4" fmla="*/ 23140 w 92351"/>
              <a:gd name="connsiteY4" fmla="*/ 842223 h 2292658"/>
              <a:gd name="connsiteX5" fmla="*/ 36378 w 92351"/>
              <a:gd name="connsiteY5" fmla="*/ 583809 h 2292658"/>
              <a:gd name="connsiteX6" fmla="*/ 49928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7980 w 92351"/>
              <a:gd name="connsiteY3" fmla="*/ 1143709 h 2292658"/>
              <a:gd name="connsiteX4" fmla="*/ 23140 w 92351"/>
              <a:gd name="connsiteY4" fmla="*/ 842223 h 2292658"/>
              <a:gd name="connsiteX5" fmla="*/ 36378 w 92351"/>
              <a:gd name="connsiteY5" fmla="*/ 583809 h 2292658"/>
              <a:gd name="connsiteX6" fmla="*/ 49928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9269 w 92351"/>
              <a:gd name="connsiteY3" fmla="*/ 1143709 h 2292658"/>
              <a:gd name="connsiteX4" fmla="*/ 23140 w 92351"/>
              <a:gd name="connsiteY4" fmla="*/ 842223 h 2292658"/>
              <a:gd name="connsiteX5" fmla="*/ 36378 w 92351"/>
              <a:gd name="connsiteY5" fmla="*/ 583809 h 2292658"/>
              <a:gd name="connsiteX6" fmla="*/ 49928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10803 w 92351"/>
              <a:gd name="connsiteY3" fmla="*/ 1143709 h 2292658"/>
              <a:gd name="connsiteX4" fmla="*/ 23140 w 92351"/>
              <a:gd name="connsiteY4" fmla="*/ 842223 h 2292658"/>
              <a:gd name="connsiteX5" fmla="*/ 36378 w 92351"/>
              <a:gd name="connsiteY5" fmla="*/ 583809 h 2292658"/>
              <a:gd name="connsiteX6" fmla="*/ 49928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27737 w 92351"/>
              <a:gd name="connsiteY3" fmla="*/ 1143709 h 2292658"/>
              <a:gd name="connsiteX4" fmla="*/ 23140 w 92351"/>
              <a:gd name="connsiteY4" fmla="*/ 842223 h 2292658"/>
              <a:gd name="connsiteX5" fmla="*/ 36378 w 92351"/>
              <a:gd name="connsiteY5" fmla="*/ 583809 h 2292658"/>
              <a:gd name="connsiteX6" fmla="*/ 49928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27737 w 92351"/>
              <a:gd name="connsiteY3" fmla="*/ 1143709 h 2292658"/>
              <a:gd name="connsiteX4" fmla="*/ 51362 w 92351"/>
              <a:gd name="connsiteY4" fmla="*/ 836579 h 2292658"/>
              <a:gd name="connsiteX5" fmla="*/ 36378 w 92351"/>
              <a:gd name="connsiteY5" fmla="*/ 583809 h 2292658"/>
              <a:gd name="connsiteX6" fmla="*/ 49928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27737 w 92351"/>
              <a:gd name="connsiteY3" fmla="*/ 1143709 h 2292658"/>
              <a:gd name="connsiteX4" fmla="*/ 51362 w 92351"/>
              <a:gd name="connsiteY4" fmla="*/ 836579 h 2292658"/>
              <a:gd name="connsiteX5" fmla="*/ 64600 w 92351"/>
              <a:gd name="connsiteY5" fmla="*/ 580987 h 2292658"/>
              <a:gd name="connsiteX6" fmla="*/ 49928 w 92351"/>
              <a:gd name="connsiteY6" fmla="*/ 381726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27737 w 92351"/>
              <a:gd name="connsiteY3" fmla="*/ 1143709 h 2292658"/>
              <a:gd name="connsiteX4" fmla="*/ 51362 w 92351"/>
              <a:gd name="connsiteY4" fmla="*/ 836579 h 2292658"/>
              <a:gd name="connsiteX5" fmla="*/ 64600 w 92351"/>
              <a:gd name="connsiteY5" fmla="*/ 580987 h 2292658"/>
              <a:gd name="connsiteX6" fmla="*/ 75328 w 92351"/>
              <a:gd name="connsiteY6" fmla="*/ 378904 h 2292658"/>
              <a:gd name="connsiteX7" fmla="*/ 67425 w 92351"/>
              <a:gd name="connsiteY7" fmla="*/ 216274 h 2292658"/>
              <a:gd name="connsiteX8" fmla="*/ 92351 w 92351"/>
              <a:gd name="connsiteY8" fmla="*/ 0 h 2292658"/>
              <a:gd name="connsiteX0" fmla="*/ 2242 w 92351"/>
              <a:gd name="connsiteY0" fmla="*/ 2292658 h 2292658"/>
              <a:gd name="connsiteX1" fmla="*/ 68 w 92351"/>
              <a:gd name="connsiteY1" fmla="*/ 1841491 h 2292658"/>
              <a:gd name="connsiteX2" fmla="*/ 3701 w 92351"/>
              <a:gd name="connsiteY2" fmla="*/ 1487318 h 2292658"/>
              <a:gd name="connsiteX3" fmla="*/ 27737 w 92351"/>
              <a:gd name="connsiteY3" fmla="*/ 1143709 h 2292658"/>
              <a:gd name="connsiteX4" fmla="*/ 51362 w 92351"/>
              <a:gd name="connsiteY4" fmla="*/ 836579 h 2292658"/>
              <a:gd name="connsiteX5" fmla="*/ 64600 w 92351"/>
              <a:gd name="connsiteY5" fmla="*/ 580987 h 2292658"/>
              <a:gd name="connsiteX6" fmla="*/ 75328 w 92351"/>
              <a:gd name="connsiteY6" fmla="*/ 378904 h 2292658"/>
              <a:gd name="connsiteX7" fmla="*/ 81537 w 92351"/>
              <a:gd name="connsiteY7" fmla="*/ 190874 h 2292658"/>
              <a:gd name="connsiteX8" fmla="*/ 92351 w 92351"/>
              <a:gd name="connsiteY8" fmla="*/ 0 h 2292658"/>
              <a:gd name="connsiteX0" fmla="*/ 2242 w 112106"/>
              <a:gd name="connsiteY0" fmla="*/ 2303947 h 2303947"/>
              <a:gd name="connsiteX1" fmla="*/ 68 w 112106"/>
              <a:gd name="connsiteY1" fmla="*/ 1852780 h 2303947"/>
              <a:gd name="connsiteX2" fmla="*/ 3701 w 112106"/>
              <a:gd name="connsiteY2" fmla="*/ 1498607 h 2303947"/>
              <a:gd name="connsiteX3" fmla="*/ 27737 w 112106"/>
              <a:gd name="connsiteY3" fmla="*/ 1154998 h 2303947"/>
              <a:gd name="connsiteX4" fmla="*/ 51362 w 112106"/>
              <a:gd name="connsiteY4" fmla="*/ 847868 h 2303947"/>
              <a:gd name="connsiteX5" fmla="*/ 64600 w 112106"/>
              <a:gd name="connsiteY5" fmla="*/ 592276 h 2303947"/>
              <a:gd name="connsiteX6" fmla="*/ 75328 w 112106"/>
              <a:gd name="connsiteY6" fmla="*/ 390193 h 2303947"/>
              <a:gd name="connsiteX7" fmla="*/ 81537 w 112106"/>
              <a:gd name="connsiteY7" fmla="*/ 202163 h 2303947"/>
              <a:gd name="connsiteX8" fmla="*/ 112106 w 112106"/>
              <a:gd name="connsiteY8" fmla="*/ 0 h 2303947"/>
              <a:gd name="connsiteX0" fmla="*/ 3241 w 113105"/>
              <a:gd name="connsiteY0" fmla="*/ 2303947 h 2303947"/>
              <a:gd name="connsiteX1" fmla="*/ 1067 w 113105"/>
              <a:gd name="connsiteY1" fmla="*/ 1852780 h 2303947"/>
              <a:gd name="connsiteX2" fmla="*/ 18811 w 113105"/>
              <a:gd name="connsiteY2" fmla="*/ 1498607 h 2303947"/>
              <a:gd name="connsiteX3" fmla="*/ 28736 w 113105"/>
              <a:gd name="connsiteY3" fmla="*/ 1154998 h 2303947"/>
              <a:gd name="connsiteX4" fmla="*/ 52361 w 113105"/>
              <a:gd name="connsiteY4" fmla="*/ 847868 h 2303947"/>
              <a:gd name="connsiteX5" fmla="*/ 65599 w 113105"/>
              <a:gd name="connsiteY5" fmla="*/ 592276 h 2303947"/>
              <a:gd name="connsiteX6" fmla="*/ 76327 w 113105"/>
              <a:gd name="connsiteY6" fmla="*/ 390193 h 2303947"/>
              <a:gd name="connsiteX7" fmla="*/ 82536 w 113105"/>
              <a:gd name="connsiteY7" fmla="*/ 202163 h 2303947"/>
              <a:gd name="connsiteX8" fmla="*/ 113105 w 113105"/>
              <a:gd name="connsiteY8" fmla="*/ 0 h 2303947"/>
              <a:gd name="connsiteX0" fmla="*/ 443 w 110307"/>
              <a:gd name="connsiteY0" fmla="*/ 2303947 h 2303947"/>
              <a:gd name="connsiteX1" fmla="*/ 6736 w 110307"/>
              <a:gd name="connsiteY1" fmla="*/ 1852780 h 2303947"/>
              <a:gd name="connsiteX2" fmla="*/ 16013 w 110307"/>
              <a:gd name="connsiteY2" fmla="*/ 1498607 h 2303947"/>
              <a:gd name="connsiteX3" fmla="*/ 25938 w 110307"/>
              <a:gd name="connsiteY3" fmla="*/ 1154998 h 2303947"/>
              <a:gd name="connsiteX4" fmla="*/ 49563 w 110307"/>
              <a:gd name="connsiteY4" fmla="*/ 847868 h 2303947"/>
              <a:gd name="connsiteX5" fmla="*/ 62801 w 110307"/>
              <a:gd name="connsiteY5" fmla="*/ 592276 h 2303947"/>
              <a:gd name="connsiteX6" fmla="*/ 73529 w 110307"/>
              <a:gd name="connsiteY6" fmla="*/ 390193 h 2303947"/>
              <a:gd name="connsiteX7" fmla="*/ 79738 w 110307"/>
              <a:gd name="connsiteY7" fmla="*/ 202163 h 2303947"/>
              <a:gd name="connsiteX8" fmla="*/ 110307 w 110307"/>
              <a:gd name="connsiteY8" fmla="*/ 0 h 2303947"/>
              <a:gd name="connsiteX0" fmla="*/ 443 w 110307"/>
              <a:gd name="connsiteY0" fmla="*/ 2303947 h 2303947"/>
              <a:gd name="connsiteX1" fmla="*/ 6736 w 110307"/>
              <a:gd name="connsiteY1" fmla="*/ 1852780 h 2303947"/>
              <a:gd name="connsiteX2" fmla="*/ 16013 w 110307"/>
              <a:gd name="connsiteY2" fmla="*/ 1498607 h 2303947"/>
              <a:gd name="connsiteX3" fmla="*/ 25938 w 110307"/>
              <a:gd name="connsiteY3" fmla="*/ 1154998 h 2303947"/>
              <a:gd name="connsiteX4" fmla="*/ 41097 w 110307"/>
              <a:gd name="connsiteY4" fmla="*/ 839401 h 2303947"/>
              <a:gd name="connsiteX5" fmla="*/ 62801 w 110307"/>
              <a:gd name="connsiteY5" fmla="*/ 592276 h 2303947"/>
              <a:gd name="connsiteX6" fmla="*/ 73529 w 110307"/>
              <a:gd name="connsiteY6" fmla="*/ 390193 h 2303947"/>
              <a:gd name="connsiteX7" fmla="*/ 79738 w 110307"/>
              <a:gd name="connsiteY7" fmla="*/ 202163 h 2303947"/>
              <a:gd name="connsiteX8" fmla="*/ 110307 w 110307"/>
              <a:gd name="connsiteY8" fmla="*/ 0 h 2303947"/>
              <a:gd name="connsiteX0" fmla="*/ 443 w 110307"/>
              <a:gd name="connsiteY0" fmla="*/ 2303947 h 2303947"/>
              <a:gd name="connsiteX1" fmla="*/ 6736 w 110307"/>
              <a:gd name="connsiteY1" fmla="*/ 1852780 h 2303947"/>
              <a:gd name="connsiteX2" fmla="*/ 16013 w 110307"/>
              <a:gd name="connsiteY2" fmla="*/ 1498607 h 2303947"/>
              <a:gd name="connsiteX3" fmla="*/ 25938 w 110307"/>
              <a:gd name="connsiteY3" fmla="*/ 1154998 h 2303947"/>
              <a:gd name="connsiteX4" fmla="*/ 41097 w 110307"/>
              <a:gd name="connsiteY4" fmla="*/ 839401 h 2303947"/>
              <a:gd name="connsiteX5" fmla="*/ 54334 w 110307"/>
              <a:gd name="connsiteY5" fmla="*/ 583810 h 2303947"/>
              <a:gd name="connsiteX6" fmla="*/ 73529 w 110307"/>
              <a:gd name="connsiteY6" fmla="*/ 390193 h 2303947"/>
              <a:gd name="connsiteX7" fmla="*/ 79738 w 110307"/>
              <a:gd name="connsiteY7" fmla="*/ 202163 h 2303947"/>
              <a:gd name="connsiteX8" fmla="*/ 110307 w 110307"/>
              <a:gd name="connsiteY8" fmla="*/ 0 h 2303947"/>
              <a:gd name="connsiteX0" fmla="*/ 443 w 110307"/>
              <a:gd name="connsiteY0" fmla="*/ 2303947 h 2303947"/>
              <a:gd name="connsiteX1" fmla="*/ 6736 w 110307"/>
              <a:gd name="connsiteY1" fmla="*/ 1852780 h 2303947"/>
              <a:gd name="connsiteX2" fmla="*/ 16013 w 110307"/>
              <a:gd name="connsiteY2" fmla="*/ 1498607 h 2303947"/>
              <a:gd name="connsiteX3" fmla="*/ 25938 w 110307"/>
              <a:gd name="connsiteY3" fmla="*/ 1154998 h 2303947"/>
              <a:gd name="connsiteX4" fmla="*/ 41097 w 110307"/>
              <a:gd name="connsiteY4" fmla="*/ 839401 h 2303947"/>
              <a:gd name="connsiteX5" fmla="*/ 54334 w 110307"/>
              <a:gd name="connsiteY5" fmla="*/ 583810 h 2303947"/>
              <a:gd name="connsiteX6" fmla="*/ 65063 w 110307"/>
              <a:gd name="connsiteY6" fmla="*/ 387370 h 2303947"/>
              <a:gd name="connsiteX7" fmla="*/ 79738 w 110307"/>
              <a:gd name="connsiteY7" fmla="*/ 202163 h 2303947"/>
              <a:gd name="connsiteX8" fmla="*/ 110307 w 110307"/>
              <a:gd name="connsiteY8" fmla="*/ 0 h 2303947"/>
              <a:gd name="connsiteX0" fmla="*/ 443 w 121595"/>
              <a:gd name="connsiteY0" fmla="*/ 2312413 h 2312413"/>
              <a:gd name="connsiteX1" fmla="*/ 6736 w 121595"/>
              <a:gd name="connsiteY1" fmla="*/ 1861246 h 2312413"/>
              <a:gd name="connsiteX2" fmla="*/ 16013 w 121595"/>
              <a:gd name="connsiteY2" fmla="*/ 1507073 h 2312413"/>
              <a:gd name="connsiteX3" fmla="*/ 25938 w 121595"/>
              <a:gd name="connsiteY3" fmla="*/ 1163464 h 2312413"/>
              <a:gd name="connsiteX4" fmla="*/ 41097 w 121595"/>
              <a:gd name="connsiteY4" fmla="*/ 847867 h 2312413"/>
              <a:gd name="connsiteX5" fmla="*/ 54334 w 121595"/>
              <a:gd name="connsiteY5" fmla="*/ 592276 h 2312413"/>
              <a:gd name="connsiteX6" fmla="*/ 65063 w 121595"/>
              <a:gd name="connsiteY6" fmla="*/ 395836 h 2312413"/>
              <a:gd name="connsiteX7" fmla="*/ 79738 w 121595"/>
              <a:gd name="connsiteY7" fmla="*/ 210629 h 2312413"/>
              <a:gd name="connsiteX8" fmla="*/ 121595 w 121595"/>
              <a:gd name="connsiteY8" fmla="*/ 0 h 2312413"/>
              <a:gd name="connsiteX0" fmla="*/ 443 w 121595"/>
              <a:gd name="connsiteY0" fmla="*/ 2312413 h 2312413"/>
              <a:gd name="connsiteX1" fmla="*/ 6736 w 121595"/>
              <a:gd name="connsiteY1" fmla="*/ 1861246 h 2312413"/>
              <a:gd name="connsiteX2" fmla="*/ 16013 w 121595"/>
              <a:gd name="connsiteY2" fmla="*/ 1507073 h 2312413"/>
              <a:gd name="connsiteX3" fmla="*/ 25938 w 121595"/>
              <a:gd name="connsiteY3" fmla="*/ 1163464 h 2312413"/>
              <a:gd name="connsiteX4" fmla="*/ 41097 w 121595"/>
              <a:gd name="connsiteY4" fmla="*/ 847867 h 2312413"/>
              <a:gd name="connsiteX5" fmla="*/ 54334 w 121595"/>
              <a:gd name="connsiteY5" fmla="*/ 592276 h 2312413"/>
              <a:gd name="connsiteX6" fmla="*/ 65063 w 121595"/>
              <a:gd name="connsiteY6" fmla="*/ 395836 h 2312413"/>
              <a:gd name="connsiteX7" fmla="*/ 79738 w 121595"/>
              <a:gd name="connsiteY7" fmla="*/ 210629 h 2312413"/>
              <a:gd name="connsiteX8" fmla="*/ 121595 w 121595"/>
              <a:gd name="connsiteY8" fmla="*/ 0 h 231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595" h="2312413">
                <a:moveTo>
                  <a:pt x="443" y="2312413"/>
                </a:moveTo>
                <a:cubicBezTo>
                  <a:pt x="-1635" y="2139693"/>
                  <a:pt x="4141" y="1995469"/>
                  <a:pt x="6736" y="1861246"/>
                </a:cubicBezTo>
                <a:cubicBezTo>
                  <a:pt x="9331" y="1727023"/>
                  <a:pt x="12813" y="1623370"/>
                  <a:pt x="16013" y="1507073"/>
                </a:cubicBezTo>
                <a:cubicBezTo>
                  <a:pt x="19213" y="1390776"/>
                  <a:pt x="21757" y="1273332"/>
                  <a:pt x="25938" y="1163464"/>
                </a:cubicBezTo>
                <a:cubicBezTo>
                  <a:pt x="30119" y="1053596"/>
                  <a:pt x="36364" y="943065"/>
                  <a:pt x="41097" y="847867"/>
                </a:cubicBezTo>
                <a:cubicBezTo>
                  <a:pt x="45830" y="752669"/>
                  <a:pt x="50340" y="667614"/>
                  <a:pt x="54334" y="592276"/>
                </a:cubicBezTo>
                <a:cubicBezTo>
                  <a:pt x="58328" y="516938"/>
                  <a:pt x="60829" y="459444"/>
                  <a:pt x="65063" y="395836"/>
                </a:cubicBezTo>
                <a:cubicBezTo>
                  <a:pt x="69297" y="332228"/>
                  <a:pt x="70316" y="276602"/>
                  <a:pt x="79738" y="210629"/>
                </a:cubicBezTo>
                <a:cubicBezTo>
                  <a:pt x="89160" y="144656"/>
                  <a:pt x="88755" y="94981"/>
                  <a:pt x="121595" y="0"/>
                </a:cubicBezTo>
              </a:path>
            </a:pathLst>
          </a:custGeom>
          <a:noFill/>
          <a:ln w="28575">
            <a:solidFill>
              <a:srgbClr val="99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60F27F-7217-48CD-A78A-9AA3C69B5C68}"/>
              </a:ext>
            </a:extLst>
          </p:cNvPr>
          <p:cNvSpPr/>
          <p:nvPr/>
        </p:nvSpPr>
        <p:spPr>
          <a:xfrm>
            <a:off x="432267" y="3936703"/>
            <a:ext cx="418901" cy="2312375"/>
          </a:xfrm>
          <a:custGeom>
            <a:avLst/>
            <a:gdLst>
              <a:gd name="connsiteX0" fmla="*/ 5282 w 2593311"/>
              <a:gd name="connsiteY0" fmla="*/ 2322022 h 2322022"/>
              <a:gd name="connsiteX1" fmla="*/ 10824 w 2593311"/>
              <a:gd name="connsiteY1" fmla="*/ 911629 h 2322022"/>
              <a:gd name="connsiteX2" fmla="*/ 102264 w 2593311"/>
              <a:gd name="connsiteY2" fmla="*/ 706582 h 2322022"/>
              <a:gd name="connsiteX3" fmla="*/ 154911 w 2593311"/>
              <a:gd name="connsiteY3" fmla="*/ 520931 h 2322022"/>
              <a:gd name="connsiteX4" fmla="*/ 226955 w 2593311"/>
              <a:gd name="connsiteY4" fmla="*/ 396240 h 2322022"/>
              <a:gd name="connsiteX5" fmla="*/ 282373 w 2593311"/>
              <a:gd name="connsiteY5" fmla="*/ 271549 h 2322022"/>
              <a:gd name="connsiteX6" fmla="*/ 451398 w 2593311"/>
              <a:gd name="connsiteY6" fmla="*/ 169026 h 2322022"/>
              <a:gd name="connsiteX7" fmla="*/ 1074853 w 2593311"/>
              <a:gd name="connsiteY7" fmla="*/ 88669 h 2322022"/>
              <a:gd name="connsiteX8" fmla="*/ 1778664 w 2593311"/>
              <a:gd name="connsiteY8" fmla="*/ 33251 h 2322022"/>
              <a:gd name="connsiteX9" fmla="*/ 2593311 w 2593311"/>
              <a:gd name="connsiteY9" fmla="*/ 0 h 2322022"/>
              <a:gd name="connsiteX0" fmla="*/ 4357 w 2592386"/>
              <a:gd name="connsiteY0" fmla="*/ 2322022 h 2322022"/>
              <a:gd name="connsiteX1" fmla="*/ 9899 w 2592386"/>
              <a:gd name="connsiteY1" fmla="*/ 911629 h 2322022"/>
              <a:gd name="connsiteX2" fmla="*/ 85906 w 2592386"/>
              <a:gd name="connsiteY2" fmla="*/ 637134 h 2322022"/>
              <a:gd name="connsiteX3" fmla="*/ 153986 w 2592386"/>
              <a:gd name="connsiteY3" fmla="*/ 520931 h 2322022"/>
              <a:gd name="connsiteX4" fmla="*/ 226030 w 2592386"/>
              <a:gd name="connsiteY4" fmla="*/ 396240 h 2322022"/>
              <a:gd name="connsiteX5" fmla="*/ 281448 w 2592386"/>
              <a:gd name="connsiteY5" fmla="*/ 271549 h 2322022"/>
              <a:gd name="connsiteX6" fmla="*/ 450473 w 2592386"/>
              <a:gd name="connsiteY6" fmla="*/ 169026 h 2322022"/>
              <a:gd name="connsiteX7" fmla="*/ 1073928 w 2592386"/>
              <a:gd name="connsiteY7" fmla="*/ 88669 h 2322022"/>
              <a:gd name="connsiteX8" fmla="*/ 1777739 w 2592386"/>
              <a:gd name="connsiteY8" fmla="*/ 33251 h 2322022"/>
              <a:gd name="connsiteX9" fmla="*/ 2592386 w 2592386"/>
              <a:gd name="connsiteY9" fmla="*/ 0 h 2322022"/>
              <a:gd name="connsiteX0" fmla="*/ 4357 w 2592386"/>
              <a:gd name="connsiteY0" fmla="*/ 2322022 h 2322022"/>
              <a:gd name="connsiteX1" fmla="*/ 9899 w 2592386"/>
              <a:gd name="connsiteY1" fmla="*/ 911629 h 2322022"/>
              <a:gd name="connsiteX2" fmla="*/ 85906 w 2592386"/>
              <a:gd name="connsiteY2" fmla="*/ 637134 h 2322022"/>
              <a:gd name="connsiteX3" fmla="*/ 153986 w 2592386"/>
              <a:gd name="connsiteY3" fmla="*/ 520931 h 2322022"/>
              <a:gd name="connsiteX4" fmla="*/ 226030 w 2592386"/>
              <a:gd name="connsiteY4" fmla="*/ 396240 h 2322022"/>
              <a:gd name="connsiteX5" fmla="*/ 281448 w 2592386"/>
              <a:gd name="connsiteY5" fmla="*/ 271549 h 2322022"/>
              <a:gd name="connsiteX6" fmla="*/ 450473 w 2592386"/>
              <a:gd name="connsiteY6" fmla="*/ 169026 h 2322022"/>
              <a:gd name="connsiteX7" fmla="*/ 1073928 w 2592386"/>
              <a:gd name="connsiteY7" fmla="*/ 88669 h 2322022"/>
              <a:gd name="connsiteX8" fmla="*/ 1777739 w 2592386"/>
              <a:gd name="connsiteY8" fmla="*/ 33251 h 2322022"/>
              <a:gd name="connsiteX9" fmla="*/ 2592386 w 2592386"/>
              <a:gd name="connsiteY9" fmla="*/ 0 h 2322022"/>
              <a:gd name="connsiteX0" fmla="*/ 4357 w 2592386"/>
              <a:gd name="connsiteY0" fmla="*/ 2322022 h 2322022"/>
              <a:gd name="connsiteX1" fmla="*/ 9899 w 2592386"/>
              <a:gd name="connsiteY1" fmla="*/ 911629 h 2322022"/>
              <a:gd name="connsiteX2" fmla="*/ 85906 w 2592386"/>
              <a:gd name="connsiteY2" fmla="*/ 637134 h 2322022"/>
              <a:gd name="connsiteX3" fmla="*/ 134695 w 2592386"/>
              <a:gd name="connsiteY3" fmla="*/ 501639 h 2322022"/>
              <a:gd name="connsiteX4" fmla="*/ 226030 w 2592386"/>
              <a:gd name="connsiteY4" fmla="*/ 396240 h 2322022"/>
              <a:gd name="connsiteX5" fmla="*/ 281448 w 2592386"/>
              <a:gd name="connsiteY5" fmla="*/ 271549 h 2322022"/>
              <a:gd name="connsiteX6" fmla="*/ 450473 w 2592386"/>
              <a:gd name="connsiteY6" fmla="*/ 169026 h 2322022"/>
              <a:gd name="connsiteX7" fmla="*/ 1073928 w 2592386"/>
              <a:gd name="connsiteY7" fmla="*/ 88669 h 2322022"/>
              <a:gd name="connsiteX8" fmla="*/ 1777739 w 2592386"/>
              <a:gd name="connsiteY8" fmla="*/ 33251 h 2322022"/>
              <a:gd name="connsiteX9" fmla="*/ 2592386 w 2592386"/>
              <a:gd name="connsiteY9" fmla="*/ 0 h 2322022"/>
              <a:gd name="connsiteX0" fmla="*/ 4357 w 2592386"/>
              <a:gd name="connsiteY0" fmla="*/ 2322022 h 2322022"/>
              <a:gd name="connsiteX1" fmla="*/ 9899 w 2592386"/>
              <a:gd name="connsiteY1" fmla="*/ 911629 h 2322022"/>
              <a:gd name="connsiteX2" fmla="*/ 85906 w 2592386"/>
              <a:gd name="connsiteY2" fmla="*/ 637134 h 2322022"/>
              <a:gd name="connsiteX3" fmla="*/ 134695 w 2592386"/>
              <a:gd name="connsiteY3" fmla="*/ 501639 h 2322022"/>
              <a:gd name="connsiteX4" fmla="*/ 202880 w 2592386"/>
              <a:gd name="connsiteY4" fmla="*/ 380807 h 2322022"/>
              <a:gd name="connsiteX5" fmla="*/ 281448 w 2592386"/>
              <a:gd name="connsiteY5" fmla="*/ 271549 h 2322022"/>
              <a:gd name="connsiteX6" fmla="*/ 450473 w 2592386"/>
              <a:gd name="connsiteY6" fmla="*/ 169026 h 2322022"/>
              <a:gd name="connsiteX7" fmla="*/ 1073928 w 2592386"/>
              <a:gd name="connsiteY7" fmla="*/ 88669 h 2322022"/>
              <a:gd name="connsiteX8" fmla="*/ 1777739 w 2592386"/>
              <a:gd name="connsiteY8" fmla="*/ 33251 h 2322022"/>
              <a:gd name="connsiteX9" fmla="*/ 2592386 w 2592386"/>
              <a:gd name="connsiteY9" fmla="*/ 0 h 2322022"/>
              <a:gd name="connsiteX0" fmla="*/ 7292 w 2595321"/>
              <a:gd name="connsiteY0" fmla="*/ 2322022 h 2322022"/>
              <a:gd name="connsiteX1" fmla="*/ 12834 w 2595321"/>
              <a:gd name="connsiteY1" fmla="*/ 911629 h 2322022"/>
              <a:gd name="connsiteX2" fmla="*/ 88841 w 2595321"/>
              <a:gd name="connsiteY2" fmla="*/ 637134 h 2322022"/>
              <a:gd name="connsiteX3" fmla="*/ 137630 w 2595321"/>
              <a:gd name="connsiteY3" fmla="*/ 501639 h 2322022"/>
              <a:gd name="connsiteX4" fmla="*/ 205815 w 2595321"/>
              <a:gd name="connsiteY4" fmla="*/ 380807 h 2322022"/>
              <a:gd name="connsiteX5" fmla="*/ 284383 w 2595321"/>
              <a:gd name="connsiteY5" fmla="*/ 271549 h 2322022"/>
              <a:gd name="connsiteX6" fmla="*/ 453408 w 2595321"/>
              <a:gd name="connsiteY6" fmla="*/ 169026 h 2322022"/>
              <a:gd name="connsiteX7" fmla="*/ 1076863 w 2595321"/>
              <a:gd name="connsiteY7" fmla="*/ 88669 h 2322022"/>
              <a:gd name="connsiteX8" fmla="*/ 1780674 w 2595321"/>
              <a:gd name="connsiteY8" fmla="*/ 33251 h 2322022"/>
              <a:gd name="connsiteX9" fmla="*/ 2595321 w 2595321"/>
              <a:gd name="connsiteY9" fmla="*/ 0 h 2322022"/>
              <a:gd name="connsiteX0" fmla="*/ 3766 w 2591795"/>
              <a:gd name="connsiteY0" fmla="*/ 2322022 h 2322022"/>
              <a:gd name="connsiteX1" fmla="*/ 17025 w 2591795"/>
              <a:gd name="connsiteY1" fmla="*/ 923204 h 2322022"/>
              <a:gd name="connsiteX2" fmla="*/ 85315 w 2591795"/>
              <a:gd name="connsiteY2" fmla="*/ 637134 h 2322022"/>
              <a:gd name="connsiteX3" fmla="*/ 134104 w 2591795"/>
              <a:gd name="connsiteY3" fmla="*/ 501639 h 2322022"/>
              <a:gd name="connsiteX4" fmla="*/ 202289 w 2591795"/>
              <a:gd name="connsiteY4" fmla="*/ 380807 h 2322022"/>
              <a:gd name="connsiteX5" fmla="*/ 280857 w 2591795"/>
              <a:gd name="connsiteY5" fmla="*/ 271549 h 2322022"/>
              <a:gd name="connsiteX6" fmla="*/ 449882 w 2591795"/>
              <a:gd name="connsiteY6" fmla="*/ 169026 h 2322022"/>
              <a:gd name="connsiteX7" fmla="*/ 1073337 w 2591795"/>
              <a:gd name="connsiteY7" fmla="*/ 88669 h 2322022"/>
              <a:gd name="connsiteX8" fmla="*/ 1777148 w 2591795"/>
              <a:gd name="connsiteY8" fmla="*/ 33251 h 2322022"/>
              <a:gd name="connsiteX9" fmla="*/ 2591795 w 2591795"/>
              <a:gd name="connsiteY9" fmla="*/ 0 h 2322022"/>
              <a:gd name="connsiteX0" fmla="*/ 3766 w 2591795"/>
              <a:gd name="connsiteY0" fmla="*/ 2322022 h 2322022"/>
              <a:gd name="connsiteX1" fmla="*/ 17025 w 2591795"/>
              <a:gd name="connsiteY1" fmla="*/ 923204 h 2322022"/>
              <a:gd name="connsiteX2" fmla="*/ 85315 w 2591795"/>
              <a:gd name="connsiteY2" fmla="*/ 637134 h 2322022"/>
              <a:gd name="connsiteX3" fmla="*/ 134104 w 2591795"/>
              <a:gd name="connsiteY3" fmla="*/ 501639 h 2322022"/>
              <a:gd name="connsiteX4" fmla="*/ 202289 w 2591795"/>
              <a:gd name="connsiteY4" fmla="*/ 380807 h 2322022"/>
              <a:gd name="connsiteX5" fmla="*/ 296290 w 2591795"/>
              <a:gd name="connsiteY5" fmla="*/ 244541 h 2322022"/>
              <a:gd name="connsiteX6" fmla="*/ 449882 w 2591795"/>
              <a:gd name="connsiteY6" fmla="*/ 169026 h 2322022"/>
              <a:gd name="connsiteX7" fmla="*/ 1073337 w 2591795"/>
              <a:gd name="connsiteY7" fmla="*/ 88669 h 2322022"/>
              <a:gd name="connsiteX8" fmla="*/ 1777148 w 2591795"/>
              <a:gd name="connsiteY8" fmla="*/ 33251 h 2322022"/>
              <a:gd name="connsiteX9" fmla="*/ 2591795 w 2591795"/>
              <a:gd name="connsiteY9" fmla="*/ 0 h 2322022"/>
              <a:gd name="connsiteX0" fmla="*/ 3766 w 2591795"/>
              <a:gd name="connsiteY0" fmla="*/ 2322022 h 2322022"/>
              <a:gd name="connsiteX1" fmla="*/ 17025 w 2591795"/>
              <a:gd name="connsiteY1" fmla="*/ 923204 h 2322022"/>
              <a:gd name="connsiteX2" fmla="*/ 85315 w 2591795"/>
              <a:gd name="connsiteY2" fmla="*/ 637134 h 2322022"/>
              <a:gd name="connsiteX3" fmla="*/ 134104 w 2591795"/>
              <a:gd name="connsiteY3" fmla="*/ 501639 h 2322022"/>
              <a:gd name="connsiteX4" fmla="*/ 202289 w 2591795"/>
              <a:gd name="connsiteY4" fmla="*/ 380807 h 2322022"/>
              <a:gd name="connsiteX5" fmla="*/ 296290 w 2591795"/>
              <a:gd name="connsiteY5" fmla="*/ 244541 h 2322022"/>
              <a:gd name="connsiteX6" fmla="*/ 473032 w 2591795"/>
              <a:gd name="connsiteY6" fmla="*/ 161309 h 2322022"/>
              <a:gd name="connsiteX7" fmla="*/ 1073337 w 2591795"/>
              <a:gd name="connsiteY7" fmla="*/ 88669 h 2322022"/>
              <a:gd name="connsiteX8" fmla="*/ 1777148 w 2591795"/>
              <a:gd name="connsiteY8" fmla="*/ 33251 h 2322022"/>
              <a:gd name="connsiteX9" fmla="*/ 2591795 w 2591795"/>
              <a:gd name="connsiteY9" fmla="*/ 0 h 2322022"/>
              <a:gd name="connsiteX0" fmla="*/ 3766 w 2564788"/>
              <a:gd name="connsiteY0" fmla="*/ 2322022 h 2322022"/>
              <a:gd name="connsiteX1" fmla="*/ 17025 w 2564788"/>
              <a:gd name="connsiteY1" fmla="*/ 923204 h 2322022"/>
              <a:gd name="connsiteX2" fmla="*/ 85315 w 2564788"/>
              <a:gd name="connsiteY2" fmla="*/ 637134 h 2322022"/>
              <a:gd name="connsiteX3" fmla="*/ 134104 w 2564788"/>
              <a:gd name="connsiteY3" fmla="*/ 501639 h 2322022"/>
              <a:gd name="connsiteX4" fmla="*/ 202289 w 2564788"/>
              <a:gd name="connsiteY4" fmla="*/ 380807 h 2322022"/>
              <a:gd name="connsiteX5" fmla="*/ 296290 w 2564788"/>
              <a:gd name="connsiteY5" fmla="*/ 244541 h 2322022"/>
              <a:gd name="connsiteX6" fmla="*/ 473032 w 2564788"/>
              <a:gd name="connsiteY6" fmla="*/ 161309 h 2322022"/>
              <a:gd name="connsiteX7" fmla="*/ 1073337 w 2564788"/>
              <a:gd name="connsiteY7" fmla="*/ 88669 h 2322022"/>
              <a:gd name="connsiteX8" fmla="*/ 1777148 w 2564788"/>
              <a:gd name="connsiteY8" fmla="*/ 33251 h 2322022"/>
              <a:gd name="connsiteX9" fmla="*/ 2564788 w 2564788"/>
              <a:gd name="connsiteY9" fmla="*/ 0 h 2322022"/>
              <a:gd name="connsiteX0" fmla="*/ 1109 w 2562131"/>
              <a:gd name="connsiteY0" fmla="*/ 2322022 h 2322022"/>
              <a:gd name="connsiteX1" fmla="*/ 14368 w 2562131"/>
              <a:gd name="connsiteY1" fmla="*/ 923204 h 2322022"/>
              <a:gd name="connsiteX2" fmla="*/ 20569 w 2562131"/>
              <a:gd name="connsiteY2" fmla="*/ 620201 h 2322022"/>
              <a:gd name="connsiteX3" fmla="*/ 131447 w 2562131"/>
              <a:gd name="connsiteY3" fmla="*/ 501639 h 2322022"/>
              <a:gd name="connsiteX4" fmla="*/ 199632 w 2562131"/>
              <a:gd name="connsiteY4" fmla="*/ 380807 h 2322022"/>
              <a:gd name="connsiteX5" fmla="*/ 293633 w 2562131"/>
              <a:gd name="connsiteY5" fmla="*/ 244541 h 2322022"/>
              <a:gd name="connsiteX6" fmla="*/ 470375 w 2562131"/>
              <a:gd name="connsiteY6" fmla="*/ 161309 h 2322022"/>
              <a:gd name="connsiteX7" fmla="*/ 1070680 w 2562131"/>
              <a:gd name="connsiteY7" fmla="*/ 88669 h 2322022"/>
              <a:gd name="connsiteX8" fmla="*/ 1774491 w 2562131"/>
              <a:gd name="connsiteY8" fmla="*/ 33251 h 2322022"/>
              <a:gd name="connsiteX9" fmla="*/ 2562131 w 2562131"/>
              <a:gd name="connsiteY9" fmla="*/ 0 h 2322022"/>
              <a:gd name="connsiteX0" fmla="*/ 1109 w 2562131"/>
              <a:gd name="connsiteY0" fmla="*/ 2322022 h 2322022"/>
              <a:gd name="connsiteX1" fmla="*/ 14368 w 2562131"/>
              <a:gd name="connsiteY1" fmla="*/ 923204 h 2322022"/>
              <a:gd name="connsiteX2" fmla="*/ 20569 w 2562131"/>
              <a:gd name="connsiteY2" fmla="*/ 620201 h 2322022"/>
              <a:gd name="connsiteX3" fmla="*/ 27025 w 2562131"/>
              <a:gd name="connsiteY3" fmla="*/ 433905 h 2322022"/>
              <a:gd name="connsiteX4" fmla="*/ 199632 w 2562131"/>
              <a:gd name="connsiteY4" fmla="*/ 380807 h 2322022"/>
              <a:gd name="connsiteX5" fmla="*/ 293633 w 2562131"/>
              <a:gd name="connsiteY5" fmla="*/ 244541 h 2322022"/>
              <a:gd name="connsiteX6" fmla="*/ 470375 w 2562131"/>
              <a:gd name="connsiteY6" fmla="*/ 161309 h 2322022"/>
              <a:gd name="connsiteX7" fmla="*/ 1070680 w 2562131"/>
              <a:gd name="connsiteY7" fmla="*/ 88669 h 2322022"/>
              <a:gd name="connsiteX8" fmla="*/ 1774491 w 2562131"/>
              <a:gd name="connsiteY8" fmla="*/ 33251 h 2322022"/>
              <a:gd name="connsiteX9" fmla="*/ 2562131 w 2562131"/>
              <a:gd name="connsiteY9" fmla="*/ 0 h 2322022"/>
              <a:gd name="connsiteX0" fmla="*/ 1109 w 2562131"/>
              <a:gd name="connsiteY0" fmla="*/ 2322022 h 2322022"/>
              <a:gd name="connsiteX1" fmla="*/ 14368 w 2562131"/>
              <a:gd name="connsiteY1" fmla="*/ 923204 h 2322022"/>
              <a:gd name="connsiteX2" fmla="*/ 20569 w 2562131"/>
              <a:gd name="connsiteY2" fmla="*/ 620201 h 2322022"/>
              <a:gd name="connsiteX3" fmla="*/ 27025 w 2562131"/>
              <a:gd name="connsiteY3" fmla="*/ 433905 h 2322022"/>
              <a:gd name="connsiteX4" fmla="*/ 44410 w 2562131"/>
              <a:gd name="connsiteY4" fmla="*/ 262273 h 2322022"/>
              <a:gd name="connsiteX5" fmla="*/ 293633 w 2562131"/>
              <a:gd name="connsiteY5" fmla="*/ 244541 h 2322022"/>
              <a:gd name="connsiteX6" fmla="*/ 470375 w 2562131"/>
              <a:gd name="connsiteY6" fmla="*/ 161309 h 2322022"/>
              <a:gd name="connsiteX7" fmla="*/ 1070680 w 2562131"/>
              <a:gd name="connsiteY7" fmla="*/ 88669 h 2322022"/>
              <a:gd name="connsiteX8" fmla="*/ 1774491 w 2562131"/>
              <a:gd name="connsiteY8" fmla="*/ 33251 h 2322022"/>
              <a:gd name="connsiteX9" fmla="*/ 2562131 w 2562131"/>
              <a:gd name="connsiteY9" fmla="*/ 0 h 2322022"/>
              <a:gd name="connsiteX0" fmla="*/ 1109 w 2562131"/>
              <a:gd name="connsiteY0" fmla="*/ 2322022 h 2322022"/>
              <a:gd name="connsiteX1" fmla="*/ 14368 w 2562131"/>
              <a:gd name="connsiteY1" fmla="*/ 923204 h 2322022"/>
              <a:gd name="connsiteX2" fmla="*/ 20569 w 2562131"/>
              <a:gd name="connsiteY2" fmla="*/ 620201 h 2322022"/>
              <a:gd name="connsiteX3" fmla="*/ 27025 w 2562131"/>
              <a:gd name="connsiteY3" fmla="*/ 433905 h 2322022"/>
              <a:gd name="connsiteX4" fmla="*/ 44410 w 2562131"/>
              <a:gd name="connsiteY4" fmla="*/ 262273 h 2322022"/>
              <a:gd name="connsiteX5" fmla="*/ 121477 w 2562131"/>
              <a:gd name="connsiteY5" fmla="*/ 128830 h 2322022"/>
              <a:gd name="connsiteX6" fmla="*/ 470375 w 2562131"/>
              <a:gd name="connsiteY6" fmla="*/ 161309 h 2322022"/>
              <a:gd name="connsiteX7" fmla="*/ 1070680 w 2562131"/>
              <a:gd name="connsiteY7" fmla="*/ 88669 h 2322022"/>
              <a:gd name="connsiteX8" fmla="*/ 1774491 w 2562131"/>
              <a:gd name="connsiteY8" fmla="*/ 33251 h 2322022"/>
              <a:gd name="connsiteX9" fmla="*/ 2562131 w 2562131"/>
              <a:gd name="connsiteY9" fmla="*/ 0 h 2322022"/>
              <a:gd name="connsiteX0" fmla="*/ 1109 w 2562131"/>
              <a:gd name="connsiteY0" fmla="*/ 2322022 h 2322022"/>
              <a:gd name="connsiteX1" fmla="*/ 14368 w 2562131"/>
              <a:gd name="connsiteY1" fmla="*/ 923204 h 2322022"/>
              <a:gd name="connsiteX2" fmla="*/ 20569 w 2562131"/>
              <a:gd name="connsiteY2" fmla="*/ 620201 h 2322022"/>
              <a:gd name="connsiteX3" fmla="*/ 27025 w 2562131"/>
              <a:gd name="connsiteY3" fmla="*/ 433905 h 2322022"/>
              <a:gd name="connsiteX4" fmla="*/ 44410 w 2562131"/>
              <a:gd name="connsiteY4" fmla="*/ 262273 h 2322022"/>
              <a:gd name="connsiteX5" fmla="*/ 121477 w 2562131"/>
              <a:gd name="connsiteY5" fmla="*/ 128830 h 2322022"/>
              <a:gd name="connsiteX6" fmla="*/ 284109 w 2562131"/>
              <a:gd name="connsiteY6" fmla="*/ 54065 h 2322022"/>
              <a:gd name="connsiteX7" fmla="*/ 1070680 w 2562131"/>
              <a:gd name="connsiteY7" fmla="*/ 88669 h 2322022"/>
              <a:gd name="connsiteX8" fmla="*/ 1774491 w 2562131"/>
              <a:gd name="connsiteY8" fmla="*/ 33251 h 2322022"/>
              <a:gd name="connsiteX9" fmla="*/ 2562131 w 2562131"/>
              <a:gd name="connsiteY9" fmla="*/ 0 h 2322022"/>
              <a:gd name="connsiteX0" fmla="*/ 1109 w 2562131"/>
              <a:gd name="connsiteY0" fmla="*/ 2322022 h 2322022"/>
              <a:gd name="connsiteX1" fmla="*/ 14368 w 2562131"/>
              <a:gd name="connsiteY1" fmla="*/ 923204 h 2322022"/>
              <a:gd name="connsiteX2" fmla="*/ 20569 w 2562131"/>
              <a:gd name="connsiteY2" fmla="*/ 620201 h 2322022"/>
              <a:gd name="connsiteX3" fmla="*/ 27025 w 2562131"/>
              <a:gd name="connsiteY3" fmla="*/ 433905 h 2322022"/>
              <a:gd name="connsiteX4" fmla="*/ 44410 w 2562131"/>
              <a:gd name="connsiteY4" fmla="*/ 262273 h 2322022"/>
              <a:gd name="connsiteX5" fmla="*/ 121477 w 2562131"/>
              <a:gd name="connsiteY5" fmla="*/ 128830 h 2322022"/>
              <a:gd name="connsiteX6" fmla="*/ 284109 w 2562131"/>
              <a:gd name="connsiteY6" fmla="*/ 54065 h 2322022"/>
              <a:gd name="connsiteX7" fmla="*/ 418747 w 2562131"/>
              <a:gd name="connsiteY7" fmla="*/ 9647 h 2322022"/>
              <a:gd name="connsiteX8" fmla="*/ 1774491 w 2562131"/>
              <a:gd name="connsiteY8" fmla="*/ 33251 h 2322022"/>
              <a:gd name="connsiteX9" fmla="*/ 2562131 w 2562131"/>
              <a:gd name="connsiteY9" fmla="*/ 0 h 2322022"/>
              <a:gd name="connsiteX0" fmla="*/ 1109 w 2562131"/>
              <a:gd name="connsiteY0" fmla="*/ 2322022 h 2322022"/>
              <a:gd name="connsiteX1" fmla="*/ 14368 w 2562131"/>
              <a:gd name="connsiteY1" fmla="*/ 923204 h 2322022"/>
              <a:gd name="connsiteX2" fmla="*/ 20569 w 2562131"/>
              <a:gd name="connsiteY2" fmla="*/ 620201 h 2322022"/>
              <a:gd name="connsiteX3" fmla="*/ 27025 w 2562131"/>
              <a:gd name="connsiteY3" fmla="*/ 433905 h 2322022"/>
              <a:gd name="connsiteX4" fmla="*/ 44410 w 2562131"/>
              <a:gd name="connsiteY4" fmla="*/ 262273 h 2322022"/>
              <a:gd name="connsiteX5" fmla="*/ 121477 w 2562131"/>
              <a:gd name="connsiteY5" fmla="*/ 128830 h 2322022"/>
              <a:gd name="connsiteX6" fmla="*/ 284109 w 2562131"/>
              <a:gd name="connsiteY6" fmla="*/ 54065 h 2322022"/>
              <a:gd name="connsiteX7" fmla="*/ 418747 w 2562131"/>
              <a:gd name="connsiteY7" fmla="*/ 9647 h 2322022"/>
              <a:gd name="connsiteX8" fmla="*/ 1774491 w 2562131"/>
              <a:gd name="connsiteY8" fmla="*/ 33251 h 2322022"/>
              <a:gd name="connsiteX9" fmla="*/ 2562131 w 2562131"/>
              <a:gd name="connsiteY9" fmla="*/ 0 h 2322022"/>
              <a:gd name="connsiteX0" fmla="*/ 1109 w 2562131"/>
              <a:gd name="connsiteY0" fmla="*/ 2322022 h 2322022"/>
              <a:gd name="connsiteX1" fmla="*/ 14368 w 2562131"/>
              <a:gd name="connsiteY1" fmla="*/ 923204 h 2322022"/>
              <a:gd name="connsiteX2" fmla="*/ 20569 w 2562131"/>
              <a:gd name="connsiteY2" fmla="*/ 620201 h 2322022"/>
              <a:gd name="connsiteX3" fmla="*/ 27025 w 2562131"/>
              <a:gd name="connsiteY3" fmla="*/ 433905 h 2322022"/>
              <a:gd name="connsiteX4" fmla="*/ 44410 w 2562131"/>
              <a:gd name="connsiteY4" fmla="*/ 262273 h 2322022"/>
              <a:gd name="connsiteX5" fmla="*/ 121477 w 2562131"/>
              <a:gd name="connsiteY5" fmla="*/ 128830 h 2322022"/>
              <a:gd name="connsiteX6" fmla="*/ 284109 w 2562131"/>
              <a:gd name="connsiteY6" fmla="*/ 54065 h 2322022"/>
              <a:gd name="connsiteX7" fmla="*/ 418747 w 2562131"/>
              <a:gd name="connsiteY7" fmla="*/ 9647 h 2322022"/>
              <a:gd name="connsiteX8" fmla="*/ 2562131 w 2562131"/>
              <a:gd name="connsiteY8" fmla="*/ 0 h 2322022"/>
              <a:gd name="connsiteX0" fmla="*/ 1109 w 418747"/>
              <a:gd name="connsiteY0" fmla="*/ 2312375 h 2312375"/>
              <a:gd name="connsiteX1" fmla="*/ 14368 w 418747"/>
              <a:gd name="connsiteY1" fmla="*/ 913557 h 2312375"/>
              <a:gd name="connsiteX2" fmla="*/ 20569 w 418747"/>
              <a:gd name="connsiteY2" fmla="*/ 610554 h 2312375"/>
              <a:gd name="connsiteX3" fmla="*/ 27025 w 418747"/>
              <a:gd name="connsiteY3" fmla="*/ 424258 h 2312375"/>
              <a:gd name="connsiteX4" fmla="*/ 44410 w 418747"/>
              <a:gd name="connsiteY4" fmla="*/ 252626 h 2312375"/>
              <a:gd name="connsiteX5" fmla="*/ 121477 w 418747"/>
              <a:gd name="connsiteY5" fmla="*/ 119183 h 2312375"/>
              <a:gd name="connsiteX6" fmla="*/ 284109 w 418747"/>
              <a:gd name="connsiteY6" fmla="*/ 44418 h 2312375"/>
              <a:gd name="connsiteX7" fmla="*/ 418747 w 418747"/>
              <a:gd name="connsiteY7" fmla="*/ 0 h 2312375"/>
              <a:gd name="connsiteX0" fmla="*/ 1109 w 418747"/>
              <a:gd name="connsiteY0" fmla="*/ 2312375 h 2312375"/>
              <a:gd name="connsiteX1" fmla="*/ 14368 w 418747"/>
              <a:gd name="connsiteY1" fmla="*/ 913557 h 2312375"/>
              <a:gd name="connsiteX2" fmla="*/ 20569 w 418747"/>
              <a:gd name="connsiteY2" fmla="*/ 610554 h 2312375"/>
              <a:gd name="connsiteX3" fmla="*/ 27025 w 418747"/>
              <a:gd name="connsiteY3" fmla="*/ 424258 h 2312375"/>
              <a:gd name="connsiteX4" fmla="*/ 44410 w 418747"/>
              <a:gd name="connsiteY4" fmla="*/ 252626 h 2312375"/>
              <a:gd name="connsiteX5" fmla="*/ 121477 w 418747"/>
              <a:gd name="connsiteY5" fmla="*/ 119183 h 2312375"/>
              <a:gd name="connsiteX6" fmla="*/ 284109 w 418747"/>
              <a:gd name="connsiteY6" fmla="*/ 44418 h 2312375"/>
              <a:gd name="connsiteX7" fmla="*/ 418747 w 418747"/>
              <a:gd name="connsiteY7" fmla="*/ 0 h 2312375"/>
              <a:gd name="connsiteX0" fmla="*/ 1109 w 418747"/>
              <a:gd name="connsiteY0" fmla="*/ 2312375 h 2312375"/>
              <a:gd name="connsiteX1" fmla="*/ 14368 w 418747"/>
              <a:gd name="connsiteY1" fmla="*/ 913557 h 2312375"/>
              <a:gd name="connsiteX2" fmla="*/ 20569 w 418747"/>
              <a:gd name="connsiteY2" fmla="*/ 610554 h 2312375"/>
              <a:gd name="connsiteX3" fmla="*/ 27025 w 418747"/>
              <a:gd name="connsiteY3" fmla="*/ 424258 h 2312375"/>
              <a:gd name="connsiteX4" fmla="*/ 44410 w 418747"/>
              <a:gd name="connsiteY4" fmla="*/ 252626 h 2312375"/>
              <a:gd name="connsiteX5" fmla="*/ 121477 w 418747"/>
              <a:gd name="connsiteY5" fmla="*/ 119183 h 2312375"/>
              <a:gd name="connsiteX6" fmla="*/ 238953 w 418747"/>
              <a:gd name="connsiteY6" fmla="*/ 52885 h 2312375"/>
              <a:gd name="connsiteX7" fmla="*/ 418747 w 418747"/>
              <a:gd name="connsiteY7" fmla="*/ 0 h 2312375"/>
              <a:gd name="connsiteX0" fmla="*/ 1109 w 418747"/>
              <a:gd name="connsiteY0" fmla="*/ 2312375 h 2312375"/>
              <a:gd name="connsiteX1" fmla="*/ 14368 w 418747"/>
              <a:gd name="connsiteY1" fmla="*/ 913557 h 2312375"/>
              <a:gd name="connsiteX2" fmla="*/ 20569 w 418747"/>
              <a:gd name="connsiteY2" fmla="*/ 610554 h 2312375"/>
              <a:gd name="connsiteX3" fmla="*/ 27025 w 418747"/>
              <a:gd name="connsiteY3" fmla="*/ 424258 h 2312375"/>
              <a:gd name="connsiteX4" fmla="*/ 44410 w 418747"/>
              <a:gd name="connsiteY4" fmla="*/ 252626 h 2312375"/>
              <a:gd name="connsiteX5" fmla="*/ 93254 w 418747"/>
              <a:gd name="connsiteY5" fmla="*/ 141760 h 2312375"/>
              <a:gd name="connsiteX6" fmla="*/ 238953 w 418747"/>
              <a:gd name="connsiteY6" fmla="*/ 52885 h 2312375"/>
              <a:gd name="connsiteX7" fmla="*/ 418747 w 418747"/>
              <a:gd name="connsiteY7" fmla="*/ 0 h 2312375"/>
              <a:gd name="connsiteX0" fmla="*/ 1109 w 418747"/>
              <a:gd name="connsiteY0" fmla="*/ 2312375 h 2312375"/>
              <a:gd name="connsiteX1" fmla="*/ 14368 w 418747"/>
              <a:gd name="connsiteY1" fmla="*/ 913557 h 2312375"/>
              <a:gd name="connsiteX2" fmla="*/ 20569 w 418747"/>
              <a:gd name="connsiteY2" fmla="*/ 610554 h 2312375"/>
              <a:gd name="connsiteX3" fmla="*/ 27025 w 418747"/>
              <a:gd name="connsiteY3" fmla="*/ 424258 h 2312375"/>
              <a:gd name="connsiteX4" fmla="*/ 41588 w 418747"/>
              <a:gd name="connsiteY4" fmla="*/ 278026 h 2312375"/>
              <a:gd name="connsiteX5" fmla="*/ 93254 w 418747"/>
              <a:gd name="connsiteY5" fmla="*/ 141760 h 2312375"/>
              <a:gd name="connsiteX6" fmla="*/ 238953 w 418747"/>
              <a:gd name="connsiteY6" fmla="*/ 52885 h 2312375"/>
              <a:gd name="connsiteX7" fmla="*/ 418747 w 418747"/>
              <a:gd name="connsiteY7" fmla="*/ 0 h 2312375"/>
              <a:gd name="connsiteX0" fmla="*/ 1109 w 418747"/>
              <a:gd name="connsiteY0" fmla="*/ 2312375 h 2312375"/>
              <a:gd name="connsiteX1" fmla="*/ 14368 w 418747"/>
              <a:gd name="connsiteY1" fmla="*/ 913557 h 2312375"/>
              <a:gd name="connsiteX2" fmla="*/ 20569 w 418747"/>
              <a:gd name="connsiteY2" fmla="*/ 610554 h 2312375"/>
              <a:gd name="connsiteX3" fmla="*/ 27025 w 418747"/>
              <a:gd name="connsiteY3" fmla="*/ 432725 h 2312375"/>
              <a:gd name="connsiteX4" fmla="*/ 41588 w 418747"/>
              <a:gd name="connsiteY4" fmla="*/ 278026 h 2312375"/>
              <a:gd name="connsiteX5" fmla="*/ 93254 w 418747"/>
              <a:gd name="connsiteY5" fmla="*/ 141760 h 2312375"/>
              <a:gd name="connsiteX6" fmla="*/ 238953 w 418747"/>
              <a:gd name="connsiteY6" fmla="*/ 52885 h 2312375"/>
              <a:gd name="connsiteX7" fmla="*/ 418747 w 418747"/>
              <a:gd name="connsiteY7" fmla="*/ 0 h 2312375"/>
              <a:gd name="connsiteX0" fmla="*/ 1084 w 418722"/>
              <a:gd name="connsiteY0" fmla="*/ 2312375 h 2312375"/>
              <a:gd name="connsiteX1" fmla="*/ 14343 w 418722"/>
              <a:gd name="connsiteY1" fmla="*/ 913557 h 2312375"/>
              <a:gd name="connsiteX2" fmla="*/ 17722 w 418722"/>
              <a:gd name="connsiteY2" fmla="*/ 661354 h 2312375"/>
              <a:gd name="connsiteX3" fmla="*/ 27000 w 418722"/>
              <a:gd name="connsiteY3" fmla="*/ 432725 h 2312375"/>
              <a:gd name="connsiteX4" fmla="*/ 41563 w 418722"/>
              <a:gd name="connsiteY4" fmla="*/ 278026 h 2312375"/>
              <a:gd name="connsiteX5" fmla="*/ 93229 w 418722"/>
              <a:gd name="connsiteY5" fmla="*/ 141760 h 2312375"/>
              <a:gd name="connsiteX6" fmla="*/ 238928 w 418722"/>
              <a:gd name="connsiteY6" fmla="*/ 52885 h 2312375"/>
              <a:gd name="connsiteX7" fmla="*/ 418722 w 418722"/>
              <a:gd name="connsiteY7" fmla="*/ 0 h 2312375"/>
              <a:gd name="connsiteX0" fmla="*/ 1263 w 418901"/>
              <a:gd name="connsiteY0" fmla="*/ 2312375 h 2312375"/>
              <a:gd name="connsiteX1" fmla="*/ 11700 w 418901"/>
              <a:gd name="connsiteY1" fmla="*/ 984113 h 2312375"/>
              <a:gd name="connsiteX2" fmla="*/ 17901 w 418901"/>
              <a:gd name="connsiteY2" fmla="*/ 661354 h 2312375"/>
              <a:gd name="connsiteX3" fmla="*/ 27179 w 418901"/>
              <a:gd name="connsiteY3" fmla="*/ 432725 h 2312375"/>
              <a:gd name="connsiteX4" fmla="*/ 41742 w 418901"/>
              <a:gd name="connsiteY4" fmla="*/ 278026 h 2312375"/>
              <a:gd name="connsiteX5" fmla="*/ 93408 w 418901"/>
              <a:gd name="connsiteY5" fmla="*/ 141760 h 2312375"/>
              <a:gd name="connsiteX6" fmla="*/ 239107 w 418901"/>
              <a:gd name="connsiteY6" fmla="*/ 52885 h 2312375"/>
              <a:gd name="connsiteX7" fmla="*/ 418901 w 418901"/>
              <a:gd name="connsiteY7" fmla="*/ 0 h 231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901" h="2312375">
                <a:moveTo>
                  <a:pt x="1263" y="2312375"/>
                </a:moveTo>
                <a:cubicBezTo>
                  <a:pt x="-4048" y="1741798"/>
                  <a:pt x="8927" y="1259283"/>
                  <a:pt x="11700" y="984113"/>
                </a:cubicBezTo>
                <a:cubicBezTo>
                  <a:pt x="14473" y="708943"/>
                  <a:pt x="15321" y="753252"/>
                  <a:pt x="17901" y="661354"/>
                </a:cubicBezTo>
                <a:cubicBezTo>
                  <a:pt x="20481" y="569456"/>
                  <a:pt x="23206" y="496613"/>
                  <a:pt x="27179" y="432725"/>
                </a:cubicBezTo>
                <a:cubicBezTo>
                  <a:pt x="31152" y="368837"/>
                  <a:pt x="30704" y="326520"/>
                  <a:pt x="41742" y="278026"/>
                </a:cubicBezTo>
                <a:cubicBezTo>
                  <a:pt x="52780" y="229532"/>
                  <a:pt x="60514" y="179283"/>
                  <a:pt x="93408" y="141760"/>
                </a:cubicBezTo>
                <a:cubicBezTo>
                  <a:pt x="126302" y="104237"/>
                  <a:pt x="184858" y="76512"/>
                  <a:pt x="239107" y="52885"/>
                </a:cubicBezTo>
                <a:cubicBezTo>
                  <a:pt x="293356" y="29258"/>
                  <a:pt x="338387" y="14656"/>
                  <a:pt x="418901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40A90-4CE4-59AD-615D-42E646943ABA}"/>
              </a:ext>
            </a:extLst>
          </p:cNvPr>
          <p:cNvSpPr txBox="1"/>
          <p:nvPr/>
        </p:nvSpPr>
        <p:spPr>
          <a:xfrm>
            <a:off x="62568" y="6125870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4FF0DF-9A10-C112-603E-82CF4C2D4BB2}"/>
              </a:ext>
            </a:extLst>
          </p:cNvPr>
          <p:cNvSpPr txBox="1"/>
          <p:nvPr/>
        </p:nvSpPr>
        <p:spPr>
          <a:xfrm>
            <a:off x="62568" y="4960840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850F5E-DC5E-CFC2-F738-BCB181993949}"/>
              </a:ext>
            </a:extLst>
          </p:cNvPr>
          <p:cNvSpPr txBox="1"/>
          <p:nvPr/>
        </p:nvSpPr>
        <p:spPr>
          <a:xfrm>
            <a:off x="62568" y="3795810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F6C108-9D53-3C18-727D-B8A6B583E2A4}"/>
              </a:ext>
            </a:extLst>
          </p:cNvPr>
          <p:cNvSpPr txBox="1"/>
          <p:nvPr/>
        </p:nvSpPr>
        <p:spPr>
          <a:xfrm>
            <a:off x="62568" y="4378325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75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8D019-96ED-3FB5-E6BD-15FC72D09E1E}"/>
              </a:ext>
            </a:extLst>
          </p:cNvPr>
          <p:cNvSpPr txBox="1"/>
          <p:nvPr/>
        </p:nvSpPr>
        <p:spPr>
          <a:xfrm>
            <a:off x="62568" y="5543355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9A5FEC-1BA6-CAB9-8B9D-E42C5ABC9D2C}"/>
              </a:ext>
            </a:extLst>
          </p:cNvPr>
          <p:cNvSpPr txBox="1"/>
          <p:nvPr/>
        </p:nvSpPr>
        <p:spPr>
          <a:xfrm rot="16200000">
            <a:off x="-1073903" y="4958027"/>
            <a:ext cx="2335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Percentiles [%]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B97A1A-A474-F845-7629-A2CB5C5C6782}"/>
              </a:ext>
            </a:extLst>
          </p:cNvPr>
          <p:cNvSpPr txBox="1"/>
          <p:nvPr/>
        </p:nvSpPr>
        <p:spPr>
          <a:xfrm>
            <a:off x="424973" y="6355174"/>
            <a:ext cx="256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tp [mm/24h]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A19ED-2D99-2F0F-9A99-4B2C772556ED}"/>
              </a:ext>
            </a:extLst>
          </p:cNvPr>
          <p:cNvSpPr txBox="1"/>
          <p:nvPr/>
        </p:nvSpPr>
        <p:spPr>
          <a:xfrm>
            <a:off x="230079" y="6208924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388A8-289F-02E1-8176-9B3B941D8721}"/>
              </a:ext>
            </a:extLst>
          </p:cNvPr>
          <p:cNvSpPr txBox="1"/>
          <p:nvPr/>
        </p:nvSpPr>
        <p:spPr>
          <a:xfrm>
            <a:off x="742387" y="6205784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2C721-48B7-6369-37F8-BEAA9D9147E9}"/>
              </a:ext>
            </a:extLst>
          </p:cNvPr>
          <p:cNvSpPr txBox="1"/>
          <p:nvPr/>
        </p:nvSpPr>
        <p:spPr>
          <a:xfrm>
            <a:off x="1254695" y="6205784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200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348241-05BB-0509-7E30-E0456B81780A}"/>
              </a:ext>
            </a:extLst>
          </p:cNvPr>
          <p:cNvSpPr txBox="1"/>
          <p:nvPr/>
        </p:nvSpPr>
        <p:spPr>
          <a:xfrm>
            <a:off x="1767003" y="6205784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3E4222-742E-2835-598E-B05A4A994504}"/>
              </a:ext>
            </a:extLst>
          </p:cNvPr>
          <p:cNvSpPr txBox="1"/>
          <p:nvPr/>
        </p:nvSpPr>
        <p:spPr>
          <a:xfrm>
            <a:off x="2279311" y="6205784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400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AF1A57-A62D-90E7-A562-7D82C2A66955}"/>
              </a:ext>
            </a:extLst>
          </p:cNvPr>
          <p:cNvSpPr txBox="1"/>
          <p:nvPr/>
        </p:nvSpPr>
        <p:spPr>
          <a:xfrm>
            <a:off x="2791620" y="6205784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500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40BF51-5795-8429-691C-568AC24B2587}"/>
              </a:ext>
            </a:extLst>
          </p:cNvPr>
          <p:cNvCxnSpPr>
            <a:cxnSpLocks/>
          </p:cNvCxnSpPr>
          <p:nvPr/>
        </p:nvCxnSpPr>
        <p:spPr>
          <a:xfrm rot="16200000">
            <a:off x="3100525" y="5087190"/>
            <a:ext cx="2336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17C858-745A-C3B5-4E02-9C2C83E213B3}"/>
              </a:ext>
            </a:extLst>
          </p:cNvPr>
          <p:cNvCxnSpPr>
            <a:cxnSpLocks/>
          </p:cNvCxnSpPr>
          <p:nvPr/>
        </p:nvCxnSpPr>
        <p:spPr>
          <a:xfrm rot="16200000">
            <a:off x="3614251" y="5087191"/>
            <a:ext cx="2336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53E480-DC10-F20B-91A7-966800C11006}"/>
              </a:ext>
            </a:extLst>
          </p:cNvPr>
          <p:cNvCxnSpPr>
            <a:cxnSpLocks/>
          </p:cNvCxnSpPr>
          <p:nvPr/>
        </p:nvCxnSpPr>
        <p:spPr>
          <a:xfrm rot="16200000">
            <a:off x="4127977" y="5087191"/>
            <a:ext cx="2336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9D9838-B5FC-DFF7-2EC1-B88D5BBC82E4}"/>
              </a:ext>
            </a:extLst>
          </p:cNvPr>
          <p:cNvCxnSpPr>
            <a:cxnSpLocks/>
          </p:cNvCxnSpPr>
          <p:nvPr/>
        </p:nvCxnSpPr>
        <p:spPr>
          <a:xfrm rot="16200000">
            <a:off x="4641703" y="5087191"/>
            <a:ext cx="2336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736CF0D-8AC7-C350-2190-32749F9DE90E}"/>
              </a:ext>
            </a:extLst>
          </p:cNvPr>
          <p:cNvSpPr/>
          <p:nvPr/>
        </p:nvSpPr>
        <p:spPr>
          <a:xfrm>
            <a:off x="3754858" y="3932634"/>
            <a:ext cx="2569579" cy="2322653"/>
          </a:xfrm>
          <a:custGeom>
            <a:avLst/>
            <a:gdLst>
              <a:gd name="connsiteX0" fmla="*/ 0 w 2569579"/>
              <a:gd name="connsiteY0" fmla="*/ 2322653 h 2322653"/>
              <a:gd name="connsiteX1" fmla="*/ 3858 w 2569579"/>
              <a:gd name="connsiteY1" fmla="*/ 937549 h 2322653"/>
              <a:gd name="connsiteX2" fmla="*/ 123463 w 2569579"/>
              <a:gd name="connsiteY2" fmla="*/ 528577 h 2322653"/>
              <a:gd name="connsiteX3" fmla="*/ 258501 w 2569579"/>
              <a:gd name="connsiteY3" fmla="*/ 266218 h 2322653"/>
              <a:gd name="connsiteX4" fmla="*/ 405113 w 2569579"/>
              <a:gd name="connsiteY4" fmla="*/ 185195 h 2322653"/>
              <a:gd name="connsiteX5" fmla="*/ 729205 w 2569579"/>
              <a:gd name="connsiteY5" fmla="*/ 127322 h 2322653"/>
              <a:gd name="connsiteX6" fmla="*/ 1338805 w 2569579"/>
              <a:gd name="connsiteY6" fmla="*/ 73306 h 2322653"/>
              <a:gd name="connsiteX7" fmla="*/ 1844232 w 2569579"/>
              <a:gd name="connsiteY7" fmla="*/ 38582 h 2322653"/>
              <a:gd name="connsiteX8" fmla="*/ 2569579 w 2569579"/>
              <a:gd name="connsiteY8" fmla="*/ 0 h 2322653"/>
              <a:gd name="connsiteX9" fmla="*/ 586450 w 2569579"/>
              <a:gd name="connsiteY9" fmla="*/ 0 h 2322653"/>
              <a:gd name="connsiteX10" fmla="*/ 466845 w 2569579"/>
              <a:gd name="connsiteY10" fmla="*/ 173620 h 2322653"/>
              <a:gd name="connsiteX11" fmla="*/ 354956 w 2569579"/>
              <a:gd name="connsiteY11" fmla="*/ 320233 h 2322653"/>
              <a:gd name="connsiteX12" fmla="*/ 281650 w 2569579"/>
              <a:gd name="connsiteY12" fmla="*/ 505428 h 2322653"/>
              <a:gd name="connsiteX13" fmla="*/ 204486 w 2569579"/>
              <a:gd name="connsiteY13" fmla="*/ 790937 h 2322653"/>
              <a:gd name="connsiteX14" fmla="*/ 146612 w 2569579"/>
              <a:gd name="connsiteY14" fmla="*/ 1041722 h 2322653"/>
              <a:gd name="connsiteX15" fmla="*/ 96455 w 2569579"/>
              <a:gd name="connsiteY15" fmla="*/ 1269357 h 2322653"/>
              <a:gd name="connsiteX16" fmla="*/ 38582 w 2569579"/>
              <a:gd name="connsiteY16" fmla="*/ 1643605 h 2322653"/>
              <a:gd name="connsiteX17" fmla="*/ 7716 w 2569579"/>
              <a:gd name="connsiteY17" fmla="*/ 1813367 h 2322653"/>
              <a:gd name="connsiteX18" fmla="*/ 0 w 2569579"/>
              <a:gd name="connsiteY18" fmla="*/ 2322653 h 232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69579" h="2322653">
                <a:moveTo>
                  <a:pt x="0" y="2322653"/>
                </a:moveTo>
                <a:lnTo>
                  <a:pt x="3858" y="937549"/>
                </a:lnTo>
                <a:lnTo>
                  <a:pt x="123463" y="528577"/>
                </a:lnTo>
                <a:lnTo>
                  <a:pt x="258501" y="266218"/>
                </a:lnTo>
                <a:lnTo>
                  <a:pt x="405113" y="185195"/>
                </a:lnTo>
                <a:lnTo>
                  <a:pt x="729205" y="127322"/>
                </a:lnTo>
                <a:lnTo>
                  <a:pt x="1338805" y="73306"/>
                </a:lnTo>
                <a:lnTo>
                  <a:pt x="1844232" y="38582"/>
                </a:lnTo>
                <a:lnTo>
                  <a:pt x="2569579" y="0"/>
                </a:lnTo>
                <a:lnTo>
                  <a:pt x="586450" y="0"/>
                </a:lnTo>
                <a:lnTo>
                  <a:pt x="466845" y="173620"/>
                </a:lnTo>
                <a:lnTo>
                  <a:pt x="354956" y="320233"/>
                </a:lnTo>
                <a:lnTo>
                  <a:pt x="281650" y="505428"/>
                </a:lnTo>
                <a:lnTo>
                  <a:pt x="204486" y="790937"/>
                </a:lnTo>
                <a:lnTo>
                  <a:pt x="146612" y="1041722"/>
                </a:lnTo>
                <a:lnTo>
                  <a:pt x="96455" y="1269357"/>
                </a:lnTo>
                <a:lnTo>
                  <a:pt x="38582" y="1643605"/>
                </a:lnTo>
                <a:lnTo>
                  <a:pt x="7716" y="1813367"/>
                </a:lnTo>
                <a:lnTo>
                  <a:pt x="0" y="2322653"/>
                </a:lnTo>
                <a:close/>
              </a:path>
            </a:pathLst>
          </a:custGeom>
          <a:solidFill>
            <a:srgbClr val="99003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51F218-DE03-4CCD-0A29-BEC56E613078}"/>
              </a:ext>
            </a:extLst>
          </p:cNvPr>
          <p:cNvCxnSpPr>
            <a:cxnSpLocks/>
          </p:cNvCxnSpPr>
          <p:nvPr/>
        </p:nvCxnSpPr>
        <p:spPr>
          <a:xfrm>
            <a:off x="3754998" y="5672013"/>
            <a:ext cx="2570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44F90D-D471-3690-AE8C-F327CC449BBB}"/>
              </a:ext>
            </a:extLst>
          </p:cNvPr>
          <p:cNvCxnSpPr>
            <a:cxnSpLocks/>
          </p:cNvCxnSpPr>
          <p:nvPr/>
        </p:nvCxnSpPr>
        <p:spPr>
          <a:xfrm>
            <a:off x="3754998" y="4504197"/>
            <a:ext cx="2570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2116A2-A655-38E1-D87B-B3A43C4949E0}"/>
              </a:ext>
            </a:extLst>
          </p:cNvPr>
          <p:cNvCxnSpPr>
            <a:cxnSpLocks/>
          </p:cNvCxnSpPr>
          <p:nvPr/>
        </p:nvCxnSpPr>
        <p:spPr>
          <a:xfrm>
            <a:off x="3754998" y="5088105"/>
            <a:ext cx="25704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1A2CB8B-58DF-F02D-2B1E-DA2C1DF7504B}"/>
              </a:ext>
            </a:extLst>
          </p:cNvPr>
          <p:cNvSpPr/>
          <p:nvPr/>
        </p:nvSpPr>
        <p:spPr>
          <a:xfrm>
            <a:off x="3754998" y="3918990"/>
            <a:ext cx="2568633" cy="2335877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6E23F6-9C66-A131-1BDB-D3913D4C97C4}"/>
              </a:ext>
            </a:extLst>
          </p:cNvPr>
          <p:cNvSpPr/>
          <p:nvPr/>
        </p:nvSpPr>
        <p:spPr>
          <a:xfrm>
            <a:off x="3759761" y="3933931"/>
            <a:ext cx="581881" cy="2313709"/>
          </a:xfrm>
          <a:custGeom>
            <a:avLst/>
            <a:gdLst>
              <a:gd name="connsiteX0" fmla="*/ 1745 w 578094"/>
              <a:gd name="connsiteY0" fmla="*/ 2313709 h 2313709"/>
              <a:gd name="connsiteX1" fmla="*/ 7287 w 578094"/>
              <a:gd name="connsiteY1" fmla="*/ 1850968 h 2313709"/>
              <a:gd name="connsiteX2" fmla="*/ 59934 w 578094"/>
              <a:gd name="connsiteY2" fmla="*/ 1609898 h 2313709"/>
              <a:gd name="connsiteX3" fmla="*/ 118123 w 578094"/>
              <a:gd name="connsiteY3" fmla="*/ 1332808 h 2313709"/>
              <a:gd name="connsiteX4" fmla="*/ 173541 w 578094"/>
              <a:gd name="connsiteY4" fmla="*/ 972589 h 2313709"/>
              <a:gd name="connsiteX5" fmla="*/ 220647 w 578094"/>
              <a:gd name="connsiteY5" fmla="*/ 753688 h 2313709"/>
              <a:gd name="connsiteX6" fmla="*/ 256668 w 578094"/>
              <a:gd name="connsiteY6" fmla="*/ 459971 h 2313709"/>
              <a:gd name="connsiteX7" fmla="*/ 397985 w 578094"/>
              <a:gd name="connsiteY7" fmla="*/ 315884 h 2313709"/>
              <a:gd name="connsiteX8" fmla="*/ 494967 w 578094"/>
              <a:gd name="connsiteY8" fmla="*/ 163484 h 2313709"/>
              <a:gd name="connsiteX9" fmla="*/ 578094 w 578094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17595 w 577566"/>
              <a:gd name="connsiteY3" fmla="*/ 1332808 h 2313709"/>
              <a:gd name="connsiteX4" fmla="*/ 173013 w 577566"/>
              <a:gd name="connsiteY4" fmla="*/ 972589 h 2313709"/>
              <a:gd name="connsiteX5" fmla="*/ 220119 w 577566"/>
              <a:gd name="connsiteY5" fmla="*/ 753688 h 2313709"/>
              <a:gd name="connsiteX6" fmla="*/ 256140 w 577566"/>
              <a:gd name="connsiteY6" fmla="*/ 459971 h 2313709"/>
              <a:gd name="connsiteX7" fmla="*/ 397457 w 577566"/>
              <a:gd name="connsiteY7" fmla="*/ 315884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73013 w 577566"/>
              <a:gd name="connsiteY4" fmla="*/ 972589 h 2313709"/>
              <a:gd name="connsiteX5" fmla="*/ 220119 w 577566"/>
              <a:gd name="connsiteY5" fmla="*/ 753688 h 2313709"/>
              <a:gd name="connsiteX6" fmla="*/ 256140 w 577566"/>
              <a:gd name="connsiteY6" fmla="*/ 459971 h 2313709"/>
              <a:gd name="connsiteX7" fmla="*/ 397457 w 577566"/>
              <a:gd name="connsiteY7" fmla="*/ 315884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20119 w 577566"/>
              <a:gd name="connsiteY5" fmla="*/ 753688 h 2313709"/>
              <a:gd name="connsiteX6" fmla="*/ 256140 w 577566"/>
              <a:gd name="connsiteY6" fmla="*/ 459971 h 2313709"/>
              <a:gd name="connsiteX7" fmla="*/ 397457 w 577566"/>
              <a:gd name="connsiteY7" fmla="*/ 315884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56140 w 577566"/>
              <a:gd name="connsiteY6" fmla="*/ 459971 h 2313709"/>
              <a:gd name="connsiteX7" fmla="*/ 397457 w 577566"/>
              <a:gd name="connsiteY7" fmla="*/ 315884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56140 w 577566"/>
              <a:gd name="connsiteY6" fmla="*/ 459971 h 2313709"/>
              <a:gd name="connsiteX7" fmla="*/ 397457 w 577566"/>
              <a:gd name="connsiteY7" fmla="*/ 315884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56140 w 577566"/>
              <a:gd name="connsiteY6" fmla="*/ 459971 h 2313709"/>
              <a:gd name="connsiteX7" fmla="*/ 362733 w 577566"/>
              <a:gd name="connsiteY7" fmla="*/ 296592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83148 w 577566"/>
              <a:gd name="connsiteY6" fmla="*/ 467688 h 2313709"/>
              <a:gd name="connsiteX7" fmla="*/ 362733 w 577566"/>
              <a:gd name="connsiteY7" fmla="*/ 296592 h 2313709"/>
              <a:gd name="connsiteX8" fmla="*/ 494439 w 577566"/>
              <a:gd name="connsiteY8" fmla="*/ 163484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6020 w 577566"/>
              <a:gd name="connsiteY3" fmla="*/ 1325091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83148 w 577566"/>
              <a:gd name="connsiteY6" fmla="*/ 467688 h 2313709"/>
              <a:gd name="connsiteX7" fmla="*/ 362733 w 577566"/>
              <a:gd name="connsiteY7" fmla="*/ 296592 h 2313709"/>
              <a:gd name="connsiteX8" fmla="*/ 475148 w 577566"/>
              <a:gd name="connsiteY8" fmla="*/ 148051 h 2313709"/>
              <a:gd name="connsiteX9" fmla="*/ 577566 w 577566"/>
              <a:gd name="connsiteY9" fmla="*/ 0 h 2313709"/>
              <a:gd name="connsiteX0" fmla="*/ 1217 w 577566"/>
              <a:gd name="connsiteY0" fmla="*/ 2313709 h 2313709"/>
              <a:gd name="connsiteX1" fmla="*/ 6759 w 577566"/>
              <a:gd name="connsiteY1" fmla="*/ 1850968 h 2313709"/>
              <a:gd name="connsiteX2" fmla="*/ 47831 w 577566"/>
              <a:gd name="connsiteY2" fmla="*/ 1582890 h 2313709"/>
              <a:gd name="connsiteX3" fmla="*/ 102162 w 577566"/>
              <a:gd name="connsiteY3" fmla="*/ 1290367 h 2313709"/>
              <a:gd name="connsiteX4" fmla="*/ 157581 w 577566"/>
              <a:gd name="connsiteY4" fmla="*/ 964873 h 2313709"/>
              <a:gd name="connsiteX5" fmla="*/ 204686 w 577566"/>
              <a:gd name="connsiteY5" fmla="*/ 745972 h 2313709"/>
              <a:gd name="connsiteX6" fmla="*/ 283148 w 577566"/>
              <a:gd name="connsiteY6" fmla="*/ 467688 h 2313709"/>
              <a:gd name="connsiteX7" fmla="*/ 362733 w 577566"/>
              <a:gd name="connsiteY7" fmla="*/ 296592 h 2313709"/>
              <a:gd name="connsiteX8" fmla="*/ 475148 w 577566"/>
              <a:gd name="connsiteY8" fmla="*/ 148051 h 2313709"/>
              <a:gd name="connsiteX9" fmla="*/ 577566 w 577566"/>
              <a:gd name="connsiteY9" fmla="*/ 0 h 2313709"/>
              <a:gd name="connsiteX0" fmla="*/ 5531 w 581880"/>
              <a:gd name="connsiteY0" fmla="*/ 2313709 h 2313709"/>
              <a:gd name="connsiteX1" fmla="*/ 3357 w 581880"/>
              <a:gd name="connsiteY1" fmla="*/ 1862542 h 2313709"/>
              <a:gd name="connsiteX2" fmla="*/ 52145 w 581880"/>
              <a:gd name="connsiteY2" fmla="*/ 1582890 h 2313709"/>
              <a:gd name="connsiteX3" fmla="*/ 106476 w 581880"/>
              <a:gd name="connsiteY3" fmla="*/ 1290367 h 2313709"/>
              <a:gd name="connsiteX4" fmla="*/ 161895 w 581880"/>
              <a:gd name="connsiteY4" fmla="*/ 964873 h 2313709"/>
              <a:gd name="connsiteX5" fmla="*/ 209000 w 581880"/>
              <a:gd name="connsiteY5" fmla="*/ 745972 h 2313709"/>
              <a:gd name="connsiteX6" fmla="*/ 287462 w 581880"/>
              <a:gd name="connsiteY6" fmla="*/ 467688 h 2313709"/>
              <a:gd name="connsiteX7" fmla="*/ 367047 w 581880"/>
              <a:gd name="connsiteY7" fmla="*/ 296592 h 2313709"/>
              <a:gd name="connsiteX8" fmla="*/ 479462 w 581880"/>
              <a:gd name="connsiteY8" fmla="*/ 148051 h 2313709"/>
              <a:gd name="connsiteX9" fmla="*/ 581880 w 581880"/>
              <a:gd name="connsiteY9" fmla="*/ 0 h 2313709"/>
              <a:gd name="connsiteX0" fmla="*/ 4392 w 580741"/>
              <a:gd name="connsiteY0" fmla="*/ 2313709 h 2313709"/>
              <a:gd name="connsiteX1" fmla="*/ 2218 w 580741"/>
              <a:gd name="connsiteY1" fmla="*/ 1862542 h 2313709"/>
              <a:gd name="connsiteX2" fmla="*/ 35574 w 580741"/>
              <a:gd name="connsiteY2" fmla="*/ 1552024 h 2313709"/>
              <a:gd name="connsiteX3" fmla="*/ 105337 w 580741"/>
              <a:gd name="connsiteY3" fmla="*/ 1290367 h 2313709"/>
              <a:gd name="connsiteX4" fmla="*/ 160756 w 580741"/>
              <a:gd name="connsiteY4" fmla="*/ 964873 h 2313709"/>
              <a:gd name="connsiteX5" fmla="*/ 207861 w 580741"/>
              <a:gd name="connsiteY5" fmla="*/ 745972 h 2313709"/>
              <a:gd name="connsiteX6" fmla="*/ 286323 w 580741"/>
              <a:gd name="connsiteY6" fmla="*/ 467688 h 2313709"/>
              <a:gd name="connsiteX7" fmla="*/ 365908 w 580741"/>
              <a:gd name="connsiteY7" fmla="*/ 296592 h 2313709"/>
              <a:gd name="connsiteX8" fmla="*/ 478323 w 580741"/>
              <a:gd name="connsiteY8" fmla="*/ 148051 h 2313709"/>
              <a:gd name="connsiteX9" fmla="*/ 580741 w 580741"/>
              <a:gd name="connsiteY9" fmla="*/ 0 h 2313709"/>
              <a:gd name="connsiteX0" fmla="*/ 6102 w 582451"/>
              <a:gd name="connsiteY0" fmla="*/ 2313709 h 2313709"/>
              <a:gd name="connsiteX1" fmla="*/ 3928 w 582451"/>
              <a:gd name="connsiteY1" fmla="*/ 1862542 h 2313709"/>
              <a:gd name="connsiteX2" fmla="*/ 60433 w 582451"/>
              <a:gd name="connsiteY2" fmla="*/ 1552024 h 2313709"/>
              <a:gd name="connsiteX3" fmla="*/ 107047 w 582451"/>
              <a:gd name="connsiteY3" fmla="*/ 1290367 h 2313709"/>
              <a:gd name="connsiteX4" fmla="*/ 162466 w 582451"/>
              <a:gd name="connsiteY4" fmla="*/ 964873 h 2313709"/>
              <a:gd name="connsiteX5" fmla="*/ 209571 w 582451"/>
              <a:gd name="connsiteY5" fmla="*/ 745972 h 2313709"/>
              <a:gd name="connsiteX6" fmla="*/ 288033 w 582451"/>
              <a:gd name="connsiteY6" fmla="*/ 467688 h 2313709"/>
              <a:gd name="connsiteX7" fmla="*/ 367618 w 582451"/>
              <a:gd name="connsiteY7" fmla="*/ 296592 h 2313709"/>
              <a:gd name="connsiteX8" fmla="*/ 480033 w 582451"/>
              <a:gd name="connsiteY8" fmla="*/ 148051 h 2313709"/>
              <a:gd name="connsiteX9" fmla="*/ 582451 w 582451"/>
              <a:gd name="connsiteY9" fmla="*/ 0 h 2313709"/>
              <a:gd name="connsiteX0" fmla="*/ 5532 w 581881"/>
              <a:gd name="connsiteY0" fmla="*/ 2313709 h 2313709"/>
              <a:gd name="connsiteX1" fmla="*/ 3358 w 581881"/>
              <a:gd name="connsiteY1" fmla="*/ 1862542 h 2313709"/>
              <a:gd name="connsiteX2" fmla="*/ 52147 w 581881"/>
              <a:gd name="connsiteY2" fmla="*/ 1536591 h 2313709"/>
              <a:gd name="connsiteX3" fmla="*/ 106477 w 581881"/>
              <a:gd name="connsiteY3" fmla="*/ 1290367 h 2313709"/>
              <a:gd name="connsiteX4" fmla="*/ 161896 w 581881"/>
              <a:gd name="connsiteY4" fmla="*/ 964873 h 2313709"/>
              <a:gd name="connsiteX5" fmla="*/ 209001 w 581881"/>
              <a:gd name="connsiteY5" fmla="*/ 745972 h 2313709"/>
              <a:gd name="connsiteX6" fmla="*/ 287463 w 581881"/>
              <a:gd name="connsiteY6" fmla="*/ 467688 h 2313709"/>
              <a:gd name="connsiteX7" fmla="*/ 367048 w 581881"/>
              <a:gd name="connsiteY7" fmla="*/ 296592 h 2313709"/>
              <a:gd name="connsiteX8" fmla="*/ 479463 w 581881"/>
              <a:gd name="connsiteY8" fmla="*/ 148051 h 2313709"/>
              <a:gd name="connsiteX9" fmla="*/ 581881 w 581881"/>
              <a:gd name="connsiteY9" fmla="*/ 0 h 2313709"/>
              <a:gd name="connsiteX0" fmla="*/ 5532 w 581881"/>
              <a:gd name="connsiteY0" fmla="*/ 2313709 h 2313709"/>
              <a:gd name="connsiteX1" fmla="*/ 3358 w 581881"/>
              <a:gd name="connsiteY1" fmla="*/ 1862542 h 2313709"/>
              <a:gd name="connsiteX2" fmla="*/ 52147 w 581881"/>
              <a:gd name="connsiteY2" fmla="*/ 1536591 h 2313709"/>
              <a:gd name="connsiteX3" fmla="*/ 106477 w 581881"/>
              <a:gd name="connsiteY3" fmla="*/ 1290367 h 2313709"/>
              <a:gd name="connsiteX4" fmla="*/ 161896 w 581881"/>
              <a:gd name="connsiteY4" fmla="*/ 964873 h 2313709"/>
              <a:gd name="connsiteX5" fmla="*/ 209001 w 581881"/>
              <a:gd name="connsiteY5" fmla="*/ 745972 h 2313709"/>
              <a:gd name="connsiteX6" fmla="*/ 287463 w 581881"/>
              <a:gd name="connsiteY6" fmla="*/ 467688 h 2313709"/>
              <a:gd name="connsiteX7" fmla="*/ 367048 w 581881"/>
              <a:gd name="connsiteY7" fmla="*/ 296592 h 2313709"/>
              <a:gd name="connsiteX8" fmla="*/ 479463 w 581881"/>
              <a:gd name="connsiteY8" fmla="*/ 148051 h 2313709"/>
              <a:gd name="connsiteX9" fmla="*/ 581881 w 581881"/>
              <a:gd name="connsiteY9" fmla="*/ 0 h 2313709"/>
              <a:gd name="connsiteX0" fmla="*/ 5532 w 581881"/>
              <a:gd name="connsiteY0" fmla="*/ 2313709 h 2313709"/>
              <a:gd name="connsiteX1" fmla="*/ 3358 w 581881"/>
              <a:gd name="connsiteY1" fmla="*/ 1862542 h 2313709"/>
              <a:gd name="connsiteX2" fmla="*/ 52147 w 581881"/>
              <a:gd name="connsiteY2" fmla="*/ 1536591 h 2313709"/>
              <a:gd name="connsiteX3" fmla="*/ 98760 w 581881"/>
              <a:gd name="connsiteY3" fmla="*/ 1232494 h 2313709"/>
              <a:gd name="connsiteX4" fmla="*/ 161896 w 581881"/>
              <a:gd name="connsiteY4" fmla="*/ 964873 h 2313709"/>
              <a:gd name="connsiteX5" fmla="*/ 209001 w 581881"/>
              <a:gd name="connsiteY5" fmla="*/ 745972 h 2313709"/>
              <a:gd name="connsiteX6" fmla="*/ 287463 w 581881"/>
              <a:gd name="connsiteY6" fmla="*/ 467688 h 2313709"/>
              <a:gd name="connsiteX7" fmla="*/ 367048 w 581881"/>
              <a:gd name="connsiteY7" fmla="*/ 296592 h 2313709"/>
              <a:gd name="connsiteX8" fmla="*/ 479463 w 581881"/>
              <a:gd name="connsiteY8" fmla="*/ 148051 h 2313709"/>
              <a:gd name="connsiteX9" fmla="*/ 581881 w 581881"/>
              <a:gd name="connsiteY9" fmla="*/ 0 h 231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1881" h="2313709">
                <a:moveTo>
                  <a:pt x="5532" y="2313709"/>
                </a:moveTo>
                <a:cubicBezTo>
                  <a:pt x="3454" y="2140989"/>
                  <a:pt x="-4411" y="1992062"/>
                  <a:pt x="3358" y="1862542"/>
                </a:cubicBezTo>
                <a:cubicBezTo>
                  <a:pt x="11127" y="1733022"/>
                  <a:pt x="36247" y="1641599"/>
                  <a:pt x="52147" y="1536591"/>
                </a:cubicBezTo>
                <a:cubicBezTo>
                  <a:pt x="68047" y="1431583"/>
                  <a:pt x="80469" y="1327780"/>
                  <a:pt x="98760" y="1232494"/>
                </a:cubicBezTo>
                <a:cubicBezTo>
                  <a:pt x="117052" y="1137208"/>
                  <a:pt x="143523" y="1045960"/>
                  <a:pt x="161896" y="964873"/>
                </a:cubicBezTo>
                <a:cubicBezTo>
                  <a:pt x="180270" y="883786"/>
                  <a:pt x="188073" y="828836"/>
                  <a:pt x="209001" y="745972"/>
                </a:cubicBezTo>
                <a:cubicBezTo>
                  <a:pt x="229929" y="663108"/>
                  <a:pt x="261122" y="542585"/>
                  <a:pt x="287463" y="467688"/>
                </a:cubicBezTo>
                <a:cubicBezTo>
                  <a:pt x="313804" y="392791"/>
                  <a:pt x="335048" y="349865"/>
                  <a:pt x="367048" y="296592"/>
                </a:cubicBezTo>
                <a:cubicBezTo>
                  <a:pt x="399048" y="243319"/>
                  <a:pt x="449445" y="200698"/>
                  <a:pt x="479463" y="148051"/>
                </a:cubicBezTo>
                <a:cubicBezTo>
                  <a:pt x="509481" y="95404"/>
                  <a:pt x="555326" y="55418"/>
                  <a:pt x="581881" y="0"/>
                </a:cubicBezTo>
              </a:path>
            </a:pathLst>
          </a:custGeom>
          <a:noFill/>
          <a:ln w="28575">
            <a:solidFill>
              <a:srgbClr val="99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51BFC8F-A3A9-478C-9D28-705C51DC0FDF}"/>
              </a:ext>
            </a:extLst>
          </p:cNvPr>
          <p:cNvSpPr/>
          <p:nvPr/>
        </p:nvSpPr>
        <p:spPr>
          <a:xfrm>
            <a:off x="3756514" y="3936703"/>
            <a:ext cx="2564788" cy="2322022"/>
          </a:xfrm>
          <a:custGeom>
            <a:avLst/>
            <a:gdLst>
              <a:gd name="connsiteX0" fmla="*/ 5282 w 2593311"/>
              <a:gd name="connsiteY0" fmla="*/ 2322022 h 2322022"/>
              <a:gd name="connsiteX1" fmla="*/ 10824 w 2593311"/>
              <a:gd name="connsiteY1" fmla="*/ 911629 h 2322022"/>
              <a:gd name="connsiteX2" fmla="*/ 102264 w 2593311"/>
              <a:gd name="connsiteY2" fmla="*/ 706582 h 2322022"/>
              <a:gd name="connsiteX3" fmla="*/ 154911 w 2593311"/>
              <a:gd name="connsiteY3" fmla="*/ 520931 h 2322022"/>
              <a:gd name="connsiteX4" fmla="*/ 226955 w 2593311"/>
              <a:gd name="connsiteY4" fmla="*/ 396240 h 2322022"/>
              <a:gd name="connsiteX5" fmla="*/ 282373 w 2593311"/>
              <a:gd name="connsiteY5" fmla="*/ 271549 h 2322022"/>
              <a:gd name="connsiteX6" fmla="*/ 451398 w 2593311"/>
              <a:gd name="connsiteY6" fmla="*/ 169026 h 2322022"/>
              <a:gd name="connsiteX7" fmla="*/ 1074853 w 2593311"/>
              <a:gd name="connsiteY7" fmla="*/ 88669 h 2322022"/>
              <a:gd name="connsiteX8" fmla="*/ 1778664 w 2593311"/>
              <a:gd name="connsiteY8" fmla="*/ 33251 h 2322022"/>
              <a:gd name="connsiteX9" fmla="*/ 2593311 w 2593311"/>
              <a:gd name="connsiteY9" fmla="*/ 0 h 2322022"/>
              <a:gd name="connsiteX0" fmla="*/ 4357 w 2592386"/>
              <a:gd name="connsiteY0" fmla="*/ 2322022 h 2322022"/>
              <a:gd name="connsiteX1" fmla="*/ 9899 w 2592386"/>
              <a:gd name="connsiteY1" fmla="*/ 911629 h 2322022"/>
              <a:gd name="connsiteX2" fmla="*/ 85906 w 2592386"/>
              <a:gd name="connsiteY2" fmla="*/ 637134 h 2322022"/>
              <a:gd name="connsiteX3" fmla="*/ 153986 w 2592386"/>
              <a:gd name="connsiteY3" fmla="*/ 520931 h 2322022"/>
              <a:gd name="connsiteX4" fmla="*/ 226030 w 2592386"/>
              <a:gd name="connsiteY4" fmla="*/ 396240 h 2322022"/>
              <a:gd name="connsiteX5" fmla="*/ 281448 w 2592386"/>
              <a:gd name="connsiteY5" fmla="*/ 271549 h 2322022"/>
              <a:gd name="connsiteX6" fmla="*/ 450473 w 2592386"/>
              <a:gd name="connsiteY6" fmla="*/ 169026 h 2322022"/>
              <a:gd name="connsiteX7" fmla="*/ 1073928 w 2592386"/>
              <a:gd name="connsiteY7" fmla="*/ 88669 h 2322022"/>
              <a:gd name="connsiteX8" fmla="*/ 1777739 w 2592386"/>
              <a:gd name="connsiteY8" fmla="*/ 33251 h 2322022"/>
              <a:gd name="connsiteX9" fmla="*/ 2592386 w 2592386"/>
              <a:gd name="connsiteY9" fmla="*/ 0 h 2322022"/>
              <a:gd name="connsiteX0" fmla="*/ 4357 w 2592386"/>
              <a:gd name="connsiteY0" fmla="*/ 2322022 h 2322022"/>
              <a:gd name="connsiteX1" fmla="*/ 9899 w 2592386"/>
              <a:gd name="connsiteY1" fmla="*/ 911629 h 2322022"/>
              <a:gd name="connsiteX2" fmla="*/ 85906 w 2592386"/>
              <a:gd name="connsiteY2" fmla="*/ 637134 h 2322022"/>
              <a:gd name="connsiteX3" fmla="*/ 153986 w 2592386"/>
              <a:gd name="connsiteY3" fmla="*/ 520931 h 2322022"/>
              <a:gd name="connsiteX4" fmla="*/ 226030 w 2592386"/>
              <a:gd name="connsiteY4" fmla="*/ 396240 h 2322022"/>
              <a:gd name="connsiteX5" fmla="*/ 281448 w 2592386"/>
              <a:gd name="connsiteY5" fmla="*/ 271549 h 2322022"/>
              <a:gd name="connsiteX6" fmla="*/ 450473 w 2592386"/>
              <a:gd name="connsiteY6" fmla="*/ 169026 h 2322022"/>
              <a:gd name="connsiteX7" fmla="*/ 1073928 w 2592386"/>
              <a:gd name="connsiteY7" fmla="*/ 88669 h 2322022"/>
              <a:gd name="connsiteX8" fmla="*/ 1777739 w 2592386"/>
              <a:gd name="connsiteY8" fmla="*/ 33251 h 2322022"/>
              <a:gd name="connsiteX9" fmla="*/ 2592386 w 2592386"/>
              <a:gd name="connsiteY9" fmla="*/ 0 h 2322022"/>
              <a:gd name="connsiteX0" fmla="*/ 4357 w 2592386"/>
              <a:gd name="connsiteY0" fmla="*/ 2322022 h 2322022"/>
              <a:gd name="connsiteX1" fmla="*/ 9899 w 2592386"/>
              <a:gd name="connsiteY1" fmla="*/ 911629 h 2322022"/>
              <a:gd name="connsiteX2" fmla="*/ 85906 w 2592386"/>
              <a:gd name="connsiteY2" fmla="*/ 637134 h 2322022"/>
              <a:gd name="connsiteX3" fmla="*/ 134695 w 2592386"/>
              <a:gd name="connsiteY3" fmla="*/ 501639 h 2322022"/>
              <a:gd name="connsiteX4" fmla="*/ 226030 w 2592386"/>
              <a:gd name="connsiteY4" fmla="*/ 396240 h 2322022"/>
              <a:gd name="connsiteX5" fmla="*/ 281448 w 2592386"/>
              <a:gd name="connsiteY5" fmla="*/ 271549 h 2322022"/>
              <a:gd name="connsiteX6" fmla="*/ 450473 w 2592386"/>
              <a:gd name="connsiteY6" fmla="*/ 169026 h 2322022"/>
              <a:gd name="connsiteX7" fmla="*/ 1073928 w 2592386"/>
              <a:gd name="connsiteY7" fmla="*/ 88669 h 2322022"/>
              <a:gd name="connsiteX8" fmla="*/ 1777739 w 2592386"/>
              <a:gd name="connsiteY8" fmla="*/ 33251 h 2322022"/>
              <a:gd name="connsiteX9" fmla="*/ 2592386 w 2592386"/>
              <a:gd name="connsiteY9" fmla="*/ 0 h 2322022"/>
              <a:gd name="connsiteX0" fmla="*/ 4357 w 2592386"/>
              <a:gd name="connsiteY0" fmla="*/ 2322022 h 2322022"/>
              <a:gd name="connsiteX1" fmla="*/ 9899 w 2592386"/>
              <a:gd name="connsiteY1" fmla="*/ 911629 h 2322022"/>
              <a:gd name="connsiteX2" fmla="*/ 85906 w 2592386"/>
              <a:gd name="connsiteY2" fmla="*/ 637134 h 2322022"/>
              <a:gd name="connsiteX3" fmla="*/ 134695 w 2592386"/>
              <a:gd name="connsiteY3" fmla="*/ 501639 h 2322022"/>
              <a:gd name="connsiteX4" fmla="*/ 202880 w 2592386"/>
              <a:gd name="connsiteY4" fmla="*/ 380807 h 2322022"/>
              <a:gd name="connsiteX5" fmla="*/ 281448 w 2592386"/>
              <a:gd name="connsiteY5" fmla="*/ 271549 h 2322022"/>
              <a:gd name="connsiteX6" fmla="*/ 450473 w 2592386"/>
              <a:gd name="connsiteY6" fmla="*/ 169026 h 2322022"/>
              <a:gd name="connsiteX7" fmla="*/ 1073928 w 2592386"/>
              <a:gd name="connsiteY7" fmla="*/ 88669 h 2322022"/>
              <a:gd name="connsiteX8" fmla="*/ 1777739 w 2592386"/>
              <a:gd name="connsiteY8" fmla="*/ 33251 h 2322022"/>
              <a:gd name="connsiteX9" fmla="*/ 2592386 w 2592386"/>
              <a:gd name="connsiteY9" fmla="*/ 0 h 2322022"/>
              <a:gd name="connsiteX0" fmla="*/ 7292 w 2595321"/>
              <a:gd name="connsiteY0" fmla="*/ 2322022 h 2322022"/>
              <a:gd name="connsiteX1" fmla="*/ 12834 w 2595321"/>
              <a:gd name="connsiteY1" fmla="*/ 911629 h 2322022"/>
              <a:gd name="connsiteX2" fmla="*/ 88841 w 2595321"/>
              <a:gd name="connsiteY2" fmla="*/ 637134 h 2322022"/>
              <a:gd name="connsiteX3" fmla="*/ 137630 w 2595321"/>
              <a:gd name="connsiteY3" fmla="*/ 501639 h 2322022"/>
              <a:gd name="connsiteX4" fmla="*/ 205815 w 2595321"/>
              <a:gd name="connsiteY4" fmla="*/ 380807 h 2322022"/>
              <a:gd name="connsiteX5" fmla="*/ 284383 w 2595321"/>
              <a:gd name="connsiteY5" fmla="*/ 271549 h 2322022"/>
              <a:gd name="connsiteX6" fmla="*/ 453408 w 2595321"/>
              <a:gd name="connsiteY6" fmla="*/ 169026 h 2322022"/>
              <a:gd name="connsiteX7" fmla="*/ 1076863 w 2595321"/>
              <a:gd name="connsiteY7" fmla="*/ 88669 h 2322022"/>
              <a:gd name="connsiteX8" fmla="*/ 1780674 w 2595321"/>
              <a:gd name="connsiteY8" fmla="*/ 33251 h 2322022"/>
              <a:gd name="connsiteX9" fmla="*/ 2595321 w 2595321"/>
              <a:gd name="connsiteY9" fmla="*/ 0 h 2322022"/>
              <a:gd name="connsiteX0" fmla="*/ 3766 w 2591795"/>
              <a:gd name="connsiteY0" fmla="*/ 2322022 h 2322022"/>
              <a:gd name="connsiteX1" fmla="*/ 17025 w 2591795"/>
              <a:gd name="connsiteY1" fmla="*/ 923204 h 2322022"/>
              <a:gd name="connsiteX2" fmla="*/ 85315 w 2591795"/>
              <a:gd name="connsiteY2" fmla="*/ 637134 h 2322022"/>
              <a:gd name="connsiteX3" fmla="*/ 134104 w 2591795"/>
              <a:gd name="connsiteY3" fmla="*/ 501639 h 2322022"/>
              <a:gd name="connsiteX4" fmla="*/ 202289 w 2591795"/>
              <a:gd name="connsiteY4" fmla="*/ 380807 h 2322022"/>
              <a:gd name="connsiteX5" fmla="*/ 280857 w 2591795"/>
              <a:gd name="connsiteY5" fmla="*/ 271549 h 2322022"/>
              <a:gd name="connsiteX6" fmla="*/ 449882 w 2591795"/>
              <a:gd name="connsiteY6" fmla="*/ 169026 h 2322022"/>
              <a:gd name="connsiteX7" fmla="*/ 1073337 w 2591795"/>
              <a:gd name="connsiteY7" fmla="*/ 88669 h 2322022"/>
              <a:gd name="connsiteX8" fmla="*/ 1777148 w 2591795"/>
              <a:gd name="connsiteY8" fmla="*/ 33251 h 2322022"/>
              <a:gd name="connsiteX9" fmla="*/ 2591795 w 2591795"/>
              <a:gd name="connsiteY9" fmla="*/ 0 h 2322022"/>
              <a:gd name="connsiteX0" fmla="*/ 3766 w 2591795"/>
              <a:gd name="connsiteY0" fmla="*/ 2322022 h 2322022"/>
              <a:gd name="connsiteX1" fmla="*/ 17025 w 2591795"/>
              <a:gd name="connsiteY1" fmla="*/ 923204 h 2322022"/>
              <a:gd name="connsiteX2" fmla="*/ 85315 w 2591795"/>
              <a:gd name="connsiteY2" fmla="*/ 637134 h 2322022"/>
              <a:gd name="connsiteX3" fmla="*/ 134104 w 2591795"/>
              <a:gd name="connsiteY3" fmla="*/ 501639 h 2322022"/>
              <a:gd name="connsiteX4" fmla="*/ 202289 w 2591795"/>
              <a:gd name="connsiteY4" fmla="*/ 380807 h 2322022"/>
              <a:gd name="connsiteX5" fmla="*/ 296290 w 2591795"/>
              <a:gd name="connsiteY5" fmla="*/ 244541 h 2322022"/>
              <a:gd name="connsiteX6" fmla="*/ 449882 w 2591795"/>
              <a:gd name="connsiteY6" fmla="*/ 169026 h 2322022"/>
              <a:gd name="connsiteX7" fmla="*/ 1073337 w 2591795"/>
              <a:gd name="connsiteY7" fmla="*/ 88669 h 2322022"/>
              <a:gd name="connsiteX8" fmla="*/ 1777148 w 2591795"/>
              <a:gd name="connsiteY8" fmla="*/ 33251 h 2322022"/>
              <a:gd name="connsiteX9" fmla="*/ 2591795 w 2591795"/>
              <a:gd name="connsiteY9" fmla="*/ 0 h 2322022"/>
              <a:gd name="connsiteX0" fmla="*/ 3766 w 2591795"/>
              <a:gd name="connsiteY0" fmla="*/ 2322022 h 2322022"/>
              <a:gd name="connsiteX1" fmla="*/ 17025 w 2591795"/>
              <a:gd name="connsiteY1" fmla="*/ 923204 h 2322022"/>
              <a:gd name="connsiteX2" fmla="*/ 85315 w 2591795"/>
              <a:gd name="connsiteY2" fmla="*/ 637134 h 2322022"/>
              <a:gd name="connsiteX3" fmla="*/ 134104 w 2591795"/>
              <a:gd name="connsiteY3" fmla="*/ 501639 h 2322022"/>
              <a:gd name="connsiteX4" fmla="*/ 202289 w 2591795"/>
              <a:gd name="connsiteY4" fmla="*/ 380807 h 2322022"/>
              <a:gd name="connsiteX5" fmla="*/ 296290 w 2591795"/>
              <a:gd name="connsiteY5" fmla="*/ 244541 h 2322022"/>
              <a:gd name="connsiteX6" fmla="*/ 473032 w 2591795"/>
              <a:gd name="connsiteY6" fmla="*/ 161309 h 2322022"/>
              <a:gd name="connsiteX7" fmla="*/ 1073337 w 2591795"/>
              <a:gd name="connsiteY7" fmla="*/ 88669 h 2322022"/>
              <a:gd name="connsiteX8" fmla="*/ 1777148 w 2591795"/>
              <a:gd name="connsiteY8" fmla="*/ 33251 h 2322022"/>
              <a:gd name="connsiteX9" fmla="*/ 2591795 w 2591795"/>
              <a:gd name="connsiteY9" fmla="*/ 0 h 2322022"/>
              <a:gd name="connsiteX0" fmla="*/ 3766 w 2564788"/>
              <a:gd name="connsiteY0" fmla="*/ 2322022 h 2322022"/>
              <a:gd name="connsiteX1" fmla="*/ 17025 w 2564788"/>
              <a:gd name="connsiteY1" fmla="*/ 923204 h 2322022"/>
              <a:gd name="connsiteX2" fmla="*/ 85315 w 2564788"/>
              <a:gd name="connsiteY2" fmla="*/ 637134 h 2322022"/>
              <a:gd name="connsiteX3" fmla="*/ 134104 w 2564788"/>
              <a:gd name="connsiteY3" fmla="*/ 501639 h 2322022"/>
              <a:gd name="connsiteX4" fmla="*/ 202289 w 2564788"/>
              <a:gd name="connsiteY4" fmla="*/ 380807 h 2322022"/>
              <a:gd name="connsiteX5" fmla="*/ 296290 w 2564788"/>
              <a:gd name="connsiteY5" fmla="*/ 244541 h 2322022"/>
              <a:gd name="connsiteX6" fmla="*/ 473032 w 2564788"/>
              <a:gd name="connsiteY6" fmla="*/ 161309 h 2322022"/>
              <a:gd name="connsiteX7" fmla="*/ 1073337 w 2564788"/>
              <a:gd name="connsiteY7" fmla="*/ 88669 h 2322022"/>
              <a:gd name="connsiteX8" fmla="*/ 1777148 w 2564788"/>
              <a:gd name="connsiteY8" fmla="*/ 33251 h 2322022"/>
              <a:gd name="connsiteX9" fmla="*/ 2564788 w 2564788"/>
              <a:gd name="connsiteY9" fmla="*/ 0 h 232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4788" h="2322022">
                <a:moveTo>
                  <a:pt x="3766" y="2322022"/>
                </a:moveTo>
                <a:cubicBezTo>
                  <a:pt x="-1545" y="1751445"/>
                  <a:pt x="-4282" y="1034257"/>
                  <a:pt x="17025" y="923204"/>
                </a:cubicBezTo>
                <a:cubicBezTo>
                  <a:pt x="38332" y="812151"/>
                  <a:pt x="65802" y="707395"/>
                  <a:pt x="85315" y="637134"/>
                </a:cubicBezTo>
                <a:cubicBezTo>
                  <a:pt x="104828" y="566873"/>
                  <a:pt x="114608" y="544360"/>
                  <a:pt x="134104" y="501639"/>
                </a:cubicBezTo>
                <a:cubicBezTo>
                  <a:pt x="153600" y="458918"/>
                  <a:pt x="175258" y="423657"/>
                  <a:pt x="202289" y="380807"/>
                </a:cubicBezTo>
                <a:cubicBezTo>
                  <a:pt x="229320" y="337957"/>
                  <a:pt x="251166" y="281124"/>
                  <a:pt x="296290" y="244541"/>
                </a:cubicBezTo>
                <a:cubicBezTo>
                  <a:pt x="341414" y="207958"/>
                  <a:pt x="343524" y="187288"/>
                  <a:pt x="473032" y="161309"/>
                </a:cubicBezTo>
                <a:cubicBezTo>
                  <a:pt x="602540" y="135330"/>
                  <a:pt x="855984" y="110012"/>
                  <a:pt x="1073337" y="88669"/>
                </a:cubicBezTo>
                <a:cubicBezTo>
                  <a:pt x="1290690" y="67326"/>
                  <a:pt x="1524072" y="48029"/>
                  <a:pt x="1777148" y="33251"/>
                </a:cubicBezTo>
                <a:cubicBezTo>
                  <a:pt x="2030224" y="18473"/>
                  <a:pt x="2284002" y="9236"/>
                  <a:pt x="2564788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3FAAC3-0625-D53C-6BAD-3E22C028E68B}"/>
              </a:ext>
            </a:extLst>
          </p:cNvPr>
          <p:cNvSpPr txBox="1"/>
          <p:nvPr/>
        </p:nvSpPr>
        <p:spPr>
          <a:xfrm>
            <a:off x="3389318" y="6135517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97C124-5402-B0D4-6095-3D981D2EBA45}"/>
              </a:ext>
            </a:extLst>
          </p:cNvPr>
          <p:cNvSpPr txBox="1"/>
          <p:nvPr/>
        </p:nvSpPr>
        <p:spPr>
          <a:xfrm>
            <a:off x="3389318" y="4970487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A80483-CC55-4711-C5DB-2010474BAF4A}"/>
              </a:ext>
            </a:extLst>
          </p:cNvPr>
          <p:cNvSpPr txBox="1"/>
          <p:nvPr/>
        </p:nvSpPr>
        <p:spPr>
          <a:xfrm>
            <a:off x="3389318" y="3805457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069CE2-923C-C14C-911D-0BFFF995DD28}"/>
              </a:ext>
            </a:extLst>
          </p:cNvPr>
          <p:cNvSpPr txBox="1"/>
          <p:nvPr/>
        </p:nvSpPr>
        <p:spPr>
          <a:xfrm>
            <a:off x="3389318" y="4387972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75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A9A34A-4800-8E7D-F30B-A95AC1408B28}"/>
              </a:ext>
            </a:extLst>
          </p:cNvPr>
          <p:cNvSpPr txBox="1"/>
          <p:nvPr/>
        </p:nvSpPr>
        <p:spPr>
          <a:xfrm>
            <a:off x="3389318" y="5553002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F8A793-33AB-D087-0E7F-BF26646BD2D2}"/>
              </a:ext>
            </a:extLst>
          </p:cNvPr>
          <p:cNvSpPr txBox="1"/>
          <p:nvPr/>
        </p:nvSpPr>
        <p:spPr>
          <a:xfrm rot="16200000">
            <a:off x="2252847" y="4967674"/>
            <a:ext cx="2335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Percentiles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5B4F07-46EC-359D-8975-94D6270D20C5}"/>
              </a:ext>
            </a:extLst>
          </p:cNvPr>
          <p:cNvSpPr txBox="1"/>
          <p:nvPr/>
        </p:nvSpPr>
        <p:spPr>
          <a:xfrm>
            <a:off x="3751723" y="6364821"/>
            <a:ext cx="256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tp [mm/24h]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7F855-6D43-DE4A-6B23-B80779333C68}"/>
              </a:ext>
            </a:extLst>
          </p:cNvPr>
          <p:cNvSpPr txBox="1"/>
          <p:nvPr/>
        </p:nvSpPr>
        <p:spPr>
          <a:xfrm>
            <a:off x="3556829" y="621857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2B4C9B-6C4B-BC2B-A0F5-DB21869509FA}"/>
              </a:ext>
            </a:extLst>
          </p:cNvPr>
          <p:cNvSpPr txBox="1"/>
          <p:nvPr/>
        </p:nvSpPr>
        <p:spPr>
          <a:xfrm>
            <a:off x="4069137" y="621543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EB7652-59DA-B89E-5B24-D7DEECF1D901}"/>
              </a:ext>
            </a:extLst>
          </p:cNvPr>
          <p:cNvSpPr txBox="1"/>
          <p:nvPr/>
        </p:nvSpPr>
        <p:spPr>
          <a:xfrm>
            <a:off x="4581445" y="621543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200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F4B21F-4A7E-6358-0B3B-C5AE60C738ED}"/>
              </a:ext>
            </a:extLst>
          </p:cNvPr>
          <p:cNvSpPr txBox="1"/>
          <p:nvPr/>
        </p:nvSpPr>
        <p:spPr>
          <a:xfrm>
            <a:off x="5093753" y="621543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C7B347-FDFC-71B7-29EF-A7D15714FD58}"/>
              </a:ext>
            </a:extLst>
          </p:cNvPr>
          <p:cNvSpPr txBox="1"/>
          <p:nvPr/>
        </p:nvSpPr>
        <p:spPr>
          <a:xfrm>
            <a:off x="5606061" y="621543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400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C242EB-996E-CDC5-CF13-B334906E9464}"/>
              </a:ext>
            </a:extLst>
          </p:cNvPr>
          <p:cNvSpPr txBox="1"/>
          <p:nvPr/>
        </p:nvSpPr>
        <p:spPr>
          <a:xfrm>
            <a:off x="6118370" y="621543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85A57B-2C3C-CC93-1C24-5ADA4A1BF03E}"/>
              </a:ext>
            </a:extLst>
          </p:cNvPr>
          <p:cNvSpPr txBox="1"/>
          <p:nvPr/>
        </p:nvSpPr>
        <p:spPr>
          <a:xfrm>
            <a:off x="-57695" y="3616763"/>
            <a:ext cx="3313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(b) Example of MAE and MAE</a:t>
            </a:r>
            <a:r>
              <a:rPr lang="en-US" sz="1100" baseline="-250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NORM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 in </a:t>
            </a: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drier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 climates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6B8D1B-E5B6-A929-36D3-A1AB57DACA5A}"/>
              </a:ext>
            </a:extLst>
          </p:cNvPr>
          <p:cNvSpPr txBox="1"/>
          <p:nvPr/>
        </p:nvSpPr>
        <p:spPr>
          <a:xfrm>
            <a:off x="3265817" y="3626410"/>
            <a:ext cx="331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(c) Example of MAE and MAE</a:t>
            </a:r>
            <a:r>
              <a:rPr lang="en-US" sz="1100" baseline="-250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NORM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 in </a:t>
            </a: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wetter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 climates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18A173-4EF5-A66C-F79F-93484A74ED18}"/>
              </a:ext>
            </a:extLst>
          </p:cNvPr>
          <p:cNvSpPr txBox="1"/>
          <p:nvPr/>
        </p:nvSpPr>
        <p:spPr>
          <a:xfrm>
            <a:off x="4187548" y="5278126"/>
            <a:ext cx="1971057" cy="8002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990033"/>
                </a:solidFill>
                <a:latin typeface="Aptos" panose="020B0004020202020204" pitchFamily="34" charset="0"/>
              </a:rPr>
              <a:t>MAE = 29.29 mm</a:t>
            </a:r>
          </a:p>
          <a:p>
            <a:endParaRPr lang="en-GB" sz="50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r>
              <a:rPr lang="en-GB" sz="12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average(tp</a:t>
            </a:r>
            <a:r>
              <a:rPr lang="en-GB" sz="1200" baseline="-250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OBS</a:t>
            </a:r>
            <a:r>
              <a:rPr lang="en-GB" sz="12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) = 30.75 mm</a:t>
            </a:r>
          </a:p>
          <a:p>
            <a:endParaRPr lang="en-GB" sz="50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r>
              <a:rPr lang="en-GB" sz="1200" b="1">
                <a:solidFill>
                  <a:srgbClr val="7030A0"/>
                </a:solidFill>
                <a:latin typeface="Aptos" panose="020B0004020202020204" pitchFamily="34" charset="0"/>
              </a:rPr>
              <a:t>MAE</a:t>
            </a:r>
            <a:r>
              <a:rPr lang="en-GB" sz="1200" b="1" baseline="-25000">
                <a:solidFill>
                  <a:srgbClr val="7030A0"/>
                </a:solidFill>
                <a:latin typeface="Aptos" panose="020B0004020202020204" pitchFamily="34" charset="0"/>
              </a:rPr>
              <a:t>NORM</a:t>
            </a:r>
            <a:r>
              <a:rPr lang="en-GB" sz="1200" b="1">
                <a:solidFill>
                  <a:srgbClr val="7030A0"/>
                </a:solidFill>
                <a:latin typeface="Aptos" panose="020B0004020202020204" pitchFamily="34" charset="0"/>
              </a:rPr>
              <a:t> = 0.952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3D7E50A-8B03-052B-1EE2-295359D06E94}"/>
              </a:ext>
            </a:extLst>
          </p:cNvPr>
          <p:cNvSpPr txBox="1"/>
          <p:nvPr/>
        </p:nvSpPr>
        <p:spPr>
          <a:xfrm>
            <a:off x="864012" y="5289864"/>
            <a:ext cx="1927608" cy="8002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990033"/>
                </a:solidFill>
                <a:latin typeface="Aptos" panose="020B0004020202020204" pitchFamily="34" charset="0"/>
              </a:rPr>
              <a:t>MAE = 5.28 mm</a:t>
            </a:r>
          </a:p>
          <a:p>
            <a:endParaRPr lang="en-GB" sz="50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r>
              <a:rPr lang="en-GB" sz="12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average(tp</a:t>
            </a:r>
            <a:r>
              <a:rPr lang="en-GB" sz="1200" baseline="-250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OBS</a:t>
            </a:r>
            <a:r>
              <a:rPr lang="en-GB" sz="12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) = 5.55 mm</a:t>
            </a:r>
          </a:p>
          <a:p>
            <a:endParaRPr lang="en-GB" sz="50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r>
              <a:rPr lang="en-GB" sz="1200" b="1">
                <a:solidFill>
                  <a:srgbClr val="7030A0"/>
                </a:solidFill>
                <a:latin typeface="Aptos" panose="020B0004020202020204" pitchFamily="34" charset="0"/>
              </a:rPr>
              <a:t>MAE</a:t>
            </a:r>
            <a:r>
              <a:rPr lang="en-GB" sz="1200" b="1" baseline="-25000">
                <a:solidFill>
                  <a:srgbClr val="7030A0"/>
                </a:solidFill>
                <a:latin typeface="Aptos" panose="020B0004020202020204" pitchFamily="34" charset="0"/>
              </a:rPr>
              <a:t>NORM</a:t>
            </a:r>
            <a:r>
              <a:rPr lang="en-GB" sz="1200" b="1">
                <a:solidFill>
                  <a:srgbClr val="7030A0"/>
                </a:solidFill>
                <a:latin typeface="Aptos" panose="020B0004020202020204" pitchFamily="34" charset="0"/>
              </a:rPr>
              <a:t> = 0.952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DC0478E-618F-B5FF-DF94-AFF3F77E166B}"/>
              </a:ext>
            </a:extLst>
          </p:cNvPr>
          <p:cNvCxnSpPr>
            <a:cxnSpLocks/>
            <a:stCxn id="320" idx="1"/>
          </p:cNvCxnSpPr>
          <p:nvPr/>
        </p:nvCxnSpPr>
        <p:spPr>
          <a:xfrm flipV="1">
            <a:off x="433185" y="2014507"/>
            <a:ext cx="2563200" cy="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B4FE5DB-3C04-A998-B7C3-98BF7F70E9F6}"/>
              </a:ext>
            </a:extLst>
          </p:cNvPr>
          <p:cNvCxnSpPr/>
          <p:nvPr/>
        </p:nvCxnSpPr>
        <p:spPr>
          <a:xfrm>
            <a:off x="427223" y="1401602"/>
            <a:ext cx="2563200" cy="5628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F11E5AA-8524-93CD-B151-A9628032D955}"/>
              </a:ext>
            </a:extLst>
          </p:cNvPr>
          <p:cNvCxnSpPr/>
          <p:nvPr/>
        </p:nvCxnSpPr>
        <p:spPr>
          <a:xfrm>
            <a:off x="435119" y="2637663"/>
            <a:ext cx="2563200" cy="5628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C511CF70-BF97-F00D-B505-465907185E64}"/>
              </a:ext>
            </a:extLst>
          </p:cNvPr>
          <p:cNvSpPr/>
          <p:nvPr/>
        </p:nvSpPr>
        <p:spPr>
          <a:xfrm>
            <a:off x="427222" y="805629"/>
            <a:ext cx="2569163" cy="2410822"/>
          </a:xfrm>
          <a:custGeom>
            <a:avLst/>
            <a:gdLst>
              <a:gd name="connsiteX0" fmla="*/ 5056 w 3472156"/>
              <a:gd name="connsiteY0" fmla="*/ 2775433 h 2775433"/>
              <a:gd name="connsiteX1" fmla="*/ 5056 w 3472156"/>
              <a:gd name="connsiteY1" fmla="*/ 1756258 h 2775433"/>
              <a:gd name="connsiteX2" fmla="*/ 14581 w 3472156"/>
              <a:gd name="connsiteY2" fmla="*/ 1118083 h 2775433"/>
              <a:gd name="connsiteX3" fmla="*/ 166981 w 3472156"/>
              <a:gd name="connsiteY3" fmla="*/ 670408 h 2775433"/>
              <a:gd name="connsiteX4" fmla="*/ 471781 w 3472156"/>
              <a:gd name="connsiteY4" fmla="*/ 317983 h 2775433"/>
              <a:gd name="connsiteX5" fmla="*/ 1033756 w 3472156"/>
              <a:gd name="connsiteY5" fmla="*/ 117958 h 2775433"/>
              <a:gd name="connsiteX6" fmla="*/ 1595731 w 3472156"/>
              <a:gd name="connsiteY6" fmla="*/ 51283 h 2775433"/>
              <a:gd name="connsiteX7" fmla="*/ 2767306 w 3472156"/>
              <a:gd name="connsiteY7" fmla="*/ 22708 h 2775433"/>
              <a:gd name="connsiteX8" fmla="*/ 3472156 w 3472156"/>
              <a:gd name="connsiteY8" fmla="*/ 3658 h 2775433"/>
              <a:gd name="connsiteX0" fmla="*/ 5056 w 3472156"/>
              <a:gd name="connsiteY0" fmla="*/ 2776828 h 2776828"/>
              <a:gd name="connsiteX1" fmla="*/ 5056 w 3472156"/>
              <a:gd name="connsiteY1" fmla="*/ 17576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1033756 w 3472156"/>
              <a:gd name="connsiteY5" fmla="*/ 119353 h 2776828"/>
              <a:gd name="connsiteX6" fmla="*/ 1595731 w 3472156"/>
              <a:gd name="connsiteY6" fmla="*/ 52678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5056 w 3472156"/>
              <a:gd name="connsiteY0" fmla="*/ 2776828 h 2776828"/>
              <a:gd name="connsiteX1" fmla="*/ 5056 w 3472156"/>
              <a:gd name="connsiteY1" fmla="*/ 17576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1033756 w 3472156"/>
              <a:gd name="connsiteY5" fmla="*/ 119353 h 2776828"/>
              <a:gd name="connsiteX6" fmla="*/ 1576681 w 3472156"/>
              <a:gd name="connsiteY6" fmla="*/ 43153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5056 w 3472156"/>
              <a:gd name="connsiteY0" fmla="*/ 2776828 h 2776828"/>
              <a:gd name="connsiteX1" fmla="*/ 5056 w 3472156"/>
              <a:gd name="connsiteY1" fmla="*/ 17576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986131 w 3472156"/>
              <a:gd name="connsiteY5" fmla="*/ 109828 h 2776828"/>
              <a:gd name="connsiteX6" fmla="*/ 1576681 w 3472156"/>
              <a:gd name="connsiteY6" fmla="*/ 43153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5056 w 3472156"/>
              <a:gd name="connsiteY0" fmla="*/ 2776828 h 2776828"/>
              <a:gd name="connsiteX1" fmla="*/ 5056 w 3472156"/>
              <a:gd name="connsiteY1" fmla="*/ 22148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986131 w 3472156"/>
              <a:gd name="connsiteY5" fmla="*/ 109828 h 2776828"/>
              <a:gd name="connsiteX6" fmla="*/ 1576681 w 3472156"/>
              <a:gd name="connsiteY6" fmla="*/ 43153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1605 w 3468705"/>
              <a:gd name="connsiteY0" fmla="*/ 2776828 h 2776828"/>
              <a:gd name="connsiteX1" fmla="*/ 1605 w 3468705"/>
              <a:gd name="connsiteY1" fmla="*/ 2214853 h 2776828"/>
              <a:gd name="connsiteX2" fmla="*/ 20655 w 3468705"/>
              <a:gd name="connsiteY2" fmla="*/ 1414753 h 2776828"/>
              <a:gd name="connsiteX3" fmla="*/ 163530 w 3468705"/>
              <a:gd name="connsiteY3" fmla="*/ 671803 h 2776828"/>
              <a:gd name="connsiteX4" fmla="*/ 468330 w 3468705"/>
              <a:gd name="connsiteY4" fmla="*/ 319378 h 2776828"/>
              <a:gd name="connsiteX5" fmla="*/ 982680 w 3468705"/>
              <a:gd name="connsiteY5" fmla="*/ 109828 h 2776828"/>
              <a:gd name="connsiteX6" fmla="*/ 1573230 w 3468705"/>
              <a:gd name="connsiteY6" fmla="*/ 43153 h 2776828"/>
              <a:gd name="connsiteX7" fmla="*/ 2401905 w 3468705"/>
              <a:gd name="connsiteY7" fmla="*/ 14578 h 2776828"/>
              <a:gd name="connsiteX8" fmla="*/ 3468705 w 3468705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469106 w 3469481"/>
              <a:gd name="connsiteY4" fmla="*/ 319378 h 2776828"/>
              <a:gd name="connsiteX5" fmla="*/ 983456 w 3469481"/>
              <a:gd name="connsiteY5" fmla="*/ 1098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516731 w 3469481"/>
              <a:gd name="connsiteY4" fmla="*/ 367003 h 2776828"/>
              <a:gd name="connsiteX5" fmla="*/ 983456 w 3469481"/>
              <a:gd name="connsiteY5" fmla="*/ 1098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516731 w 3469481"/>
              <a:gd name="connsiteY4" fmla="*/ 367003 h 2776828"/>
              <a:gd name="connsiteX5" fmla="*/ 1040606 w 3469481"/>
              <a:gd name="connsiteY5" fmla="*/ 1479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592931 w 3469481"/>
              <a:gd name="connsiteY4" fmla="*/ 452728 h 2776828"/>
              <a:gd name="connsiteX5" fmla="*/ 1040606 w 3469481"/>
              <a:gd name="connsiteY5" fmla="*/ 1479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919453 h 2776828"/>
              <a:gd name="connsiteX4" fmla="*/ 592931 w 3469481"/>
              <a:gd name="connsiteY4" fmla="*/ 452728 h 2776828"/>
              <a:gd name="connsiteX5" fmla="*/ 1040606 w 3469481"/>
              <a:gd name="connsiteY5" fmla="*/ 1479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3711 w 3470811"/>
              <a:gd name="connsiteY0" fmla="*/ 2776828 h 2776828"/>
              <a:gd name="connsiteX1" fmla="*/ 3711 w 3470811"/>
              <a:gd name="connsiteY1" fmla="*/ 2214853 h 2776828"/>
              <a:gd name="connsiteX2" fmla="*/ 51336 w 3470811"/>
              <a:gd name="connsiteY2" fmla="*/ 1443328 h 2776828"/>
              <a:gd name="connsiteX3" fmla="*/ 213261 w 3470811"/>
              <a:gd name="connsiteY3" fmla="*/ 919453 h 2776828"/>
              <a:gd name="connsiteX4" fmla="*/ 594261 w 3470811"/>
              <a:gd name="connsiteY4" fmla="*/ 452728 h 2776828"/>
              <a:gd name="connsiteX5" fmla="*/ 1041936 w 3470811"/>
              <a:gd name="connsiteY5" fmla="*/ 147928 h 2776828"/>
              <a:gd name="connsiteX6" fmla="*/ 1575336 w 3470811"/>
              <a:gd name="connsiteY6" fmla="*/ 43153 h 2776828"/>
              <a:gd name="connsiteX7" fmla="*/ 2404011 w 3470811"/>
              <a:gd name="connsiteY7" fmla="*/ 14578 h 2776828"/>
              <a:gd name="connsiteX8" fmla="*/ 3470811 w 3470811"/>
              <a:gd name="connsiteY8" fmla="*/ 5053 h 2776828"/>
              <a:gd name="connsiteX0" fmla="*/ 3711 w 3470811"/>
              <a:gd name="connsiteY0" fmla="*/ 2776828 h 2776828"/>
              <a:gd name="connsiteX1" fmla="*/ 3711 w 3470811"/>
              <a:gd name="connsiteY1" fmla="*/ 2214853 h 2776828"/>
              <a:gd name="connsiteX2" fmla="*/ 51336 w 3470811"/>
              <a:gd name="connsiteY2" fmla="*/ 1443328 h 2776828"/>
              <a:gd name="connsiteX3" fmla="*/ 213261 w 3470811"/>
              <a:gd name="connsiteY3" fmla="*/ 919453 h 2776828"/>
              <a:gd name="connsiteX4" fmla="*/ 594261 w 3470811"/>
              <a:gd name="connsiteY4" fmla="*/ 452728 h 2776828"/>
              <a:gd name="connsiteX5" fmla="*/ 1032411 w 3470811"/>
              <a:gd name="connsiteY5" fmla="*/ 176503 h 2776828"/>
              <a:gd name="connsiteX6" fmla="*/ 1575336 w 3470811"/>
              <a:gd name="connsiteY6" fmla="*/ 43153 h 2776828"/>
              <a:gd name="connsiteX7" fmla="*/ 2404011 w 3470811"/>
              <a:gd name="connsiteY7" fmla="*/ 14578 h 2776828"/>
              <a:gd name="connsiteX8" fmla="*/ 3470811 w 3470811"/>
              <a:gd name="connsiteY8" fmla="*/ 5053 h 2776828"/>
              <a:gd name="connsiteX0" fmla="*/ 3711 w 3470811"/>
              <a:gd name="connsiteY0" fmla="*/ 2776828 h 2776828"/>
              <a:gd name="connsiteX1" fmla="*/ 3711 w 3470811"/>
              <a:gd name="connsiteY1" fmla="*/ 2214853 h 2776828"/>
              <a:gd name="connsiteX2" fmla="*/ 51336 w 3470811"/>
              <a:gd name="connsiteY2" fmla="*/ 1443328 h 2776828"/>
              <a:gd name="connsiteX3" fmla="*/ 213261 w 3470811"/>
              <a:gd name="connsiteY3" fmla="*/ 919453 h 2776828"/>
              <a:gd name="connsiteX4" fmla="*/ 594261 w 3470811"/>
              <a:gd name="connsiteY4" fmla="*/ 452728 h 2776828"/>
              <a:gd name="connsiteX5" fmla="*/ 1032411 w 3470811"/>
              <a:gd name="connsiteY5" fmla="*/ 176503 h 2776828"/>
              <a:gd name="connsiteX6" fmla="*/ 1603911 w 3470811"/>
              <a:gd name="connsiteY6" fmla="*/ 52678 h 2776828"/>
              <a:gd name="connsiteX7" fmla="*/ 2404011 w 3470811"/>
              <a:gd name="connsiteY7" fmla="*/ 14578 h 2776828"/>
              <a:gd name="connsiteX8" fmla="*/ 3470811 w 3470811"/>
              <a:gd name="connsiteY8" fmla="*/ 5053 h 2776828"/>
              <a:gd name="connsiteX0" fmla="*/ 3711 w 3470811"/>
              <a:gd name="connsiteY0" fmla="*/ 2775658 h 2775658"/>
              <a:gd name="connsiteX1" fmla="*/ 3711 w 3470811"/>
              <a:gd name="connsiteY1" fmla="*/ 2213683 h 2775658"/>
              <a:gd name="connsiteX2" fmla="*/ 51336 w 3470811"/>
              <a:gd name="connsiteY2" fmla="*/ 1442158 h 2775658"/>
              <a:gd name="connsiteX3" fmla="*/ 213261 w 3470811"/>
              <a:gd name="connsiteY3" fmla="*/ 918283 h 2775658"/>
              <a:gd name="connsiteX4" fmla="*/ 594261 w 3470811"/>
              <a:gd name="connsiteY4" fmla="*/ 451558 h 2775658"/>
              <a:gd name="connsiteX5" fmla="*/ 1032411 w 3470811"/>
              <a:gd name="connsiteY5" fmla="*/ 175333 h 2775658"/>
              <a:gd name="connsiteX6" fmla="*/ 1603911 w 3470811"/>
              <a:gd name="connsiteY6" fmla="*/ 51508 h 2775658"/>
              <a:gd name="connsiteX7" fmla="*/ 2388771 w 3470811"/>
              <a:gd name="connsiteY7" fmla="*/ 20963 h 2775658"/>
              <a:gd name="connsiteX8" fmla="*/ 3470811 w 3470811"/>
              <a:gd name="connsiteY8" fmla="*/ 3883 h 2775658"/>
              <a:gd name="connsiteX0" fmla="*/ 3711 w 3467001"/>
              <a:gd name="connsiteY0" fmla="*/ 2763745 h 2763745"/>
              <a:gd name="connsiteX1" fmla="*/ 3711 w 3467001"/>
              <a:gd name="connsiteY1" fmla="*/ 2201770 h 2763745"/>
              <a:gd name="connsiteX2" fmla="*/ 51336 w 3467001"/>
              <a:gd name="connsiteY2" fmla="*/ 1430245 h 2763745"/>
              <a:gd name="connsiteX3" fmla="*/ 213261 w 3467001"/>
              <a:gd name="connsiteY3" fmla="*/ 906370 h 2763745"/>
              <a:gd name="connsiteX4" fmla="*/ 594261 w 3467001"/>
              <a:gd name="connsiteY4" fmla="*/ 439645 h 2763745"/>
              <a:gd name="connsiteX5" fmla="*/ 1032411 w 3467001"/>
              <a:gd name="connsiteY5" fmla="*/ 163420 h 2763745"/>
              <a:gd name="connsiteX6" fmla="*/ 1603911 w 3467001"/>
              <a:gd name="connsiteY6" fmla="*/ 39595 h 2763745"/>
              <a:gd name="connsiteX7" fmla="*/ 2388771 w 3467001"/>
              <a:gd name="connsiteY7" fmla="*/ 9050 h 2763745"/>
              <a:gd name="connsiteX8" fmla="*/ 3467001 w 3467001"/>
              <a:gd name="connsiteY8" fmla="*/ 7080 h 2763745"/>
              <a:gd name="connsiteX0" fmla="*/ 3711 w 3470811"/>
              <a:gd name="connsiteY0" fmla="*/ 2761536 h 2761536"/>
              <a:gd name="connsiteX1" fmla="*/ 3711 w 3470811"/>
              <a:gd name="connsiteY1" fmla="*/ 2199561 h 2761536"/>
              <a:gd name="connsiteX2" fmla="*/ 51336 w 3470811"/>
              <a:gd name="connsiteY2" fmla="*/ 1428036 h 2761536"/>
              <a:gd name="connsiteX3" fmla="*/ 213261 w 3470811"/>
              <a:gd name="connsiteY3" fmla="*/ 904161 h 2761536"/>
              <a:gd name="connsiteX4" fmla="*/ 594261 w 3470811"/>
              <a:gd name="connsiteY4" fmla="*/ 437436 h 2761536"/>
              <a:gd name="connsiteX5" fmla="*/ 1032411 w 3470811"/>
              <a:gd name="connsiteY5" fmla="*/ 161211 h 2761536"/>
              <a:gd name="connsiteX6" fmla="*/ 1603911 w 3470811"/>
              <a:gd name="connsiteY6" fmla="*/ 37386 h 2761536"/>
              <a:gd name="connsiteX7" fmla="*/ 2388771 w 3470811"/>
              <a:gd name="connsiteY7" fmla="*/ 6841 h 2761536"/>
              <a:gd name="connsiteX8" fmla="*/ 3470811 w 3470811"/>
              <a:gd name="connsiteY8" fmla="*/ 8649 h 2761536"/>
              <a:gd name="connsiteX0" fmla="*/ 3711 w 3470811"/>
              <a:gd name="connsiteY0" fmla="*/ 2757423 h 2757423"/>
              <a:gd name="connsiteX1" fmla="*/ 3711 w 3470811"/>
              <a:gd name="connsiteY1" fmla="*/ 2195448 h 2757423"/>
              <a:gd name="connsiteX2" fmla="*/ 51336 w 3470811"/>
              <a:gd name="connsiteY2" fmla="*/ 1423923 h 2757423"/>
              <a:gd name="connsiteX3" fmla="*/ 213261 w 3470811"/>
              <a:gd name="connsiteY3" fmla="*/ 900048 h 2757423"/>
              <a:gd name="connsiteX4" fmla="*/ 594261 w 3470811"/>
              <a:gd name="connsiteY4" fmla="*/ 433323 h 2757423"/>
              <a:gd name="connsiteX5" fmla="*/ 1032411 w 3470811"/>
              <a:gd name="connsiteY5" fmla="*/ 157098 h 2757423"/>
              <a:gd name="connsiteX6" fmla="*/ 1603911 w 3470811"/>
              <a:gd name="connsiteY6" fmla="*/ 33273 h 2757423"/>
              <a:gd name="connsiteX7" fmla="*/ 2388771 w 3470811"/>
              <a:gd name="connsiteY7" fmla="*/ 2728 h 2757423"/>
              <a:gd name="connsiteX8" fmla="*/ 3470811 w 3470811"/>
              <a:gd name="connsiteY8" fmla="*/ 4536 h 2757423"/>
              <a:gd name="connsiteX0" fmla="*/ 3711 w 3467001"/>
              <a:gd name="connsiteY0" fmla="*/ 2767997 h 2767997"/>
              <a:gd name="connsiteX1" fmla="*/ 3711 w 3467001"/>
              <a:gd name="connsiteY1" fmla="*/ 2206022 h 2767997"/>
              <a:gd name="connsiteX2" fmla="*/ 51336 w 3467001"/>
              <a:gd name="connsiteY2" fmla="*/ 1434497 h 2767997"/>
              <a:gd name="connsiteX3" fmla="*/ 213261 w 3467001"/>
              <a:gd name="connsiteY3" fmla="*/ 910622 h 2767997"/>
              <a:gd name="connsiteX4" fmla="*/ 594261 w 3467001"/>
              <a:gd name="connsiteY4" fmla="*/ 443897 h 2767997"/>
              <a:gd name="connsiteX5" fmla="*/ 1032411 w 3467001"/>
              <a:gd name="connsiteY5" fmla="*/ 167672 h 2767997"/>
              <a:gd name="connsiteX6" fmla="*/ 1603911 w 3467001"/>
              <a:gd name="connsiteY6" fmla="*/ 43847 h 2767997"/>
              <a:gd name="connsiteX7" fmla="*/ 2388771 w 3467001"/>
              <a:gd name="connsiteY7" fmla="*/ 13302 h 2767997"/>
              <a:gd name="connsiteX8" fmla="*/ 3467001 w 3467001"/>
              <a:gd name="connsiteY8" fmla="*/ 0 h 276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001" h="2767997">
                <a:moveTo>
                  <a:pt x="3711" y="2767997"/>
                </a:moveTo>
                <a:cubicBezTo>
                  <a:pt x="2917" y="2396522"/>
                  <a:pt x="-4227" y="2428272"/>
                  <a:pt x="3711" y="2206022"/>
                </a:cubicBezTo>
                <a:cubicBezTo>
                  <a:pt x="11649" y="1983772"/>
                  <a:pt x="16411" y="1650397"/>
                  <a:pt x="51336" y="1434497"/>
                </a:cubicBezTo>
                <a:cubicBezTo>
                  <a:pt x="86261" y="1218597"/>
                  <a:pt x="122774" y="1075722"/>
                  <a:pt x="213261" y="910622"/>
                </a:cubicBezTo>
                <a:cubicBezTo>
                  <a:pt x="303749" y="745522"/>
                  <a:pt x="457736" y="567722"/>
                  <a:pt x="594261" y="443897"/>
                </a:cubicBezTo>
                <a:cubicBezTo>
                  <a:pt x="730786" y="320072"/>
                  <a:pt x="864136" y="234347"/>
                  <a:pt x="1032411" y="167672"/>
                </a:cubicBezTo>
                <a:cubicBezTo>
                  <a:pt x="1200686" y="100997"/>
                  <a:pt x="1377851" y="69575"/>
                  <a:pt x="1603911" y="43847"/>
                </a:cubicBezTo>
                <a:cubicBezTo>
                  <a:pt x="1829971" y="18119"/>
                  <a:pt x="2388771" y="13302"/>
                  <a:pt x="2388771" y="13302"/>
                </a:cubicBezTo>
                <a:cubicBezTo>
                  <a:pt x="2701508" y="5365"/>
                  <a:pt x="3353654" y="2410"/>
                  <a:pt x="3467001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866C5018-7E8D-3C00-55C0-3EDBD19FF495}"/>
              </a:ext>
            </a:extLst>
          </p:cNvPr>
          <p:cNvSpPr/>
          <p:nvPr/>
        </p:nvSpPr>
        <p:spPr>
          <a:xfrm>
            <a:off x="430933" y="796723"/>
            <a:ext cx="818679" cy="2442333"/>
          </a:xfrm>
          <a:custGeom>
            <a:avLst/>
            <a:gdLst>
              <a:gd name="connsiteX0" fmla="*/ 0 w 866775"/>
              <a:gd name="connsiteY0" fmla="*/ 2781300 h 2781300"/>
              <a:gd name="connsiteX1" fmla="*/ 57150 w 866775"/>
              <a:gd name="connsiteY1" fmla="*/ 2038350 h 2781300"/>
              <a:gd name="connsiteX2" fmla="*/ 171450 w 866775"/>
              <a:gd name="connsiteY2" fmla="*/ 1295400 h 2781300"/>
              <a:gd name="connsiteX3" fmla="*/ 390525 w 866775"/>
              <a:gd name="connsiteY3" fmla="*/ 504825 h 2781300"/>
              <a:gd name="connsiteX4" fmla="*/ 619125 w 866775"/>
              <a:gd name="connsiteY4" fmla="*/ 161925 h 2781300"/>
              <a:gd name="connsiteX5" fmla="*/ 866775 w 866775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775" h="2781300">
                <a:moveTo>
                  <a:pt x="0" y="2781300"/>
                </a:moveTo>
                <a:cubicBezTo>
                  <a:pt x="14287" y="2533650"/>
                  <a:pt x="28575" y="2286000"/>
                  <a:pt x="57150" y="2038350"/>
                </a:cubicBezTo>
                <a:cubicBezTo>
                  <a:pt x="85725" y="1790700"/>
                  <a:pt x="115888" y="1550987"/>
                  <a:pt x="171450" y="1295400"/>
                </a:cubicBezTo>
                <a:cubicBezTo>
                  <a:pt x="227013" y="1039812"/>
                  <a:pt x="315913" y="693737"/>
                  <a:pt x="390525" y="504825"/>
                </a:cubicBezTo>
                <a:cubicBezTo>
                  <a:pt x="465138" y="315912"/>
                  <a:pt x="539750" y="246062"/>
                  <a:pt x="619125" y="161925"/>
                </a:cubicBezTo>
                <a:cubicBezTo>
                  <a:pt x="698500" y="77787"/>
                  <a:pt x="866775" y="0"/>
                  <a:pt x="866775" y="0"/>
                </a:cubicBezTo>
              </a:path>
            </a:pathLst>
          </a:custGeom>
          <a:noFill/>
          <a:ln w="28575">
            <a:solidFill>
              <a:srgbClr val="99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50CECEE-56A0-6766-697F-5321224A9F3E}"/>
              </a:ext>
            </a:extLst>
          </p:cNvPr>
          <p:cNvSpPr txBox="1"/>
          <p:nvPr/>
        </p:nvSpPr>
        <p:spPr>
          <a:xfrm>
            <a:off x="84000" y="3104740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50BEC67-AF88-5053-D332-B4DC693A142B}"/>
              </a:ext>
            </a:extLst>
          </p:cNvPr>
          <p:cNvSpPr txBox="1"/>
          <p:nvPr/>
        </p:nvSpPr>
        <p:spPr>
          <a:xfrm>
            <a:off x="84000" y="1889264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E15CD34-1925-8AB3-83E4-17F16A40AFCB}"/>
              </a:ext>
            </a:extLst>
          </p:cNvPr>
          <p:cNvSpPr txBox="1"/>
          <p:nvPr/>
        </p:nvSpPr>
        <p:spPr>
          <a:xfrm>
            <a:off x="84000" y="673788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9489243-EC5F-4561-0480-CF1B0483A60D}"/>
              </a:ext>
            </a:extLst>
          </p:cNvPr>
          <p:cNvSpPr txBox="1"/>
          <p:nvPr/>
        </p:nvSpPr>
        <p:spPr>
          <a:xfrm>
            <a:off x="84000" y="1281526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75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4567D45-8D20-83C4-1EA4-63646D3BC8D3}"/>
              </a:ext>
            </a:extLst>
          </p:cNvPr>
          <p:cNvSpPr txBox="1"/>
          <p:nvPr/>
        </p:nvSpPr>
        <p:spPr>
          <a:xfrm>
            <a:off x="84000" y="2497002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238931B-A656-3478-367B-5DC959A286CE}"/>
              </a:ext>
            </a:extLst>
          </p:cNvPr>
          <p:cNvSpPr txBox="1"/>
          <p:nvPr/>
        </p:nvSpPr>
        <p:spPr>
          <a:xfrm>
            <a:off x="-57694" y="-54429"/>
            <a:ext cx="642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Normalized Mean Absolute Error (MAE</a:t>
            </a:r>
            <a:r>
              <a:rPr lang="en-US" sz="1100" b="1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NORM</a:t>
            </a:r>
            <a:r>
              <a:rPr lang="en-US" sz="1100" b="1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) for 24-hourly total precipitation (tp)</a:t>
            </a:r>
          </a:p>
          <a:p>
            <a:endParaRPr lang="en-US" sz="100" b="1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Schematic on how to interpret MAE</a:t>
            </a:r>
            <a:r>
              <a:rPr lang="en-US" sz="11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NORM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F369B79-FD0D-9FA3-2980-462D55D7F5FC}"/>
              </a:ext>
            </a:extLst>
          </p:cNvPr>
          <p:cNvCxnSpPr>
            <a:cxnSpLocks/>
          </p:cNvCxnSpPr>
          <p:nvPr/>
        </p:nvCxnSpPr>
        <p:spPr>
          <a:xfrm>
            <a:off x="430933" y="970419"/>
            <a:ext cx="720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DF8D64D-EF48-37E0-97B6-A8EFF1F24A2B}"/>
              </a:ext>
            </a:extLst>
          </p:cNvPr>
          <p:cNvCxnSpPr>
            <a:cxnSpLocks/>
          </p:cNvCxnSpPr>
          <p:nvPr/>
        </p:nvCxnSpPr>
        <p:spPr>
          <a:xfrm>
            <a:off x="430933" y="970419"/>
            <a:ext cx="5400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C93B660-8CC4-B938-E527-71E4C0968D3D}"/>
              </a:ext>
            </a:extLst>
          </p:cNvPr>
          <p:cNvCxnSpPr>
            <a:cxnSpLocks/>
          </p:cNvCxnSpPr>
          <p:nvPr/>
        </p:nvCxnSpPr>
        <p:spPr>
          <a:xfrm>
            <a:off x="970933" y="970419"/>
            <a:ext cx="0" cy="22618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A56CCCD-576A-E9AA-CE9A-2B4B02675EDA}"/>
              </a:ext>
            </a:extLst>
          </p:cNvPr>
          <p:cNvCxnSpPr>
            <a:cxnSpLocks/>
          </p:cNvCxnSpPr>
          <p:nvPr/>
        </p:nvCxnSpPr>
        <p:spPr>
          <a:xfrm>
            <a:off x="1148251" y="970419"/>
            <a:ext cx="0" cy="22618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821B142C-6D79-69F4-E2DD-2565A699C37D}"/>
              </a:ext>
            </a:extLst>
          </p:cNvPr>
          <p:cNvSpPr txBox="1"/>
          <p:nvPr/>
        </p:nvSpPr>
        <p:spPr>
          <a:xfrm>
            <a:off x="84000" y="857630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GB" sz="1000" baseline="-2500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GB" sz="1000" baseline="3000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F9D80787-8933-BCDA-17D0-CC34AB69D279}"/>
                  </a:ext>
                </a:extLst>
              </p:cNvPr>
              <p:cNvSpPr txBox="1"/>
              <p:nvPr/>
            </p:nvSpPr>
            <p:spPr>
              <a:xfrm>
                <a:off x="3181814" y="905746"/>
                <a:ext cx="2926989" cy="79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>
                    <a:solidFill>
                      <a:srgbClr val="990033"/>
                    </a:solidFill>
                    <a:latin typeface="Aptos" panose="020B0004020202020204" pitchFamily="34" charset="0"/>
                  </a:rPr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20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tpOBS</m:t>
                        </m:r>
                        <m:d>
                          <m:dPr>
                            <m:ctrlPr>
                              <a:rPr lang="en-GB" sz="1200" b="0" i="1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en-GB" sz="1200" b="0" i="0" baseline="-2500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GB" sz="1200" b="0" i="0" baseline="3000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  <m:t>th</m:t>
                            </m:r>
                          </m:e>
                        </m:d>
                        <m: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tpNWP</m:t>
                        </m:r>
                        <m: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xith</m:t>
                        </m:r>
                        <m:r>
                          <a:rPr lang="en-GB" sz="1200" b="0" i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1200" b="0" i="1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GB" sz="1200" b="0">
                    <a:solidFill>
                      <a:srgbClr val="FF0066"/>
                    </a:solidFill>
                    <a:latin typeface="Aptos" panose="020B0004020202020204" pitchFamily="34" charset="0"/>
                  </a:rPr>
                  <a:t> </a:t>
                </a:r>
              </a:p>
              <a:p>
                <a:pPr algn="ctr"/>
                <a:endParaRPr lang="en-GB" sz="500">
                  <a:solidFill>
                    <a:schemeClr val="bg2">
                      <a:lumMod val="50000"/>
                    </a:schemeClr>
                  </a:solidFill>
                  <a:latin typeface="Aptos" panose="020B0004020202020204" pitchFamily="34" charset="0"/>
                </a:endParaRPr>
              </a:p>
              <a:p>
                <a:pPr algn="ctr"/>
                <a:r>
                  <a:rPr lang="en-GB" sz="1200">
                    <a:solidFill>
                      <a:srgbClr val="990033"/>
                    </a:solidFill>
                    <a:latin typeface="Aptos" panose="020B0004020202020204" pitchFamily="34" charset="0"/>
                  </a:rPr>
                  <a:t>n = tot n. of percentiles sampling ECDF</a:t>
                </a:r>
              </a:p>
              <a:p>
                <a:pPr algn="ctr"/>
                <a:r>
                  <a:rPr lang="en-GB" sz="1200">
                    <a:solidFill>
                      <a:srgbClr val="990033"/>
                    </a:solidFill>
                    <a:latin typeface="Aptos" panose="020B0004020202020204" pitchFamily="34" charset="0"/>
                  </a:rPr>
                  <a:t>MAE is expressed in mm</a:t>
                </a:r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F9D80787-8933-BCDA-17D0-CC34AB69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814" y="905746"/>
                <a:ext cx="2926989" cy="799386"/>
              </a:xfrm>
              <a:prstGeom prst="rect">
                <a:avLst/>
              </a:prstGeom>
              <a:blipFill>
                <a:blip r:embed="rId2"/>
                <a:stretch>
                  <a:fillRect t="-29008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>
            <a:extLst>
              <a:ext uri="{FF2B5EF4-FFF2-40B4-BE49-F238E27FC236}">
                <a16:creationId xmlns:a16="http://schemas.microsoft.com/office/drawing/2014/main" id="{34D8F273-6B88-1F6F-CB3E-F010E31F69E2}"/>
              </a:ext>
            </a:extLst>
          </p:cNvPr>
          <p:cNvSpPr txBox="1"/>
          <p:nvPr/>
        </p:nvSpPr>
        <p:spPr>
          <a:xfrm rot="16200000">
            <a:off x="-1127131" y="1894778"/>
            <a:ext cx="2442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Percentiles [%]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854FF54-F135-00D5-20D0-CBF59FDD730F}"/>
              </a:ext>
            </a:extLst>
          </p:cNvPr>
          <p:cNvSpPr txBox="1"/>
          <p:nvPr/>
        </p:nvSpPr>
        <p:spPr>
          <a:xfrm>
            <a:off x="430934" y="3348914"/>
            <a:ext cx="256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tp [mm/24h]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51010F7-C852-6943-5C2D-4F462D1483EB}"/>
              </a:ext>
            </a:extLst>
          </p:cNvPr>
          <p:cNvSpPr txBox="1"/>
          <p:nvPr/>
        </p:nvSpPr>
        <p:spPr>
          <a:xfrm>
            <a:off x="2469209" y="581363"/>
            <a:ext cx="751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ECDF</a:t>
            </a:r>
            <a:r>
              <a:rPr lang="en-GB" sz="1000" baseline="-25000">
                <a:solidFill>
                  <a:schemeClr val="bg2">
                    <a:lumMod val="50000"/>
                  </a:schemeClr>
                </a:solidFill>
              </a:rPr>
              <a:t>OBS</a:t>
            </a:r>
            <a:endParaRPr lang="en-GB" sz="1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18CBF6-D1F1-F81B-69C9-BBCAA6A97D45}"/>
              </a:ext>
            </a:extLst>
          </p:cNvPr>
          <p:cNvSpPr txBox="1"/>
          <p:nvPr/>
        </p:nvSpPr>
        <p:spPr>
          <a:xfrm>
            <a:off x="1003151" y="578182"/>
            <a:ext cx="781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solidFill>
                  <a:srgbClr val="990033"/>
                </a:solidFill>
              </a:rPr>
              <a:t>ECDF</a:t>
            </a:r>
            <a:r>
              <a:rPr lang="en-GB" sz="1000" baseline="-25000">
                <a:solidFill>
                  <a:srgbClr val="990033"/>
                </a:solidFill>
              </a:rPr>
              <a:t>NWP</a:t>
            </a:r>
            <a:endParaRPr lang="en-GB" sz="1000">
              <a:solidFill>
                <a:srgbClr val="990033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FB1DE1FF-1195-2248-31B3-B2A61E0F0278}"/>
              </a:ext>
            </a:extLst>
          </p:cNvPr>
          <p:cNvSpPr/>
          <p:nvPr/>
        </p:nvSpPr>
        <p:spPr>
          <a:xfrm>
            <a:off x="433185" y="796725"/>
            <a:ext cx="2561364" cy="2435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C635D982-B160-162E-7017-D7B6008A2B38}"/>
              </a:ext>
            </a:extLst>
          </p:cNvPr>
          <p:cNvSpPr txBox="1"/>
          <p:nvPr/>
        </p:nvSpPr>
        <p:spPr>
          <a:xfrm>
            <a:off x="428593" y="3198738"/>
            <a:ext cx="8643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>
                <a:solidFill>
                  <a:srgbClr val="990033"/>
                </a:solidFill>
              </a:rPr>
              <a:t>tp</a:t>
            </a:r>
            <a:r>
              <a:rPr lang="en-GB" sz="1000" baseline="-25000">
                <a:solidFill>
                  <a:srgbClr val="990033"/>
                </a:solidFill>
              </a:rPr>
              <a:t>NWP</a:t>
            </a:r>
            <a:r>
              <a:rPr lang="en-GB" sz="1000">
                <a:solidFill>
                  <a:srgbClr val="990033"/>
                </a:solidFill>
              </a:rPr>
              <a:t>(x</a:t>
            </a:r>
            <a:r>
              <a:rPr lang="en-GB" sz="1000" baseline="-25000">
                <a:solidFill>
                  <a:srgbClr val="990033"/>
                </a:solidFill>
              </a:rPr>
              <a:t>i</a:t>
            </a:r>
            <a:r>
              <a:rPr lang="en-GB" sz="1000" baseline="30000">
                <a:solidFill>
                  <a:srgbClr val="990033"/>
                </a:solidFill>
              </a:rPr>
              <a:t>th</a:t>
            </a:r>
            <a:r>
              <a:rPr lang="en-GB" sz="1000">
                <a:solidFill>
                  <a:srgbClr val="990033"/>
                </a:solidFill>
              </a:rPr>
              <a:t>) 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F3EFA02-1888-2A0D-B6A2-13D5C73A26C9}"/>
              </a:ext>
            </a:extLst>
          </p:cNvPr>
          <p:cNvSpPr txBox="1"/>
          <p:nvPr/>
        </p:nvSpPr>
        <p:spPr>
          <a:xfrm>
            <a:off x="1006639" y="3198738"/>
            <a:ext cx="940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tp</a:t>
            </a:r>
            <a:r>
              <a:rPr lang="en-GB" sz="1000" baseline="-25000">
                <a:solidFill>
                  <a:schemeClr val="bg2">
                    <a:lumMod val="50000"/>
                  </a:schemeClr>
                </a:solidFill>
              </a:rPr>
              <a:t>OBS</a:t>
            </a:r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(x</a:t>
            </a:r>
            <a:r>
              <a:rPr lang="en-GB" sz="1000" baseline="-2500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GB" sz="1000" baseline="3000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3D8F40F-4C18-D33E-2E91-D2B59FBE9149}"/>
                  </a:ext>
                </a:extLst>
              </p:cNvPr>
              <p:cNvSpPr txBox="1"/>
              <p:nvPr/>
            </p:nvSpPr>
            <p:spPr>
              <a:xfrm>
                <a:off x="3266919" y="1860763"/>
                <a:ext cx="2781611" cy="124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>
                    <a:solidFill>
                      <a:srgbClr val="7030A0"/>
                    </a:solidFill>
                    <a:latin typeface="Aptos" panose="020B0004020202020204" pitchFamily="34" charset="0"/>
                  </a:rPr>
                  <a:t>MAE</a:t>
                </a:r>
                <a:r>
                  <a:rPr lang="en-GB" sz="1200" b="1" baseline="-25000">
                    <a:solidFill>
                      <a:srgbClr val="7030A0"/>
                    </a:solidFill>
                    <a:latin typeface="Aptos" panose="020B0004020202020204" pitchFamily="34" charset="0"/>
                  </a:rPr>
                  <a:t>NORM</a:t>
                </a:r>
                <a:r>
                  <a:rPr lang="en-GB" sz="1200" b="1">
                    <a:solidFill>
                      <a:srgbClr val="7030A0"/>
                    </a:solidFill>
                    <a:latin typeface="Aptos" panose="020B00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𝐌𝐀𝐄</m:t>
                        </m:r>
                      </m:num>
                      <m:den>
                        <m:r>
                          <a:rPr lang="en-US" sz="1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𝐚𝐯𝐞𝐫𝐚𝐠𝐞</m:t>
                        </m:r>
                        <m:r>
                          <a:rPr lang="en-US" sz="1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𝐭𝐩𝐎𝐁𝐒</m:t>
                        </m:r>
                        <m:r>
                          <a:rPr lang="en-US" sz="1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1200" b="1">
                    <a:solidFill>
                      <a:srgbClr val="7030A0"/>
                    </a:solidFill>
                    <a:latin typeface="Aptos" panose="020B0004020202020204" pitchFamily="34" charset="0"/>
                  </a:rPr>
                  <a:t> [-]</a:t>
                </a:r>
              </a:p>
              <a:p>
                <a:pPr algn="ctr"/>
                <a:endParaRPr lang="en-GB" sz="500" b="1">
                  <a:solidFill>
                    <a:srgbClr val="7030A0"/>
                  </a:solidFill>
                  <a:latin typeface="Aptos" panose="020B0004020202020204" pitchFamily="34" charset="0"/>
                </a:endParaRPr>
              </a:p>
              <a:p>
                <a:pPr algn="ctr"/>
                <a:endParaRPr lang="en-GB" sz="200">
                  <a:solidFill>
                    <a:srgbClr val="7030A0"/>
                  </a:solidFill>
                  <a:latin typeface="Aptos" panose="020B0004020202020204" pitchFamily="34" charset="0"/>
                </a:endParaRPr>
              </a:p>
              <a:p>
                <a:pPr algn="ctr"/>
                <a:r>
                  <a:rPr lang="en-GB" sz="1200">
                    <a:solidFill>
                      <a:srgbClr val="7030A0"/>
                    </a:solidFill>
                  </a:rPr>
                  <a:t>average(tp</a:t>
                </a:r>
                <a:r>
                  <a:rPr lang="en-GB" sz="1200" baseline="-25000">
                    <a:solidFill>
                      <a:srgbClr val="7030A0"/>
                    </a:solidFill>
                  </a:rPr>
                  <a:t>OBS</a:t>
                </a:r>
                <a:r>
                  <a:rPr lang="en-GB" sz="1200">
                    <a:solidFill>
                      <a:srgbClr val="7030A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GB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1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m:rPr>
                                <m:sty m:val="p"/>
                              </m:rPr>
                              <a:rPr lang="en-US" sz="1200" b="0" i="1" baseline="-25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OBS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200" b="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endParaRPr lang="en-GB" sz="1200">
                  <a:solidFill>
                    <a:srgbClr val="7030A0"/>
                  </a:solidFill>
                  <a:latin typeface="Aptos" panose="020B0004020202020204" pitchFamily="34" charset="0"/>
                </a:endParaRPr>
              </a:p>
              <a:p>
                <a:pPr algn="ctr"/>
                <a:endParaRPr lang="en-GB" sz="500">
                  <a:solidFill>
                    <a:srgbClr val="7030A0"/>
                  </a:solidFill>
                  <a:latin typeface="Aptos" panose="020B0004020202020204" pitchFamily="34" charset="0"/>
                </a:endParaRPr>
              </a:p>
              <a:p>
                <a:pPr algn="ctr"/>
                <a:r>
                  <a:rPr lang="en-GB" sz="1200">
                    <a:solidFill>
                      <a:srgbClr val="7030A0"/>
                    </a:solidFill>
                    <a:latin typeface="Aptos" panose="020B0004020202020204" pitchFamily="34" charset="0"/>
                  </a:rPr>
                  <a:t>m = tot n. of observed records </a:t>
                </a:r>
              </a:p>
              <a:p>
                <a:pPr algn="ctr"/>
                <a:r>
                  <a:rPr lang="en-GB" sz="1200">
                    <a:solidFill>
                      <a:srgbClr val="7030A0"/>
                    </a:solidFill>
                    <a:latin typeface="Aptos" panose="020B0004020202020204" pitchFamily="34" charset="0"/>
                  </a:rPr>
                  <a:t>in the rain gauge </a:t>
                </a:r>
              </a:p>
            </p:txBody>
          </p:sp>
        </mc:Choice>
        <mc:Fallback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3D8F40F-4C18-D33E-2E91-D2B59FBE9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9" y="1860763"/>
                <a:ext cx="2781611" cy="1245597"/>
              </a:xfrm>
              <a:prstGeom prst="rect">
                <a:avLst/>
              </a:prstGeom>
              <a:blipFill>
                <a:blip r:embed="rId3"/>
                <a:stretch>
                  <a:fillRect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TextBox 323">
            <a:extLst>
              <a:ext uri="{FF2B5EF4-FFF2-40B4-BE49-F238E27FC236}">
                <a16:creationId xmlns:a16="http://schemas.microsoft.com/office/drawing/2014/main" id="{B20CF3B4-062E-2B20-D8CC-0947363FE49F}"/>
              </a:ext>
            </a:extLst>
          </p:cNvPr>
          <p:cNvSpPr txBox="1"/>
          <p:nvPr/>
        </p:nvSpPr>
        <p:spPr>
          <a:xfrm>
            <a:off x="-57695" y="403496"/>
            <a:ext cx="6216300" cy="25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(a) Schematic representation and computation of MAE and MAE</a:t>
            </a:r>
            <a:r>
              <a:rPr lang="en-US" sz="1100" baseline="-250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NORM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  at a specific rain gauge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76F5C26-663F-E6BB-FE9C-99AA181419C6}"/>
              </a:ext>
            </a:extLst>
          </p:cNvPr>
          <p:cNvSpPr/>
          <p:nvPr/>
        </p:nvSpPr>
        <p:spPr>
          <a:xfrm>
            <a:off x="3516693" y="1847220"/>
            <a:ext cx="2263186" cy="1244266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5042497-F896-DCD8-E0CC-597C80103CC1}"/>
              </a:ext>
            </a:extLst>
          </p:cNvPr>
          <p:cNvSpPr txBox="1"/>
          <p:nvPr/>
        </p:nvSpPr>
        <p:spPr>
          <a:xfrm>
            <a:off x="-57695" y="6626107"/>
            <a:ext cx="690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(d) Examples of MAE</a:t>
            </a:r>
            <a:r>
              <a:rPr lang="en-US" sz="1100" baseline="-250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NORM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 values for different degrees of similarity between ECDFs</a:t>
            </a:r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238738B0-F66B-9337-17BB-B8DF98E11787}"/>
              </a:ext>
            </a:extLst>
          </p:cNvPr>
          <p:cNvSpPr/>
          <p:nvPr/>
        </p:nvSpPr>
        <p:spPr>
          <a:xfrm>
            <a:off x="407111" y="6995012"/>
            <a:ext cx="3911015" cy="2299585"/>
          </a:xfrm>
          <a:custGeom>
            <a:avLst/>
            <a:gdLst>
              <a:gd name="connsiteX0" fmla="*/ 43733 w 3907355"/>
              <a:gd name="connsiteY0" fmla="*/ 2269067 h 2269067"/>
              <a:gd name="connsiteX1" fmla="*/ 40911 w 3907355"/>
              <a:gd name="connsiteY1" fmla="*/ 795867 h 2269067"/>
              <a:gd name="connsiteX2" fmla="*/ 475533 w 3907355"/>
              <a:gd name="connsiteY2" fmla="*/ 174978 h 2269067"/>
              <a:gd name="connsiteX3" fmla="*/ 763400 w 3907355"/>
              <a:gd name="connsiteY3" fmla="*/ 132645 h 2269067"/>
              <a:gd name="connsiteX4" fmla="*/ 1519755 w 3907355"/>
              <a:gd name="connsiteY4" fmla="*/ 79022 h 2269067"/>
              <a:gd name="connsiteX5" fmla="*/ 2595022 w 3907355"/>
              <a:gd name="connsiteY5" fmla="*/ 28222 h 2269067"/>
              <a:gd name="connsiteX6" fmla="*/ 3320333 w 3907355"/>
              <a:gd name="connsiteY6" fmla="*/ 16934 h 2269067"/>
              <a:gd name="connsiteX7" fmla="*/ 3907355 w 3907355"/>
              <a:gd name="connsiteY7" fmla="*/ 0 h 2269067"/>
              <a:gd name="connsiteX0" fmla="*/ 33903 w 3897525"/>
              <a:gd name="connsiteY0" fmla="*/ 2269067 h 2269067"/>
              <a:gd name="connsiteX1" fmla="*/ 31081 w 3897525"/>
              <a:gd name="connsiteY1" fmla="*/ 795867 h 2269067"/>
              <a:gd name="connsiteX2" fmla="*/ 324592 w 3897525"/>
              <a:gd name="connsiteY2" fmla="*/ 301978 h 2269067"/>
              <a:gd name="connsiteX3" fmla="*/ 753570 w 3897525"/>
              <a:gd name="connsiteY3" fmla="*/ 132645 h 2269067"/>
              <a:gd name="connsiteX4" fmla="*/ 1509925 w 3897525"/>
              <a:gd name="connsiteY4" fmla="*/ 79022 h 2269067"/>
              <a:gd name="connsiteX5" fmla="*/ 2585192 w 3897525"/>
              <a:gd name="connsiteY5" fmla="*/ 28222 h 2269067"/>
              <a:gd name="connsiteX6" fmla="*/ 3310503 w 3897525"/>
              <a:gd name="connsiteY6" fmla="*/ 16934 h 2269067"/>
              <a:gd name="connsiteX7" fmla="*/ 3897525 w 3897525"/>
              <a:gd name="connsiteY7" fmla="*/ 0 h 2269067"/>
              <a:gd name="connsiteX0" fmla="*/ 33903 w 3897525"/>
              <a:gd name="connsiteY0" fmla="*/ 2269067 h 2269067"/>
              <a:gd name="connsiteX1" fmla="*/ 31081 w 3897525"/>
              <a:gd name="connsiteY1" fmla="*/ 795867 h 2269067"/>
              <a:gd name="connsiteX2" fmla="*/ 324592 w 3897525"/>
              <a:gd name="connsiteY2" fmla="*/ 301978 h 2269067"/>
              <a:gd name="connsiteX3" fmla="*/ 753570 w 3897525"/>
              <a:gd name="connsiteY3" fmla="*/ 132645 h 2269067"/>
              <a:gd name="connsiteX4" fmla="*/ 1509925 w 3897525"/>
              <a:gd name="connsiteY4" fmla="*/ 79022 h 2269067"/>
              <a:gd name="connsiteX5" fmla="*/ 2585192 w 3897525"/>
              <a:gd name="connsiteY5" fmla="*/ 28222 h 2269067"/>
              <a:gd name="connsiteX6" fmla="*/ 3310503 w 3897525"/>
              <a:gd name="connsiteY6" fmla="*/ 16934 h 2269067"/>
              <a:gd name="connsiteX7" fmla="*/ 3897525 w 3897525"/>
              <a:gd name="connsiteY7" fmla="*/ 0 h 2269067"/>
              <a:gd name="connsiteX0" fmla="*/ 33903 w 3897525"/>
              <a:gd name="connsiteY0" fmla="*/ 2269067 h 2269067"/>
              <a:gd name="connsiteX1" fmla="*/ 31081 w 3897525"/>
              <a:gd name="connsiteY1" fmla="*/ 917223 h 2269067"/>
              <a:gd name="connsiteX2" fmla="*/ 324592 w 3897525"/>
              <a:gd name="connsiteY2" fmla="*/ 301978 h 2269067"/>
              <a:gd name="connsiteX3" fmla="*/ 753570 w 3897525"/>
              <a:gd name="connsiteY3" fmla="*/ 132645 h 2269067"/>
              <a:gd name="connsiteX4" fmla="*/ 1509925 w 3897525"/>
              <a:gd name="connsiteY4" fmla="*/ 79022 h 2269067"/>
              <a:gd name="connsiteX5" fmla="*/ 2585192 w 3897525"/>
              <a:gd name="connsiteY5" fmla="*/ 28222 h 2269067"/>
              <a:gd name="connsiteX6" fmla="*/ 3310503 w 3897525"/>
              <a:gd name="connsiteY6" fmla="*/ 16934 h 2269067"/>
              <a:gd name="connsiteX7" fmla="*/ 3897525 w 3897525"/>
              <a:gd name="connsiteY7" fmla="*/ 0 h 2269067"/>
              <a:gd name="connsiteX0" fmla="*/ 19724 w 3883346"/>
              <a:gd name="connsiteY0" fmla="*/ 2269067 h 2269067"/>
              <a:gd name="connsiteX1" fmla="*/ 16902 w 3883346"/>
              <a:gd name="connsiteY1" fmla="*/ 917223 h 2269067"/>
              <a:gd name="connsiteX2" fmla="*/ 310413 w 3883346"/>
              <a:gd name="connsiteY2" fmla="*/ 301978 h 2269067"/>
              <a:gd name="connsiteX3" fmla="*/ 739391 w 3883346"/>
              <a:gd name="connsiteY3" fmla="*/ 132645 h 2269067"/>
              <a:gd name="connsiteX4" fmla="*/ 1495746 w 3883346"/>
              <a:gd name="connsiteY4" fmla="*/ 79022 h 2269067"/>
              <a:gd name="connsiteX5" fmla="*/ 2571013 w 3883346"/>
              <a:gd name="connsiteY5" fmla="*/ 28222 h 2269067"/>
              <a:gd name="connsiteX6" fmla="*/ 3296324 w 3883346"/>
              <a:gd name="connsiteY6" fmla="*/ 16934 h 2269067"/>
              <a:gd name="connsiteX7" fmla="*/ 3883346 w 3883346"/>
              <a:gd name="connsiteY7" fmla="*/ 0 h 2269067"/>
              <a:gd name="connsiteX0" fmla="*/ 31627 w 3895249"/>
              <a:gd name="connsiteY0" fmla="*/ 2269067 h 2269067"/>
              <a:gd name="connsiteX1" fmla="*/ 28805 w 3895249"/>
              <a:gd name="connsiteY1" fmla="*/ 917223 h 2269067"/>
              <a:gd name="connsiteX2" fmla="*/ 288449 w 3895249"/>
              <a:gd name="connsiteY2" fmla="*/ 318911 h 2269067"/>
              <a:gd name="connsiteX3" fmla="*/ 751294 w 3895249"/>
              <a:gd name="connsiteY3" fmla="*/ 132645 h 2269067"/>
              <a:gd name="connsiteX4" fmla="*/ 1507649 w 3895249"/>
              <a:gd name="connsiteY4" fmla="*/ 79022 h 2269067"/>
              <a:gd name="connsiteX5" fmla="*/ 2582916 w 3895249"/>
              <a:gd name="connsiteY5" fmla="*/ 28222 h 2269067"/>
              <a:gd name="connsiteX6" fmla="*/ 3308227 w 3895249"/>
              <a:gd name="connsiteY6" fmla="*/ 16934 h 2269067"/>
              <a:gd name="connsiteX7" fmla="*/ 3895249 w 3895249"/>
              <a:gd name="connsiteY7" fmla="*/ 0 h 2269067"/>
              <a:gd name="connsiteX0" fmla="*/ 31627 w 3895249"/>
              <a:gd name="connsiteY0" fmla="*/ 2269067 h 2269067"/>
              <a:gd name="connsiteX1" fmla="*/ 28805 w 3895249"/>
              <a:gd name="connsiteY1" fmla="*/ 917223 h 2269067"/>
              <a:gd name="connsiteX2" fmla="*/ 288449 w 3895249"/>
              <a:gd name="connsiteY2" fmla="*/ 318911 h 2269067"/>
              <a:gd name="connsiteX3" fmla="*/ 748256 w 3895249"/>
              <a:gd name="connsiteY3" fmla="*/ 117455 h 2269067"/>
              <a:gd name="connsiteX4" fmla="*/ 1507649 w 3895249"/>
              <a:gd name="connsiteY4" fmla="*/ 79022 h 2269067"/>
              <a:gd name="connsiteX5" fmla="*/ 2582916 w 3895249"/>
              <a:gd name="connsiteY5" fmla="*/ 28222 h 2269067"/>
              <a:gd name="connsiteX6" fmla="*/ 3308227 w 3895249"/>
              <a:gd name="connsiteY6" fmla="*/ 16934 h 2269067"/>
              <a:gd name="connsiteX7" fmla="*/ 3895249 w 3895249"/>
              <a:gd name="connsiteY7" fmla="*/ 0 h 2269067"/>
              <a:gd name="connsiteX0" fmla="*/ 31627 w 3895249"/>
              <a:gd name="connsiteY0" fmla="*/ 2269067 h 2269067"/>
              <a:gd name="connsiteX1" fmla="*/ 28805 w 3895249"/>
              <a:gd name="connsiteY1" fmla="*/ 917223 h 2269067"/>
              <a:gd name="connsiteX2" fmla="*/ 288449 w 3895249"/>
              <a:gd name="connsiteY2" fmla="*/ 318911 h 2269067"/>
              <a:gd name="connsiteX3" fmla="*/ 748256 w 3895249"/>
              <a:gd name="connsiteY3" fmla="*/ 117455 h 2269067"/>
              <a:gd name="connsiteX4" fmla="*/ 1498535 w 3895249"/>
              <a:gd name="connsiteY4" fmla="*/ 51681 h 2269067"/>
              <a:gd name="connsiteX5" fmla="*/ 2582916 w 3895249"/>
              <a:gd name="connsiteY5" fmla="*/ 28222 h 2269067"/>
              <a:gd name="connsiteX6" fmla="*/ 3308227 w 3895249"/>
              <a:gd name="connsiteY6" fmla="*/ 16934 h 2269067"/>
              <a:gd name="connsiteX7" fmla="*/ 3895249 w 3895249"/>
              <a:gd name="connsiteY7" fmla="*/ 0 h 2269067"/>
              <a:gd name="connsiteX0" fmla="*/ 31627 w 3895249"/>
              <a:gd name="connsiteY0" fmla="*/ 2271224 h 2271224"/>
              <a:gd name="connsiteX1" fmla="*/ 28805 w 3895249"/>
              <a:gd name="connsiteY1" fmla="*/ 919380 h 2271224"/>
              <a:gd name="connsiteX2" fmla="*/ 288449 w 3895249"/>
              <a:gd name="connsiteY2" fmla="*/ 321068 h 2271224"/>
              <a:gd name="connsiteX3" fmla="*/ 748256 w 3895249"/>
              <a:gd name="connsiteY3" fmla="*/ 119612 h 2271224"/>
              <a:gd name="connsiteX4" fmla="*/ 1498535 w 3895249"/>
              <a:gd name="connsiteY4" fmla="*/ 53838 h 2271224"/>
              <a:gd name="connsiteX5" fmla="*/ 2601144 w 3895249"/>
              <a:gd name="connsiteY5" fmla="*/ 0 h 2271224"/>
              <a:gd name="connsiteX6" fmla="*/ 3308227 w 3895249"/>
              <a:gd name="connsiteY6" fmla="*/ 19091 h 2271224"/>
              <a:gd name="connsiteX7" fmla="*/ 3895249 w 3895249"/>
              <a:gd name="connsiteY7" fmla="*/ 2157 h 2271224"/>
              <a:gd name="connsiteX0" fmla="*/ 31627 w 3895249"/>
              <a:gd name="connsiteY0" fmla="*/ 2271224 h 2271224"/>
              <a:gd name="connsiteX1" fmla="*/ 28805 w 3895249"/>
              <a:gd name="connsiteY1" fmla="*/ 919380 h 2271224"/>
              <a:gd name="connsiteX2" fmla="*/ 288449 w 3895249"/>
              <a:gd name="connsiteY2" fmla="*/ 321068 h 2271224"/>
              <a:gd name="connsiteX3" fmla="*/ 748256 w 3895249"/>
              <a:gd name="connsiteY3" fmla="*/ 119612 h 2271224"/>
              <a:gd name="connsiteX4" fmla="*/ 1498535 w 3895249"/>
              <a:gd name="connsiteY4" fmla="*/ 53838 h 2271224"/>
              <a:gd name="connsiteX5" fmla="*/ 2601144 w 3895249"/>
              <a:gd name="connsiteY5" fmla="*/ 0 h 2271224"/>
              <a:gd name="connsiteX6" fmla="*/ 3308227 w 3895249"/>
              <a:gd name="connsiteY6" fmla="*/ 19091 h 2271224"/>
              <a:gd name="connsiteX7" fmla="*/ 3895249 w 3895249"/>
              <a:gd name="connsiteY7" fmla="*/ 2157 h 2271224"/>
              <a:gd name="connsiteX0" fmla="*/ 31627 w 3895249"/>
              <a:gd name="connsiteY0" fmla="*/ 2286751 h 2286751"/>
              <a:gd name="connsiteX1" fmla="*/ 28805 w 3895249"/>
              <a:gd name="connsiteY1" fmla="*/ 934907 h 2286751"/>
              <a:gd name="connsiteX2" fmla="*/ 288449 w 3895249"/>
              <a:gd name="connsiteY2" fmla="*/ 336595 h 2286751"/>
              <a:gd name="connsiteX3" fmla="*/ 748256 w 3895249"/>
              <a:gd name="connsiteY3" fmla="*/ 135139 h 2286751"/>
              <a:gd name="connsiteX4" fmla="*/ 1498535 w 3895249"/>
              <a:gd name="connsiteY4" fmla="*/ 69365 h 2286751"/>
              <a:gd name="connsiteX5" fmla="*/ 2601144 w 3895249"/>
              <a:gd name="connsiteY5" fmla="*/ 15527 h 2286751"/>
              <a:gd name="connsiteX6" fmla="*/ 3302151 w 3895249"/>
              <a:gd name="connsiteY6" fmla="*/ 1202 h 2286751"/>
              <a:gd name="connsiteX7" fmla="*/ 3895249 w 3895249"/>
              <a:gd name="connsiteY7" fmla="*/ 17684 h 2286751"/>
              <a:gd name="connsiteX0" fmla="*/ 31627 w 3895249"/>
              <a:gd name="connsiteY0" fmla="*/ 2293370 h 2293370"/>
              <a:gd name="connsiteX1" fmla="*/ 28805 w 3895249"/>
              <a:gd name="connsiteY1" fmla="*/ 941526 h 2293370"/>
              <a:gd name="connsiteX2" fmla="*/ 288449 w 3895249"/>
              <a:gd name="connsiteY2" fmla="*/ 343214 h 2293370"/>
              <a:gd name="connsiteX3" fmla="*/ 748256 w 3895249"/>
              <a:gd name="connsiteY3" fmla="*/ 141758 h 2293370"/>
              <a:gd name="connsiteX4" fmla="*/ 1498535 w 3895249"/>
              <a:gd name="connsiteY4" fmla="*/ 75984 h 2293370"/>
              <a:gd name="connsiteX5" fmla="*/ 2601144 w 3895249"/>
              <a:gd name="connsiteY5" fmla="*/ 22146 h 2293370"/>
              <a:gd name="connsiteX6" fmla="*/ 3302151 w 3895249"/>
              <a:gd name="connsiteY6" fmla="*/ 7821 h 2293370"/>
              <a:gd name="connsiteX7" fmla="*/ 3895249 w 3895249"/>
              <a:gd name="connsiteY7" fmla="*/ 0 h 2293370"/>
              <a:gd name="connsiteX0" fmla="*/ 31627 w 3895249"/>
              <a:gd name="connsiteY0" fmla="*/ 2302055 h 2302055"/>
              <a:gd name="connsiteX1" fmla="*/ 28805 w 3895249"/>
              <a:gd name="connsiteY1" fmla="*/ 950211 h 2302055"/>
              <a:gd name="connsiteX2" fmla="*/ 288449 w 3895249"/>
              <a:gd name="connsiteY2" fmla="*/ 351899 h 2302055"/>
              <a:gd name="connsiteX3" fmla="*/ 748256 w 3895249"/>
              <a:gd name="connsiteY3" fmla="*/ 150443 h 2302055"/>
              <a:gd name="connsiteX4" fmla="*/ 1498535 w 3895249"/>
              <a:gd name="connsiteY4" fmla="*/ 84669 h 2302055"/>
              <a:gd name="connsiteX5" fmla="*/ 2601144 w 3895249"/>
              <a:gd name="connsiteY5" fmla="*/ 30831 h 2302055"/>
              <a:gd name="connsiteX6" fmla="*/ 3302151 w 3895249"/>
              <a:gd name="connsiteY6" fmla="*/ 740 h 2302055"/>
              <a:gd name="connsiteX7" fmla="*/ 3895249 w 3895249"/>
              <a:gd name="connsiteY7" fmla="*/ 8685 h 2302055"/>
              <a:gd name="connsiteX0" fmla="*/ 31627 w 3895249"/>
              <a:gd name="connsiteY0" fmla="*/ 2302517 h 2302517"/>
              <a:gd name="connsiteX1" fmla="*/ 28805 w 3895249"/>
              <a:gd name="connsiteY1" fmla="*/ 950673 h 2302517"/>
              <a:gd name="connsiteX2" fmla="*/ 288449 w 3895249"/>
              <a:gd name="connsiteY2" fmla="*/ 352361 h 2302517"/>
              <a:gd name="connsiteX3" fmla="*/ 748256 w 3895249"/>
              <a:gd name="connsiteY3" fmla="*/ 150905 h 2302517"/>
              <a:gd name="connsiteX4" fmla="*/ 1498535 w 3895249"/>
              <a:gd name="connsiteY4" fmla="*/ 85131 h 2302517"/>
              <a:gd name="connsiteX5" fmla="*/ 2534141 w 3895249"/>
              <a:gd name="connsiteY5" fmla="*/ 15528 h 2302517"/>
              <a:gd name="connsiteX6" fmla="*/ 3302151 w 3895249"/>
              <a:gd name="connsiteY6" fmla="*/ 1202 h 2302517"/>
              <a:gd name="connsiteX7" fmla="*/ 3895249 w 3895249"/>
              <a:gd name="connsiteY7" fmla="*/ 9147 h 2302517"/>
              <a:gd name="connsiteX0" fmla="*/ 31627 w 3895249"/>
              <a:gd name="connsiteY0" fmla="*/ 2305194 h 2305194"/>
              <a:gd name="connsiteX1" fmla="*/ 28805 w 3895249"/>
              <a:gd name="connsiteY1" fmla="*/ 953350 h 2305194"/>
              <a:gd name="connsiteX2" fmla="*/ 288449 w 3895249"/>
              <a:gd name="connsiteY2" fmla="*/ 355038 h 2305194"/>
              <a:gd name="connsiteX3" fmla="*/ 748256 w 3895249"/>
              <a:gd name="connsiteY3" fmla="*/ 153582 h 2305194"/>
              <a:gd name="connsiteX4" fmla="*/ 1498535 w 3895249"/>
              <a:gd name="connsiteY4" fmla="*/ 87808 h 2305194"/>
              <a:gd name="connsiteX5" fmla="*/ 2534141 w 3895249"/>
              <a:gd name="connsiteY5" fmla="*/ 18205 h 2305194"/>
              <a:gd name="connsiteX6" fmla="*/ 3302151 w 3895249"/>
              <a:gd name="connsiteY6" fmla="*/ 3879 h 2305194"/>
              <a:gd name="connsiteX7" fmla="*/ 3895249 w 3895249"/>
              <a:gd name="connsiteY7" fmla="*/ 0 h 2305194"/>
              <a:gd name="connsiteX0" fmla="*/ 31627 w 3895249"/>
              <a:gd name="connsiteY0" fmla="*/ 2310113 h 2310113"/>
              <a:gd name="connsiteX1" fmla="*/ 28805 w 3895249"/>
              <a:gd name="connsiteY1" fmla="*/ 958269 h 2310113"/>
              <a:gd name="connsiteX2" fmla="*/ 288449 w 3895249"/>
              <a:gd name="connsiteY2" fmla="*/ 359957 h 2310113"/>
              <a:gd name="connsiteX3" fmla="*/ 748256 w 3895249"/>
              <a:gd name="connsiteY3" fmla="*/ 158501 h 2310113"/>
              <a:gd name="connsiteX4" fmla="*/ 1498535 w 3895249"/>
              <a:gd name="connsiteY4" fmla="*/ 92727 h 2310113"/>
              <a:gd name="connsiteX5" fmla="*/ 2534141 w 3895249"/>
              <a:gd name="connsiteY5" fmla="*/ 23124 h 2310113"/>
              <a:gd name="connsiteX6" fmla="*/ 3310033 w 3895249"/>
              <a:gd name="connsiteY6" fmla="*/ 916 h 2310113"/>
              <a:gd name="connsiteX7" fmla="*/ 3895249 w 3895249"/>
              <a:gd name="connsiteY7" fmla="*/ 4919 h 2310113"/>
              <a:gd name="connsiteX0" fmla="*/ 31627 w 3911015"/>
              <a:gd name="connsiteY0" fmla="*/ 2313077 h 2313077"/>
              <a:gd name="connsiteX1" fmla="*/ 28805 w 3911015"/>
              <a:gd name="connsiteY1" fmla="*/ 961233 h 2313077"/>
              <a:gd name="connsiteX2" fmla="*/ 288449 w 3911015"/>
              <a:gd name="connsiteY2" fmla="*/ 362921 h 2313077"/>
              <a:gd name="connsiteX3" fmla="*/ 748256 w 3911015"/>
              <a:gd name="connsiteY3" fmla="*/ 161465 h 2313077"/>
              <a:gd name="connsiteX4" fmla="*/ 1498535 w 3911015"/>
              <a:gd name="connsiteY4" fmla="*/ 95691 h 2313077"/>
              <a:gd name="connsiteX5" fmla="*/ 2534141 w 3911015"/>
              <a:gd name="connsiteY5" fmla="*/ 26088 h 2313077"/>
              <a:gd name="connsiteX6" fmla="*/ 3310033 w 3911015"/>
              <a:gd name="connsiteY6" fmla="*/ 3880 h 2313077"/>
              <a:gd name="connsiteX7" fmla="*/ 3911015 w 3911015"/>
              <a:gd name="connsiteY7" fmla="*/ 0 h 231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1015" h="2313077">
                <a:moveTo>
                  <a:pt x="31627" y="2313077"/>
                </a:moveTo>
                <a:cubicBezTo>
                  <a:pt x="-5768" y="1750984"/>
                  <a:pt x="-13999" y="1286259"/>
                  <a:pt x="28805" y="961233"/>
                </a:cubicBezTo>
                <a:cubicBezTo>
                  <a:pt x="71609" y="636207"/>
                  <a:pt x="168541" y="496216"/>
                  <a:pt x="288449" y="362921"/>
                </a:cubicBezTo>
                <a:cubicBezTo>
                  <a:pt x="408357" y="229626"/>
                  <a:pt x="546575" y="206003"/>
                  <a:pt x="748256" y="161465"/>
                </a:cubicBezTo>
                <a:cubicBezTo>
                  <a:pt x="949937" y="116927"/>
                  <a:pt x="1193265" y="113095"/>
                  <a:pt x="1498535" y="95691"/>
                </a:cubicBezTo>
                <a:lnTo>
                  <a:pt x="2534141" y="26088"/>
                </a:lnTo>
                <a:cubicBezTo>
                  <a:pt x="2778948" y="26376"/>
                  <a:pt x="3074339" y="-2484"/>
                  <a:pt x="3310033" y="3880"/>
                </a:cubicBezTo>
                <a:lnTo>
                  <a:pt x="3911015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CC821699-81B5-CBEE-B197-8A479AF67C0B}"/>
              </a:ext>
            </a:extLst>
          </p:cNvPr>
          <p:cNvSpPr/>
          <p:nvPr/>
        </p:nvSpPr>
        <p:spPr>
          <a:xfrm>
            <a:off x="427637" y="6994728"/>
            <a:ext cx="4532687" cy="2294228"/>
          </a:xfrm>
          <a:custGeom>
            <a:avLst/>
            <a:gdLst>
              <a:gd name="connsiteX0" fmla="*/ 25546 w 4013346"/>
              <a:gd name="connsiteY0" fmla="*/ 2280355 h 2280355"/>
              <a:gd name="connsiteX1" fmla="*/ 22723 w 4013346"/>
              <a:gd name="connsiteY1" fmla="*/ 1044222 h 2280355"/>
              <a:gd name="connsiteX2" fmla="*/ 268257 w 4013346"/>
              <a:gd name="connsiteY2" fmla="*/ 482600 h 2280355"/>
              <a:gd name="connsiteX3" fmla="*/ 479923 w 4013346"/>
              <a:gd name="connsiteY3" fmla="*/ 228600 h 2280355"/>
              <a:gd name="connsiteX4" fmla="*/ 1346346 w 4013346"/>
              <a:gd name="connsiteY4" fmla="*/ 81844 h 2280355"/>
              <a:gd name="connsiteX5" fmla="*/ 2410323 w 4013346"/>
              <a:gd name="connsiteY5" fmla="*/ 25400 h 2280355"/>
              <a:gd name="connsiteX6" fmla="*/ 4013346 w 4013346"/>
              <a:gd name="connsiteY6" fmla="*/ 0 h 2280355"/>
              <a:gd name="connsiteX0" fmla="*/ 19803 w 4007603"/>
              <a:gd name="connsiteY0" fmla="*/ 2280355 h 2280355"/>
              <a:gd name="connsiteX1" fmla="*/ 16980 w 4007603"/>
              <a:gd name="connsiteY1" fmla="*/ 1044222 h 2280355"/>
              <a:gd name="connsiteX2" fmla="*/ 180670 w 4007603"/>
              <a:gd name="connsiteY2" fmla="*/ 578556 h 2280355"/>
              <a:gd name="connsiteX3" fmla="*/ 474180 w 4007603"/>
              <a:gd name="connsiteY3" fmla="*/ 228600 h 2280355"/>
              <a:gd name="connsiteX4" fmla="*/ 1340603 w 4007603"/>
              <a:gd name="connsiteY4" fmla="*/ 81844 h 2280355"/>
              <a:gd name="connsiteX5" fmla="*/ 2404580 w 4007603"/>
              <a:gd name="connsiteY5" fmla="*/ 25400 h 2280355"/>
              <a:gd name="connsiteX6" fmla="*/ 4007603 w 4007603"/>
              <a:gd name="connsiteY6" fmla="*/ 0 h 2280355"/>
              <a:gd name="connsiteX0" fmla="*/ 19803 w 4007603"/>
              <a:gd name="connsiteY0" fmla="*/ 2280355 h 2280355"/>
              <a:gd name="connsiteX1" fmla="*/ 16980 w 4007603"/>
              <a:gd name="connsiteY1" fmla="*/ 1044222 h 2280355"/>
              <a:gd name="connsiteX2" fmla="*/ 180670 w 4007603"/>
              <a:gd name="connsiteY2" fmla="*/ 578556 h 2280355"/>
              <a:gd name="connsiteX3" fmla="*/ 474180 w 4007603"/>
              <a:gd name="connsiteY3" fmla="*/ 228600 h 2280355"/>
              <a:gd name="connsiteX4" fmla="*/ 1340603 w 4007603"/>
              <a:gd name="connsiteY4" fmla="*/ 81844 h 2280355"/>
              <a:gd name="connsiteX5" fmla="*/ 2404580 w 4007603"/>
              <a:gd name="connsiteY5" fmla="*/ 25400 h 2280355"/>
              <a:gd name="connsiteX6" fmla="*/ 4007603 w 4007603"/>
              <a:gd name="connsiteY6" fmla="*/ 0 h 2280355"/>
              <a:gd name="connsiteX0" fmla="*/ 19803 w 4007603"/>
              <a:gd name="connsiteY0" fmla="*/ 2280355 h 2280355"/>
              <a:gd name="connsiteX1" fmla="*/ 16980 w 4007603"/>
              <a:gd name="connsiteY1" fmla="*/ 1044222 h 2280355"/>
              <a:gd name="connsiteX2" fmla="*/ 180670 w 4007603"/>
              <a:gd name="connsiteY2" fmla="*/ 578556 h 2280355"/>
              <a:gd name="connsiteX3" fmla="*/ 474180 w 4007603"/>
              <a:gd name="connsiteY3" fmla="*/ 228600 h 2280355"/>
              <a:gd name="connsiteX4" fmla="*/ 1340603 w 4007603"/>
              <a:gd name="connsiteY4" fmla="*/ 81844 h 2280355"/>
              <a:gd name="connsiteX5" fmla="*/ 2404580 w 4007603"/>
              <a:gd name="connsiteY5" fmla="*/ 25400 h 2280355"/>
              <a:gd name="connsiteX6" fmla="*/ 4007603 w 4007603"/>
              <a:gd name="connsiteY6" fmla="*/ 0 h 2280355"/>
              <a:gd name="connsiteX0" fmla="*/ 19226 w 4007026"/>
              <a:gd name="connsiteY0" fmla="*/ 2280355 h 2280355"/>
              <a:gd name="connsiteX1" fmla="*/ 16403 w 4007026"/>
              <a:gd name="connsiteY1" fmla="*/ 1044222 h 2280355"/>
              <a:gd name="connsiteX2" fmla="*/ 171626 w 4007026"/>
              <a:gd name="connsiteY2" fmla="*/ 561623 h 2280355"/>
              <a:gd name="connsiteX3" fmla="*/ 473603 w 4007026"/>
              <a:gd name="connsiteY3" fmla="*/ 228600 h 2280355"/>
              <a:gd name="connsiteX4" fmla="*/ 1340026 w 4007026"/>
              <a:gd name="connsiteY4" fmla="*/ 81844 h 2280355"/>
              <a:gd name="connsiteX5" fmla="*/ 2404003 w 4007026"/>
              <a:gd name="connsiteY5" fmla="*/ 25400 h 2280355"/>
              <a:gd name="connsiteX6" fmla="*/ 4007026 w 4007026"/>
              <a:gd name="connsiteY6" fmla="*/ 0 h 2280355"/>
              <a:gd name="connsiteX0" fmla="*/ 19226 w 4007026"/>
              <a:gd name="connsiteY0" fmla="*/ 2280355 h 2280355"/>
              <a:gd name="connsiteX1" fmla="*/ 16403 w 4007026"/>
              <a:gd name="connsiteY1" fmla="*/ 1044222 h 2280355"/>
              <a:gd name="connsiteX2" fmla="*/ 171626 w 4007026"/>
              <a:gd name="connsiteY2" fmla="*/ 561623 h 2280355"/>
              <a:gd name="connsiteX3" fmla="*/ 434092 w 4007026"/>
              <a:gd name="connsiteY3" fmla="*/ 268112 h 2280355"/>
              <a:gd name="connsiteX4" fmla="*/ 1340026 w 4007026"/>
              <a:gd name="connsiteY4" fmla="*/ 81844 h 2280355"/>
              <a:gd name="connsiteX5" fmla="*/ 2404003 w 4007026"/>
              <a:gd name="connsiteY5" fmla="*/ 25400 h 2280355"/>
              <a:gd name="connsiteX6" fmla="*/ 4007026 w 4007026"/>
              <a:gd name="connsiteY6" fmla="*/ 0 h 2280355"/>
              <a:gd name="connsiteX0" fmla="*/ 19226 w 4007026"/>
              <a:gd name="connsiteY0" fmla="*/ 2280355 h 2280355"/>
              <a:gd name="connsiteX1" fmla="*/ 16403 w 4007026"/>
              <a:gd name="connsiteY1" fmla="*/ 1044222 h 2280355"/>
              <a:gd name="connsiteX2" fmla="*/ 171626 w 4007026"/>
              <a:gd name="connsiteY2" fmla="*/ 561623 h 2280355"/>
              <a:gd name="connsiteX3" fmla="*/ 434092 w 4007026"/>
              <a:gd name="connsiteY3" fmla="*/ 268112 h 2280355"/>
              <a:gd name="connsiteX4" fmla="*/ 1340026 w 4007026"/>
              <a:gd name="connsiteY4" fmla="*/ 81844 h 2280355"/>
              <a:gd name="connsiteX5" fmla="*/ 2404003 w 4007026"/>
              <a:gd name="connsiteY5" fmla="*/ 25400 h 2280355"/>
              <a:gd name="connsiteX6" fmla="*/ 4007026 w 4007026"/>
              <a:gd name="connsiteY6" fmla="*/ 0 h 2280355"/>
              <a:gd name="connsiteX0" fmla="*/ 22164 w 4009964"/>
              <a:gd name="connsiteY0" fmla="*/ 2280355 h 2280355"/>
              <a:gd name="connsiteX1" fmla="*/ 19341 w 4009964"/>
              <a:gd name="connsiteY1" fmla="*/ 1044222 h 2280355"/>
              <a:gd name="connsiteX2" fmla="*/ 217094 w 4009964"/>
              <a:gd name="connsiteY2" fmla="*/ 598078 h 2280355"/>
              <a:gd name="connsiteX3" fmla="*/ 437030 w 4009964"/>
              <a:gd name="connsiteY3" fmla="*/ 268112 h 2280355"/>
              <a:gd name="connsiteX4" fmla="*/ 1342964 w 4009964"/>
              <a:gd name="connsiteY4" fmla="*/ 81844 h 2280355"/>
              <a:gd name="connsiteX5" fmla="*/ 2406941 w 4009964"/>
              <a:gd name="connsiteY5" fmla="*/ 25400 h 2280355"/>
              <a:gd name="connsiteX6" fmla="*/ 4009964 w 4009964"/>
              <a:gd name="connsiteY6" fmla="*/ 0 h 2280355"/>
              <a:gd name="connsiteX0" fmla="*/ 22164 w 4009964"/>
              <a:gd name="connsiteY0" fmla="*/ 2280355 h 2280355"/>
              <a:gd name="connsiteX1" fmla="*/ 19341 w 4009964"/>
              <a:gd name="connsiteY1" fmla="*/ 1044222 h 2280355"/>
              <a:gd name="connsiteX2" fmla="*/ 217094 w 4009964"/>
              <a:gd name="connsiteY2" fmla="*/ 598078 h 2280355"/>
              <a:gd name="connsiteX3" fmla="*/ 437030 w 4009964"/>
              <a:gd name="connsiteY3" fmla="*/ 268112 h 2280355"/>
              <a:gd name="connsiteX4" fmla="*/ 1342964 w 4009964"/>
              <a:gd name="connsiteY4" fmla="*/ 81844 h 2280355"/>
              <a:gd name="connsiteX5" fmla="*/ 2406941 w 4009964"/>
              <a:gd name="connsiteY5" fmla="*/ 25400 h 2280355"/>
              <a:gd name="connsiteX6" fmla="*/ 4009964 w 4009964"/>
              <a:gd name="connsiteY6" fmla="*/ 0 h 2280355"/>
              <a:gd name="connsiteX0" fmla="*/ 9083 w 3996883"/>
              <a:gd name="connsiteY0" fmla="*/ 2280355 h 2280355"/>
              <a:gd name="connsiteX1" fmla="*/ 39677 w 3996883"/>
              <a:gd name="connsiteY1" fmla="*/ 1044222 h 2280355"/>
              <a:gd name="connsiteX2" fmla="*/ 204013 w 3996883"/>
              <a:gd name="connsiteY2" fmla="*/ 598078 h 2280355"/>
              <a:gd name="connsiteX3" fmla="*/ 423949 w 3996883"/>
              <a:gd name="connsiteY3" fmla="*/ 268112 h 2280355"/>
              <a:gd name="connsiteX4" fmla="*/ 1329883 w 3996883"/>
              <a:gd name="connsiteY4" fmla="*/ 81844 h 2280355"/>
              <a:gd name="connsiteX5" fmla="*/ 2393860 w 3996883"/>
              <a:gd name="connsiteY5" fmla="*/ 25400 h 2280355"/>
              <a:gd name="connsiteX6" fmla="*/ 3996883 w 3996883"/>
              <a:gd name="connsiteY6" fmla="*/ 0 h 2280355"/>
              <a:gd name="connsiteX0" fmla="*/ 10267 w 3998067"/>
              <a:gd name="connsiteY0" fmla="*/ 2280355 h 2280355"/>
              <a:gd name="connsiteX1" fmla="*/ 40861 w 3998067"/>
              <a:gd name="connsiteY1" fmla="*/ 1044222 h 2280355"/>
              <a:gd name="connsiteX2" fmla="*/ 205197 w 3998067"/>
              <a:gd name="connsiteY2" fmla="*/ 598078 h 2280355"/>
              <a:gd name="connsiteX3" fmla="*/ 425133 w 3998067"/>
              <a:gd name="connsiteY3" fmla="*/ 268112 h 2280355"/>
              <a:gd name="connsiteX4" fmla="*/ 1331067 w 3998067"/>
              <a:gd name="connsiteY4" fmla="*/ 81844 h 2280355"/>
              <a:gd name="connsiteX5" fmla="*/ 2395044 w 3998067"/>
              <a:gd name="connsiteY5" fmla="*/ 25400 h 2280355"/>
              <a:gd name="connsiteX6" fmla="*/ 3998067 w 3998067"/>
              <a:gd name="connsiteY6" fmla="*/ 0 h 2280355"/>
              <a:gd name="connsiteX0" fmla="*/ 10267 w 3998067"/>
              <a:gd name="connsiteY0" fmla="*/ 2280355 h 2280355"/>
              <a:gd name="connsiteX1" fmla="*/ 40861 w 3998067"/>
              <a:gd name="connsiteY1" fmla="*/ 1044222 h 2280355"/>
              <a:gd name="connsiteX2" fmla="*/ 205197 w 3998067"/>
              <a:gd name="connsiteY2" fmla="*/ 598078 h 2280355"/>
              <a:gd name="connsiteX3" fmla="*/ 482852 w 3998067"/>
              <a:gd name="connsiteY3" fmla="*/ 262036 h 2280355"/>
              <a:gd name="connsiteX4" fmla="*/ 1331067 w 3998067"/>
              <a:gd name="connsiteY4" fmla="*/ 81844 h 2280355"/>
              <a:gd name="connsiteX5" fmla="*/ 2395044 w 3998067"/>
              <a:gd name="connsiteY5" fmla="*/ 25400 h 2280355"/>
              <a:gd name="connsiteX6" fmla="*/ 3998067 w 3998067"/>
              <a:gd name="connsiteY6" fmla="*/ 0 h 2280355"/>
              <a:gd name="connsiteX0" fmla="*/ 10267 w 3998067"/>
              <a:gd name="connsiteY0" fmla="*/ 2280355 h 2280355"/>
              <a:gd name="connsiteX1" fmla="*/ 40861 w 3998067"/>
              <a:gd name="connsiteY1" fmla="*/ 1044222 h 2280355"/>
              <a:gd name="connsiteX2" fmla="*/ 205197 w 3998067"/>
              <a:gd name="connsiteY2" fmla="*/ 598078 h 2280355"/>
              <a:gd name="connsiteX3" fmla="*/ 482852 w 3998067"/>
              <a:gd name="connsiteY3" fmla="*/ 262036 h 2280355"/>
              <a:gd name="connsiteX4" fmla="*/ 1331067 w 3998067"/>
              <a:gd name="connsiteY4" fmla="*/ 81844 h 2280355"/>
              <a:gd name="connsiteX5" fmla="*/ 2395044 w 3998067"/>
              <a:gd name="connsiteY5" fmla="*/ 25400 h 2280355"/>
              <a:gd name="connsiteX6" fmla="*/ 3998067 w 3998067"/>
              <a:gd name="connsiteY6" fmla="*/ 0 h 2280355"/>
              <a:gd name="connsiteX0" fmla="*/ 10267 w 3998067"/>
              <a:gd name="connsiteY0" fmla="*/ 2280355 h 2280355"/>
              <a:gd name="connsiteX1" fmla="*/ 40861 w 3998067"/>
              <a:gd name="connsiteY1" fmla="*/ 1044222 h 2280355"/>
              <a:gd name="connsiteX2" fmla="*/ 205197 w 3998067"/>
              <a:gd name="connsiteY2" fmla="*/ 598078 h 2280355"/>
              <a:gd name="connsiteX3" fmla="*/ 482852 w 3998067"/>
              <a:gd name="connsiteY3" fmla="*/ 262036 h 2280355"/>
              <a:gd name="connsiteX4" fmla="*/ 1373597 w 3998067"/>
              <a:gd name="connsiteY4" fmla="*/ 136526 h 2280355"/>
              <a:gd name="connsiteX5" fmla="*/ 2395044 w 3998067"/>
              <a:gd name="connsiteY5" fmla="*/ 25400 h 2280355"/>
              <a:gd name="connsiteX6" fmla="*/ 3998067 w 3998067"/>
              <a:gd name="connsiteY6" fmla="*/ 0 h 2280355"/>
              <a:gd name="connsiteX0" fmla="*/ 10267 w 3998067"/>
              <a:gd name="connsiteY0" fmla="*/ 2280355 h 2280355"/>
              <a:gd name="connsiteX1" fmla="*/ 40861 w 3998067"/>
              <a:gd name="connsiteY1" fmla="*/ 1044222 h 2280355"/>
              <a:gd name="connsiteX2" fmla="*/ 205197 w 3998067"/>
              <a:gd name="connsiteY2" fmla="*/ 598078 h 2280355"/>
              <a:gd name="connsiteX3" fmla="*/ 482852 w 3998067"/>
              <a:gd name="connsiteY3" fmla="*/ 262036 h 2280355"/>
              <a:gd name="connsiteX4" fmla="*/ 1373597 w 3998067"/>
              <a:gd name="connsiteY4" fmla="*/ 136526 h 2280355"/>
              <a:gd name="connsiteX5" fmla="*/ 2395044 w 3998067"/>
              <a:gd name="connsiteY5" fmla="*/ 67930 h 2280355"/>
              <a:gd name="connsiteX6" fmla="*/ 3998067 w 3998067"/>
              <a:gd name="connsiteY6" fmla="*/ 0 h 2280355"/>
              <a:gd name="connsiteX0" fmla="*/ 10267 w 4165150"/>
              <a:gd name="connsiteY0" fmla="*/ 2268204 h 2268204"/>
              <a:gd name="connsiteX1" fmla="*/ 40861 w 4165150"/>
              <a:gd name="connsiteY1" fmla="*/ 1032071 h 2268204"/>
              <a:gd name="connsiteX2" fmla="*/ 205197 w 4165150"/>
              <a:gd name="connsiteY2" fmla="*/ 585927 h 2268204"/>
              <a:gd name="connsiteX3" fmla="*/ 482852 w 4165150"/>
              <a:gd name="connsiteY3" fmla="*/ 249885 h 2268204"/>
              <a:gd name="connsiteX4" fmla="*/ 1373597 w 4165150"/>
              <a:gd name="connsiteY4" fmla="*/ 124375 h 2268204"/>
              <a:gd name="connsiteX5" fmla="*/ 2395044 w 4165150"/>
              <a:gd name="connsiteY5" fmla="*/ 55779 h 2268204"/>
              <a:gd name="connsiteX6" fmla="*/ 4165150 w 4165150"/>
              <a:gd name="connsiteY6" fmla="*/ 0 h 2268204"/>
              <a:gd name="connsiteX0" fmla="*/ 10267 w 4165150"/>
              <a:gd name="connsiteY0" fmla="*/ 2268204 h 2268204"/>
              <a:gd name="connsiteX1" fmla="*/ 40861 w 4165150"/>
              <a:gd name="connsiteY1" fmla="*/ 1032071 h 2268204"/>
              <a:gd name="connsiteX2" fmla="*/ 205197 w 4165150"/>
              <a:gd name="connsiteY2" fmla="*/ 585927 h 2268204"/>
              <a:gd name="connsiteX3" fmla="*/ 482852 w 4165150"/>
              <a:gd name="connsiteY3" fmla="*/ 249885 h 2268204"/>
              <a:gd name="connsiteX4" fmla="*/ 1373597 w 4165150"/>
              <a:gd name="connsiteY4" fmla="*/ 124375 h 2268204"/>
              <a:gd name="connsiteX5" fmla="*/ 2395044 w 4165150"/>
              <a:gd name="connsiteY5" fmla="*/ 55779 h 2268204"/>
              <a:gd name="connsiteX6" fmla="*/ 4165150 w 4165150"/>
              <a:gd name="connsiteY6" fmla="*/ 0 h 2268204"/>
              <a:gd name="connsiteX0" fmla="*/ 10267 w 4165150"/>
              <a:gd name="connsiteY0" fmla="*/ 2268204 h 2268204"/>
              <a:gd name="connsiteX1" fmla="*/ 40861 w 4165150"/>
              <a:gd name="connsiteY1" fmla="*/ 1032071 h 2268204"/>
              <a:gd name="connsiteX2" fmla="*/ 205197 w 4165150"/>
              <a:gd name="connsiteY2" fmla="*/ 585927 h 2268204"/>
              <a:gd name="connsiteX3" fmla="*/ 482852 w 4165150"/>
              <a:gd name="connsiteY3" fmla="*/ 249885 h 2268204"/>
              <a:gd name="connsiteX4" fmla="*/ 1373597 w 4165150"/>
              <a:gd name="connsiteY4" fmla="*/ 124375 h 2268204"/>
              <a:gd name="connsiteX5" fmla="*/ 2395044 w 4165150"/>
              <a:gd name="connsiteY5" fmla="*/ 55779 h 2268204"/>
              <a:gd name="connsiteX6" fmla="*/ 4165150 w 4165150"/>
              <a:gd name="connsiteY6" fmla="*/ 0 h 2268204"/>
              <a:gd name="connsiteX0" fmla="*/ 8729 w 4163612"/>
              <a:gd name="connsiteY0" fmla="*/ 2268204 h 2268204"/>
              <a:gd name="connsiteX1" fmla="*/ 39323 w 4163612"/>
              <a:gd name="connsiteY1" fmla="*/ 1032071 h 2268204"/>
              <a:gd name="connsiteX2" fmla="*/ 191507 w 4163612"/>
              <a:gd name="connsiteY2" fmla="*/ 585927 h 2268204"/>
              <a:gd name="connsiteX3" fmla="*/ 481314 w 4163612"/>
              <a:gd name="connsiteY3" fmla="*/ 249885 h 2268204"/>
              <a:gd name="connsiteX4" fmla="*/ 1372059 w 4163612"/>
              <a:gd name="connsiteY4" fmla="*/ 124375 h 2268204"/>
              <a:gd name="connsiteX5" fmla="*/ 2393506 w 4163612"/>
              <a:gd name="connsiteY5" fmla="*/ 55779 h 2268204"/>
              <a:gd name="connsiteX6" fmla="*/ 4163612 w 4163612"/>
              <a:gd name="connsiteY6" fmla="*/ 0 h 2268204"/>
              <a:gd name="connsiteX0" fmla="*/ 8729 w 4163612"/>
              <a:gd name="connsiteY0" fmla="*/ 2268204 h 2268204"/>
              <a:gd name="connsiteX1" fmla="*/ 39323 w 4163612"/>
              <a:gd name="connsiteY1" fmla="*/ 1032071 h 2268204"/>
              <a:gd name="connsiteX2" fmla="*/ 191507 w 4163612"/>
              <a:gd name="connsiteY2" fmla="*/ 585927 h 2268204"/>
              <a:gd name="connsiteX3" fmla="*/ 481314 w 4163612"/>
              <a:gd name="connsiteY3" fmla="*/ 249885 h 2268204"/>
              <a:gd name="connsiteX4" fmla="*/ 1372059 w 4163612"/>
              <a:gd name="connsiteY4" fmla="*/ 124375 h 2268204"/>
              <a:gd name="connsiteX5" fmla="*/ 2393506 w 4163612"/>
              <a:gd name="connsiteY5" fmla="*/ 55779 h 2268204"/>
              <a:gd name="connsiteX6" fmla="*/ 4163612 w 4163612"/>
              <a:gd name="connsiteY6" fmla="*/ 0 h 2268204"/>
              <a:gd name="connsiteX0" fmla="*/ 8729 w 4163612"/>
              <a:gd name="connsiteY0" fmla="*/ 2268204 h 2268204"/>
              <a:gd name="connsiteX1" fmla="*/ 39323 w 4163612"/>
              <a:gd name="connsiteY1" fmla="*/ 1032071 h 2268204"/>
              <a:gd name="connsiteX2" fmla="*/ 191507 w 4163612"/>
              <a:gd name="connsiteY2" fmla="*/ 585927 h 2268204"/>
              <a:gd name="connsiteX3" fmla="*/ 481314 w 4163612"/>
              <a:gd name="connsiteY3" fmla="*/ 249885 h 2268204"/>
              <a:gd name="connsiteX4" fmla="*/ 1372059 w 4163612"/>
              <a:gd name="connsiteY4" fmla="*/ 124375 h 2268204"/>
              <a:gd name="connsiteX5" fmla="*/ 2393506 w 4163612"/>
              <a:gd name="connsiteY5" fmla="*/ 55779 h 2268204"/>
              <a:gd name="connsiteX6" fmla="*/ 4163612 w 4163612"/>
              <a:gd name="connsiteY6" fmla="*/ 0 h 2268204"/>
              <a:gd name="connsiteX0" fmla="*/ 8729 w 4163612"/>
              <a:gd name="connsiteY0" fmla="*/ 2268204 h 2268204"/>
              <a:gd name="connsiteX1" fmla="*/ 39323 w 4163612"/>
              <a:gd name="connsiteY1" fmla="*/ 1032071 h 2268204"/>
              <a:gd name="connsiteX2" fmla="*/ 191507 w 4163612"/>
              <a:gd name="connsiteY2" fmla="*/ 585927 h 2268204"/>
              <a:gd name="connsiteX3" fmla="*/ 475239 w 4163612"/>
              <a:gd name="connsiteY3" fmla="*/ 258999 h 2268204"/>
              <a:gd name="connsiteX4" fmla="*/ 1372059 w 4163612"/>
              <a:gd name="connsiteY4" fmla="*/ 124375 h 2268204"/>
              <a:gd name="connsiteX5" fmla="*/ 2393506 w 4163612"/>
              <a:gd name="connsiteY5" fmla="*/ 55779 h 2268204"/>
              <a:gd name="connsiteX6" fmla="*/ 4163612 w 4163612"/>
              <a:gd name="connsiteY6" fmla="*/ 0 h 2268204"/>
              <a:gd name="connsiteX0" fmla="*/ 8729 w 4163612"/>
              <a:gd name="connsiteY0" fmla="*/ 2268204 h 2268204"/>
              <a:gd name="connsiteX1" fmla="*/ 39323 w 4163612"/>
              <a:gd name="connsiteY1" fmla="*/ 1032071 h 2268204"/>
              <a:gd name="connsiteX2" fmla="*/ 191507 w 4163612"/>
              <a:gd name="connsiteY2" fmla="*/ 585927 h 2268204"/>
              <a:gd name="connsiteX3" fmla="*/ 457011 w 4163612"/>
              <a:gd name="connsiteY3" fmla="*/ 255961 h 2268204"/>
              <a:gd name="connsiteX4" fmla="*/ 1372059 w 4163612"/>
              <a:gd name="connsiteY4" fmla="*/ 124375 h 2268204"/>
              <a:gd name="connsiteX5" fmla="*/ 2393506 w 4163612"/>
              <a:gd name="connsiteY5" fmla="*/ 55779 h 2268204"/>
              <a:gd name="connsiteX6" fmla="*/ 4163612 w 4163612"/>
              <a:gd name="connsiteY6" fmla="*/ 0 h 2268204"/>
              <a:gd name="connsiteX0" fmla="*/ 8729 w 4163612"/>
              <a:gd name="connsiteY0" fmla="*/ 2268204 h 2268204"/>
              <a:gd name="connsiteX1" fmla="*/ 39323 w 4163612"/>
              <a:gd name="connsiteY1" fmla="*/ 1032071 h 2268204"/>
              <a:gd name="connsiteX2" fmla="*/ 191507 w 4163612"/>
              <a:gd name="connsiteY2" fmla="*/ 585927 h 2268204"/>
              <a:gd name="connsiteX3" fmla="*/ 457011 w 4163612"/>
              <a:gd name="connsiteY3" fmla="*/ 255961 h 2268204"/>
              <a:gd name="connsiteX4" fmla="*/ 1372059 w 4163612"/>
              <a:gd name="connsiteY4" fmla="*/ 124375 h 2268204"/>
              <a:gd name="connsiteX5" fmla="*/ 2393506 w 4163612"/>
              <a:gd name="connsiteY5" fmla="*/ 55779 h 2268204"/>
              <a:gd name="connsiteX6" fmla="*/ 4163612 w 4163612"/>
              <a:gd name="connsiteY6" fmla="*/ 0 h 2268204"/>
              <a:gd name="connsiteX0" fmla="*/ 5860 w 4160743"/>
              <a:gd name="connsiteY0" fmla="*/ 2268204 h 2268204"/>
              <a:gd name="connsiteX1" fmla="*/ 57719 w 4160743"/>
              <a:gd name="connsiteY1" fmla="*/ 1035109 h 2268204"/>
              <a:gd name="connsiteX2" fmla="*/ 188638 w 4160743"/>
              <a:gd name="connsiteY2" fmla="*/ 585927 h 2268204"/>
              <a:gd name="connsiteX3" fmla="*/ 454142 w 4160743"/>
              <a:gd name="connsiteY3" fmla="*/ 255961 h 2268204"/>
              <a:gd name="connsiteX4" fmla="*/ 1369190 w 4160743"/>
              <a:gd name="connsiteY4" fmla="*/ 124375 h 2268204"/>
              <a:gd name="connsiteX5" fmla="*/ 2390637 w 4160743"/>
              <a:gd name="connsiteY5" fmla="*/ 55779 h 2268204"/>
              <a:gd name="connsiteX6" fmla="*/ 4160743 w 4160743"/>
              <a:gd name="connsiteY6" fmla="*/ 0 h 2268204"/>
              <a:gd name="connsiteX0" fmla="*/ 5860 w 4160743"/>
              <a:gd name="connsiteY0" fmla="*/ 2268204 h 2268204"/>
              <a:gd name="connsiteX1" fmla="*/ 57719 w 4160743"/>
              <a:gd name="connsiteY1" fmla="*/ 1035109 h 2268204"/>
              <a:gd name="connsiteX2" fmla="*/ 188638 w 4160743"/>
              <a:gd name="connsiteY2" fmla="*/ 585927 h 2268204"/>
              <a:gd name="connsiteX3" fmla="*/ 454142 w 4160743"/>
              <a:gd name="connsiteY3" fmla="*/ 255961 h 2268204"/>
              <a:gd name="connsiteX4" fmla="*/ 524222 w 4160743"/>
              <a:gd name="connsiteY4" fmla="*/ 230121 h 2268204"/>
              <a:gd name="connsiteX5" fmla="*/ 1369190 w 4160743"/>
              <a:gd name="connsiteY5" fmla="*/ 124375 h 2268204"/>
              <a:gd name="connsiteX6" fmla="*/ 2390637 w 4160743"/>
              <a:gd name="connsiteY6" fmla="*/ 55779 h 2268204"/>
              <a:gd name="connsiteX7" fmla="*/ 4160743 w 4160743"/>
              <a:gd name="connsiteY7" fmla="*/ 0 h 2268204"/>
              <a:gd name="connsiteX0" fmla="*/ 5860 w 4160743"/>
              <a:gd name="connsiteY0" fmla="*/ 2268204 h 2268204"/>
              <a:gd name="connsiteX1" fmla="*/ 57719 w 4160743"/>
              <a:gd name="connsiteY1" fmla="*/ 1035109 h 2268204"/>
              <a:gd name="connsiteX2" fmla="*/ 188638 w 4160743"/>
              <a:gd name="connsiteY2" fmla="*/ 585927 h 2268204"/>
              <a:gd name="connsiteX3" fmla="*/ 462024 w 4160743"/>
              <a:gd name="connsiteY3" fmla="*/ 287492 h 2268204"/>
              <a:gd name="connsiteX4" fmla="*/ 524222 w 4160743"/>
              <a:gd name="connsiteY4" fmla="*/ 230121 h 2268204"/>
              <a:gd name="connsiteX5" fmla="*/ 1369190 w 4160743"/>
              <a:gd name="connsiteY5" fmla="*/ 124375 h 2268204"/>
              <a:gd name="connsiteX6" fmla="*/ 2390637 w 4160743"/>
              <a:gd name="connsiteY6" fmla="*/ 55779 h 2268204"/>
              <a:gd name="connsiteX7" fmla="*/ 4160743 w 4160743"/>
              <a:gd name="connsiteY7" fmla="*/ 0 h 2268204"/>
              <a:gd name="connsiteX0" fmla="*/ 5860 w 4160743"/>
              <a:gd name="connsiteY0" fmla="*/ 2268204 h 2268204"/>
              <a:gd name="connsiteX1" fmla="*/ 57719 w 4160743"/>
              <a:gd name="connsiteY1" fmla="*/ 1035109 h 2268204"/>
              <a:gd name="connsiteX2" fmla="*/ 188638 w 4160743"/>
              <a:gd name="connsiteY2" fmla="*/ 585927 h 2268204"/>
              <a:gd name="connsiteX3" fmla="*/ 462024 w 4160743"/>
              <a:gd name="connsiteY3" fmla="*/ 287492 h 2268204"/>
              <a:gd name="connsiteX4" fmla="*/ 658229 w 4160743"/>
              <a:gd name="connsiteY4" fmla="*/ 214356 h 2268204"/>
              <a:gd name="connsiteX5" fmla="*/ 1369190 w 4160743"/>
              <a:gd name="connsiteY5" fmla="*/ 124375 h 2268204"/>
              <a:gd name="connsiteX6" fmla="*/ 2390637 w 4160743"/>
              <a:gd name="connsiteY6" fmla="*/ 55779 h 2268204"/>
              <a:gd name="connsiteX7" fmla="*/ 4160743 w 4160743"/>
              <a:gd name="connsiteY7" fmla="*/ 0 h 2268204"/>
              <a:gd name="connsiteX0" fmla="*/ 5860 w 4160743"/>
              <a:gd name="connsiteY0" fmla="*/ 2268204 h 2268204"/>
              <a:gd name="connsiteX1" fmla="*/ 57719 w 4160743"/>
              <a:gd name="connsiteY1" fmla="*/ 1035109 h 2268204"/>
              <a:gd name="connsiteX2" fmla="*/ 188638 w 4160743"/>
              <a:gd name="connsiteY2" fmla="*/ 585927 h 2268204"/>
              <a:gd name="connsiteX3" fmla="*/ 462024 w 4160743"/>
              <a:gd name="connsiteY3" fmla="*/ 287492 h 2268204"/>
              <a:gd name="connsiteX4" fmla="*/ 658229 w 4160743"/>
              <a:gd name="connsiteY4" fmla="*/ 214356 h 2268204"/>
              <a:gd name="connsiteX5" fmla="*/ 1369190 w 4160743"/>
              <a:gd name="connsiteY5" fmla="*/ 124375 h 2268204"/>
              <a:gd name="connsiteX6" fmla="*/ 2406402 w 4160743"/>
              <a:gd name="connsiteY6" fmla="*/ 87310 h 2268204"/>
              <a:gd name="connsiteX7" fmla="*/ 4160743 w 4160743"/>
              <a:gd name="connsiteY7" fmla="*/ 0 h 2268204"/>
              <a:gd name="connsiteX0" fmla="*/ 5860 w 4160743"/>
              <a:gd name="connsiteY0" fmla="*/ 2268204 h 2268204"/>
              <a:gd name="connsiteX1" fmla="*/ 57719 w 4160743"/>
              <a:gd name="connsiteY1" fmla="*/ 1035109 h 2268204"/>
              <a:gd name="connsiteX2" fmla="*/ 188638 w 4160743"/>
              <a:gd name="connsiteY2" fmla="*/ 585927 h 2268204"/>
              <a:gd name="connsiteX3" fmla="*/ 462024 w 4160743"/>
              <a:gd name="connsiteY3" fmla="*/ 287492 h 2268204"/>
              <a:gd name="connsiteX4" fmla="*/ 658229 w 4160743"/>
              <a:gd name="connsiteY4" fmla="*/ 214356 h 2268204"/>
              <a:gd name="connsiteX5" fmla="*/ 1381015 w 4160743"/>
              <a:gd name="connsiteY5" fmla="*/ 151964 h 2268204"/>
              <a:gd name="connsiteX6" fmla="*/ 2406402 w 4160743"/>
              <a:gd name="connsiteY6" fmla="*/ 87310 h 2268204"/>
              <a:gd name="connsiteX7" fmla="*/ 4160743 w 4160743"/>
              <a:gd name="connsiteY7" fmla="*/ 0 h 2268204"/>
              <a:gd name="connsiteX0" fmla="*/ 5860 w 4160743"/>
              <a:gd name="connsiteY0" fmla="*/ 2268204 h 2268204"/>
              <a:gd name="connsiteX1" fmla="*/ 57719 w 4160743"/>
              <a:gd name="connsiteY1" fmla="*/ 1035109 h 2268204"/>
              <a:gd name="connsiteX2" fmla="*/ 188638 w 4160743"/>
              <a:gd name="connsiteY2" fmla="*/ 585927 h 2268204"/>
              <a:gd name="connsiteX3" fmla="*/ 462024 w 4160743"/>
              <a:gd name="connsiteY3" fmla="*/ 287492 h 2268204"/>
              <a:gd name="connsiteX4" fmla="*/ 666112 w 4160743"/>
              <a:gd name="connsiteY4" fmla="*/ 226180 h 2268204"/>
              <a:gd name="connsiteX5" fmla="*/ 1381015 w 4160743"/>
              <a:gd name="connsiteY5" fmla="*/ 151964 h 2268204"/>
              <a:gd name="connsiteX6" fmla="*/ 2406402 w 4160743"/>
              <a:gd name="connsiteY6" fmla="*/ 87310 h 2268204"/>
              <a:gd name="connsiteX7" fmla="*/ 4160743 w 4160743"/>
              <a:gd name="connsiteY7" fmla="*/ 0 h 2268204"/>
              <a:gd name="connsiteX0" fmla="*/ 5860 w 4160743"/>
              <a:gd name="connsiteY0" fmla="*/ 2268204 h 2268204"/>
              <a:gd name="connsiteX1" fmla="*/ 57719 w 4160743"/>
              <a:gd name="connsiteY1" fmla="*/ 1035109 h 2268204"/>
              <a:gd name="connsiteX2" fmla="*/ 188638 w 4160743"/>
              <a:gd name="connsiteY2" fmla="*/ 585927 h 2268204"/>
              <a:gd name="connsiteX3" fmla="*/ 426552 w 4160743"/>
              <a:gd name="connsiteY3" fmla="*/ 326906 h 2268204"/>
              <a:gd name="connsiteX4" fmla="*/ 666112 w 4160743"/>
              <a:gd name="connsiteY4" fmla="*/ 226180 h 2268204"/>
              <a:gd name="connsiteX5" fmla="*/ 1381015 w 4160743"/>
              <a:gd name="connsiteY5" fmla="*/ 151964 h 2268204"/>
              <a:gd name="connsiteX6" fmla="*/ 2406402 w 4160743"/>
              <a:gd name="connsiteY6" fmla="*/ 87310 h 2268204"/>
              <a:gd name="connsiteX7" fmla="*/ 4160743 w 4160743"/>
              <a:gd name="connsiteY7" fmla="*/ 0 h 2268204"/>
              <a:gd name="connsiteX0" fmla="*/ 5685 w 4160568"/>
              <a:gd name="connsiteY0" fmla="*/ 2268204 h 2268204"/>
              <a:gd name="connsiteX1" fmla="*/ 57544 w 4160568"/>
              <a:gd name="connsiteY1" fmla="*/ 1035109 h 2268204"/>
              <a:gd name="connsiteX2" fmla="*/ 175999 w 4160568"/>
              <a:gd name="connsiteY2" fmla="*/ 562664 h 2268204"/>
              <a:gd name="connsiteX3" fmla="*/ 426377 w 4160568"/>
              <a:gd name="connsiteY3" fmla="*/ 326906 h 2268204"/>
              <a:gd name="connsiteX4" fmla="*/ 665937 w 4160568"/>
              <a:gd name="connsiteY4" fmla="*/ 226180 h 2268204"/>
              <a:gd name="connsiteX5" fmla="*/ 1380840 w 4160568"/>
              <a:gd name="connsiteY5" fmla="*/ 151964 h 2268204"/>
              <a:gd name="connsiteX6" fmla="*/ 2406227 w 4160568"/>
              <a:gd name="connsiteY6" fmla="*/ 87310 h 2268204"/>
              <a:gd name="connsiteX7" fmla="*/ 4160568 w 4160568"/>
              <a:gd name="connsiteY7" fmla="*/ 0 h 2268204"/>
              <a:gd name="connsiteX0" fmla="*/ 5685 w 4160568"/>
              <a:gd name="connsiteY0" fmla="*/ 2268204 h 2268204"/>
              <a:gd name="connsiteX1" fmla="*/ 57544 w 4160568"/>
              <a:gd name="connsiteY1" fmla="*/ 1035109 h 2268204"/>
              <a:gd name="connsiteX2" fmla="*/ 175999 w 4160568"/>
              <a:gd name="connsiteY2" fmla="*/ 562664 h 2268204"/>
              <a:gd name="connsiteX3" fmla="*/ 332900 w 4160568"/>
              <a:gd name="connsiteY3" fmla="*/ 319151 h 2268204"/>
              <a:gd name="connsiteX4" fmla="*/ 665937 w 4160568"/>
              <a:gd name="connsiteY4" fmla="*/ 226180 h 2268204"/>
              <a:gd name="connsiteX5" fmla="*/ 1380840 w 4160568"/>
              <a:gd name="connsiteY5" fmla="*/ 151964 h 2268204"/>
              <a:gd name="connsiteX6" fmla="*/ 2406227 w 4160568"/>
              <a:gd name="connsiteY6" fmla="*/ 87310 h 2268204"/>
              <a:gd name="connsiteX7" fmla="*/ 4160568 w 4160568"/>
              <a:gd name="connsiteY7" fmla="*/ 0 h 2268204"/>
              <a:gd name="connsiteX0" fmla="*/ 5685 w 4160568"/>
              <a:gd name="connsiteY0" fmla="*/ 2268204 h 2268204"/>
              <a:gd name="connsiteX1" fmla="*/ 57544 w 4160568"/>
              <a:gd name="connsiteY1" fmla="*/ 1035109 h 2268204"/>
              <a:gd name="connsiteX2" fmla="*/ 175999 w 4160568"/>
              <a:gd name="connsiteY2" fmla="*/ 562664 h 2268204"/>
              <a:gd name="connsiteX3" fmla="*/ 332900 w 4160568"/>
              <a:gd name="connsiteY3" fmla="*/ 319151 h 2268204"/>
              <a:gd name="connsiteX4" fmla="*/ 616083 w 4160568"/>
              <a:gd name="connsiteY4" fmla="*/ 210671 h 2268204"/>
              <a:gd name="connsiteX5" fmla="*/ 1380840 w 4160568"/>
              <a:gd name="connsiteY5" fmla="*/ 151964 h 2268204"/>
              <a:gd name="connsiteX6" fmla="*/ 2406227 w 4160568"/>
              <a:gd name="connsiteY6" fmla="*/ 87310 h 2268204"/>
              <a:gd name="connsiteX7" fmla="*/ 4160568 w 4160568"/>
              <a:gd name="connsiteY7" fmla="*/ 0 h 2268204"/>
              <a:gd name="connsiteX0" fmla="*/ 5685 w 4160568"/>
              <a:gd name="connsiteY0" fmla="*/ 2268204 h 2268204"/>
              <a:gd name="connsiteX1" fmla="*/ 57544 w 4160568"/>
              <a:gd name="connsiteY1" fmla="*/ 1035109 h 2268204"/>
              <a:gd name="connsiteX2" fmla="*/ 175999 w 4160568"/>
              <a:gd name="connsiteY2" fmla="*/ 562664 h 2268204"/>
              <a:gd name="connsiteX3" fmla="*/ 332900 w 4160568"/>
              <a:gd name="connsiteY3" fmla="*/ 319151 h 2268204"/>
              <a:gd name="connsiteX4" fmla="*/ 616083 w 4160568"/>
              <a:gd name="connsiteY4" fmla="*/ 210671 h 2268204"/>
              <a:gd name="connsiteX5" fmla="*/ 1306058 w 4160568"/>
              <a:gd name="connsiteY5" fmla="*/ 128700 h 2268204"/>
              <a:gd name="connsiteX6" fmla="*/ 2406227 w 4160568"/>
              <a:gd name="connsiteY6" fmla="*/ 87310 h 2268204"/>
              <a:gd name="connsiteX7" fmla="*/ 4160568 w 4160568"/>
              <a:gd name="connsiteY7" fmla="*/ 0 h 2268204"/>
              <a:gd name="connsiteX0" fmla="*/ 5685 w 4160568"/>
              <a:gd name="connsiteY0" fmla="*/ 2268204 h 2268204"/>
              <a:gd name="connsiteX1" fmla="*/ 57544 w 4160568"/>
              <a:gd name="connsiteY1" fmla="*/ 1035109 h 2268204"/>
              <a:gd name="connsiteX2" fmla="*/ 175999 w 4160568"/>
              <a:gd name="connsiteY2" fmla="*/ 562664 h 2268204"/>
              <a:gd name="connsiteX3" fmla="*/ 332900 w 4160568"/>
              <a:gd name="connsiteY3" fmla="*/ 319151 h 2268204"/>
              <a:gd name="connsiteX4" fmla="*/ 616083 w 4160568"/>
              <a:gd name="connsiteY4" fmla="*/ 210671 h 2268204"/>
              <a:gd name="connsiteX5" fmla="*/ 1306058 w 4160568"/>
              <a:gd name="connsiteY5" fmla="*/ 128700 h 2268204"/>
              <a:gd name="connsiteX6" fmla="*/ 2300285 w 4160568"/>
              <a:gd name="connsiteY6" fmla="*/ 64046 h 2268204"/>
              <a:gd name="connsiteX7" fmla="*/ 4160568 w 4160568"/>
              <a:gd name="connsiteY7" fmla="*/ 0 h 2268204"/>
              <a:gd name="connsiteX0" fmla="*/ 5685 w 3612167"/>
              <a:gd name="connsiteY0" fmla="*/ 2260449 h 2260449"/>
              <a:gd name="connsiteX1" fmla="*/ 57544 w 3612167"/>
              <a:gd name="connsiteY1" fmla="*/ 1027354 h 2260449"/>
              <a:gd name="connsiteX2" fmla="*/ 175999 w 3612167"/>
              <a:gd name="connsiteY2" fmla="*/ 554909 h 2260449"/>
              <a:gd name="connsiteX3" fmla="*/ 332900 w 3612167"/>
              <a:gd name="connsiteY3" fmla="*/ 311396 h 2260449"/>
              <a:gd name="connsiteX4" fmla="*/ 616083 w 3612167"/>
              <a:gd name="connsiteY4" fmla="*/ 202916 h 2260449"/>
              <a:gd name="connsiteX5" fmla="*/ 1306058 w 3612167"/>
              <a:gd name="connsiteY5" fmla="*/ 120945 h 2260449"/>
              <a:gd name="connsiteX6" fmla="*/ 2300285 w 3612167"/>
              <a:gd name="connsiteY6" fmla="*/ 56291 h 2260449"/>
              <a:gd name="connsiteX7" fmla="*/ 3612167 w 3612167"/>
              <a:gd name="connsiteY7" fmla="*/ 0 h 2260449"/>
              <a:gd name="connsiteX0" fmla="*/ 7943 w 3614425"/>
              <a:gd name="connsiteY0" fmla="*/ 2260449 h 2260449"/>
              <a:gd name="connsiteX1" fmla="*/ 41106 w 3614425"/>
              <a:gd name="connsiteY1" fmla="*/ 1027354 h 2260449"/>
              <a:gd name="connsiteX2" fmla="*/ 178257 w 3614425"/>
              <a:gd name="connsiteY2" fmla="*/ 554909 h 2260449"/>
              <a:gd name="connsiteX3" fmla="*/ 335158 w 3614425"/>
              <a:gd name="connsiteY3" fmla="*/ 311396 h 2260449"/>
              <a:gd name="connsiteX4" fmla="*/ 618341 w 3614425"/>
              <a:gd name="connsiteY4" fmla="*/ 202916 h 2260449"/>
              <a:gd name="connsiteX5" fmla="*/ 1308316 w 3614425"/>
              <a:gd name="connsiteY5" fmla="*/ 120945 h 2260449"/>
              <a:gd name="connsiteX6" fmla="*/ 2302543 w 3614425"/>
              <a:gd name="connsiteY6" fmla="*/ 56291 h 2260449"/>
              <a:gd name="connsiteX7" fmla="*/ 3614425 w 3614425"/>
              <a:gd name="connsiteY7" fmla="*/ 0 h 2260449"/>
              <a:gd name="connsiteX0" fmla="*/ 7790 w 3614272"/>
              <a:gd name="connsiteY0" fmla="*/ 2260449 h 2260449"/>
              <a:gd name="connsiteX1" fmla="*/ 40953 w 3614272"/>
              <a:gd name="connsiteY1" fmla="*/ 1027354 h 2260449"/>
              <a:gd name="connsiteX2" fmla="*/ 171709 w 3614272"/>
              <a:gd name="connsiteY2" fmla="*/ 549603 h 2260449"/>
              <a:gd name="connsiteX3" fmla="*/ 335005 w 3614272"/>
              <a:gd name="connsiteY3" fmla="*/ 311396 h 2260449"/>
              <a:gd name="connsiteX4" fmla="*/ 618188 w 3614272"/>
              <a:gd name="connsiteY4" fmla="*/ 202916 h 2260449"/>
              <a:gd name="connsiteX5" fmla="*/ 1308163 w 3614272"/>
              <a:gd name="connsiteY5" fmla="*/ 120945 h 2260449"/>
              <a:gd name="connsiteX6" fmla="*/ 2302390 w 3614272"/>
              <a:gd name="connsiteY6" fmla="*/ 56291 h 2260449"/>
              <a:gd name="connsiteX7" fmla="*/ 3614272 w 3614272"/>
              <a:gd name="connsiteY7" fmla="*/ 0 h 2260449"/>
              <a:gd name="connsiteX0" fmla="*/ 7790 w 3614272"/>
              <a:gd name="connsiteY0" fmla="*/ 2260449 h 2260449"/>
              <a:gd name="connsiteX1" fmla="*/ 40953 w 3614272"/>
              <a:gd name="connsiteY1" fmla="*/ 1027354 h 2260449"/>
              <a:gd name="connsiteX2" fmla="*/ 171709 w 3614272"/>
              <a:gd name="connsiteY2" fmla="*/ 549603 h 2260449"/>
              <a:gd name="connsiteX3" fmla="*/ 345665 w 3614272"/>
              <a:gd name="connsiteY3" fmla="*/ 292825 h 2260449"/>
              <a:gd name="connsiteX4" fmla="*/ 618188 w 3614272"/>
              <a:gd name="connsiteY4" fmla="*/ 202916 h 2260449"/>
              <a:gd name="connsiteX5" fmla="*/ 1308163 w 3614272"/>
              <a:gd name="connsiteY5" fmla="*/ 120945 h 2260449"/>
              <a:gd name="connsiteX6" fmla="*/ 2302390 w 3614272"/>
              <a:gd name="connsiteY6" fmla="*/ 56291 h 2260449"/>
              <a:gd name="connsiteX7" fmla="*/ 3614272 w 3614272"/>
              <a:gd name="connsiteY7" fmla="*/ 0 h 2260449"/>
              <a:gd name="connsiteX0" fmla="*/ 7790 w 3614272"/>
              <a:gd name="connsiteY0" fmla="*/ 2260449 h 2260449"/>
              <a:gd name="connsiteX1" fmla="*/ 40953 w 3614272"/>
              <a:gd name="connsiteY1" fmla="*/ 1027354 h 2260449"/>
              <a:gd name="connsiteX2" fmla="*/ 171709 w 3614272"/>
              <a:gd name="connsiteY2" fmla="*/ 549603 h 2260449"/>
              <a:gd name="connsiteX3" fmla="*/ 345665 w 3614272"/>
              <a:gd name="connsiteY3" fmla="*/ 292825 h 2260449"/>
              <a:gd name="connsiteX4" fmla="*/ 618188 w 3614272"/>
              <a:gd name="connsiteY4" fmla="*/ 189652 h 2260449"/>
              <a:gd name="connsiteX5" fmla="*/ 1308163 w 3614272"/>
              <a:gd name="connsiteY5" fmla="*/ 120945 h 2260449"/>
              <a:gd name="connsiteX6" fmla="*/ 2302390 w 3614272"/>
              <a:gd name="connsiteY6" fmla="*/ 56291 h 2260449"/>
              <a:gd name="connsiteX7" fmla="*/ 3614272 w 3614272"/>
              <a:gd name="connsiteY7" fmla="*/ 0 h 2260449"/>
              <a:gd name="connsiteX0" fmla="*/ 7790 w 3614272"/>
              <a:gd name="connsiteY0" fmla="*/ 2260449 h 2260449"/>
              <a:gd name="connsiteX1" fmla="*/ 40953 w 3614272"/>
              <a:gd name="connsiteY1" fmla="*/ 1027354 h 2260449"/>
              <a:gd name="connsiteX2" fmla="*/ 171709 w 3614272"/>
              <a:gd name="connsiteY2" fmla="*/ 549603 h 2260449"/>
              <a:gd name="connsiteX3" fmla="*/ 345665 w 3614272"/>
              <a:gd name="connsiteY3" fmla="*/ 292825 h 2260449"/>
              <a:gd name="connsiteX4" fmla="*/ 618188 w 3614272"/>
              <a:gd name="connsiteY4" fmla="*/ 189652 h 2260449"/>
              <a:gd name="connsiteX5" fmla="*/ 1308163 w 3614272"/>
              <a:gd name="connsiteY5" fmla="*/ 120945 h 2260449"/>
              <a:gd name="connsiteX6" fmla="*/ 2295995 w 3614272"/>
              <a:gd name="connsiteY6" fmla="*/ 43026 h 2260449"/>
              <a:gd name="connsiteX7" fmla="*/ 3614272 w 3614272"/>
              <a:gd name="connsiteY7" fmla="*/ 0 h 2260449"/>
              <a:gd name="connsiteX0" fmla="*/ 7790 w 3614272"/>
              <a:gd name="connsiteY0" fmla="*/ 2276366 h 2276366"/>
              <a:gd name="connsiteX1" fmla="*/ 40953 w 3614272"/>
              <a:gd name="connsiteY1" fmla="*/ 1043271 h 2276366"/>
              <a:gd name="connsiteX2" fmla="*/ 171709 w 3614272"/>
              <a:gd name="connsiteY2" fmla="*/ 565520 h 2276366"/>
              <a:gd name="connsiteX3" fmla="*/ 345665 w 3614272"/>
              <a:gd name="connsiteY3" fmla="*/ 308742 h 2276366"/>
              <a:gd name="connsiteX4" fmla="*/ 618188 w 3614272"/>
              <a:gd name="connsiteY4" fmla="*/ 205569 h 2276366"/>
              <a:gd name="connsiteX5" fmla="*/ 1308163 w 3614272"/>
              <a:gd name="connsiteY5" fmla="*/ 136862 h 2276366"/>
              <a:gd name="connsiteX6" fmla="*/ 2295995 w 3614272"/>
              <a:gd name="connsiteY6" fmla="*/ 58943 h 2276366"/>
              <a:gd name="connsiteX7" fmla="*/ 3614272 w 3614272"/>
              <a:gd name="connsiteY7" fmla="*/ 0 h 22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4272" h="2276366">
                <a:moveTo>
                  <a:pt x="7790" y="2276366"/>
                </a:moveTo>
                <a:cubicBezTo>
                  <a:pt x="-13848" y="1808112"/>
                  <a:pt x="13633" y="1328412"/>
                  <a:pt x="40953" y="1043271"/>
                </a:cubicBezTo>
                <a:cubicBezTo>
                  <a:pt x="68273" y="758130"/>
                  <a:pt x="120924" y="687942"/>
                  <a:pt x="171709" y="565520"/>
                </a:cubicBezTo>
                <a:cubicBezTo>
                  <a:pt x="222494" y="443099"/>
                  <a:pt x="271252" y="368734"/>
                  <a:pt x="345665" y="308742"/>
                </a:cubicBezTo>
                <a:cubicBezTo>
                  <a:pt x="420078" y="248750"/>
                  <a:pt x="465680" y="227500"/>
                  <a:pt x="618188" y="205569"/>
                </a:cubicBezTo>
                <a:cubicBezTo>
                  <a:pt x="770696" y="183638"/>
                  <a:pt x="1028529" y="161300"/>
                  <a:pt x="1308163" y="136862"/>
                </a:cubicBezTo>
                <a:cubicBezTo>
                  <a:pt x="1587797" y="112424"/>
                  <a:pt x="1911644" y="81753"/>
                  <a:pt x="2295995" y="58943"/>
                </a:cubicBezTo>
                <a:cubicBezTo>
                  <a:pt x="2680346" y="36133"/>
                  <a:pt x="3035010" y="5879"/>
                  <a:pt x="3614272" y="0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85DAAFE0-B773-CD9B-2D81-C78971B812E6}"/>
              </a:ext>
            </a:extLst>
          </p:cNvPr>
          <p:cNvSpPr/>
          <p:nvPr/>
        </p:nvSpPr>
        <p:spPr>
          <a:xfrm>
            <a:off x="437257" y="7002954"/>
            <a:ext cx="2211616" cy="2283180"/>
          </a:xfrm>
          <a:custGeom>
            <a:avLst/>
            <a:gdLst>
              <a:gd name="connsiteX0" fmla="*/ 19180 w 2502736"/>
              <a:gd name="connsiteY0" fmla="*/ 2280355 h 2280355"/>
              <a:gd name="connsiteX1" fmla="*/ 27647 w 2502736"/>
              <a:gd name="connsiteY1" fmla="*/ 1255889 h 2280355"/>
              <a:gd name="connsiteX2" fmla="*/ 284469 w 2502736"/>
              <a:gd name="connsiteY2" fmla="*/ 773289 h 2280355"/>
              <a:gd name="connsiteX3" fmla="*/ 513069 w 2502736"/>
              <a:gd name="connsiteY3" fmla="*/ 310444 h 2280355"/>
              <a:gd name="connsiteX4" fmla="*/ 806580 w 2502736"/>
              <a:gd name="connsiteY4" fmla="*/ 158044 h 2280355"/>
              <a:gd name="connsiteX5" fmla="*/ 2502736 w 2502736"/>
              <a:gd name="connsiteY5" fmla="*/ 0 h 2280355"/>
              <a:gd name="connsiteX0" fmla="*/ 16957 w 2500513"/>
              <a:gd name="connsiteY0" fmla="*/ 2280355 h 2280355"/>
              <a:gd name="connsiteX1" fmla="*/ 25424 w 2500513"/>
              <a:gd name="connsiteY1" fmla="*/ 1255889 h 2280355"/>
              <a:gd name="connsiteX2" fmla="*/ 282246 w 2500513"/>
              <a:gd name="connsiteY2" fmla="*/ 773289 h 2280355"/>
              <a:gd name="connsiteX3" fmla="*/ 510846 w 2500513"/>
              <a:gd name="connsiteY3" fmla="*/ 310444 h 2280355"/>
              <a:gd name="connsiteX4" fmla="*/ 804357 w 2500513"/>
              <a:gd name="connsiteY4" fmla="*/ 158044 h 2280355"/>
              <a:gd name="connsiteX5" fmla="*/ 2500513 w 2500513"/>
              <a:gd name="connsiteY5" fmla="*/ 0 h 2280355"/>
              <a:gd name="connsiteX0" fmla="*/ 17321 w 2500877"/>
              <a:gd name="connsiteY0" fmla="*/ 2280355 h 2280355"/>
              <a:gd name="connsiteX1" fmla="*/ 25788 w 2500877"/>
              <a:gd name="connsiteY1" fmla="*/ 1255889 h 2280355"/>
              <a:gd name="connsiteX2" fmla="*/ 254388 w 2500877"/>
              <a:gd name="connsiteY2" fmla="*/ 756356 h 2280355"/>
              <a:gd name="connsiteX3" fmla="*/ 511210 w 2500877"/>
              <a:gd name="connsiteY3" fmla="*/ 310444 h 2280355"/>
              <a:gd name="connsiteX4" fmla="*/ 804721 w 2500877"/>
              <a:gd name="connsiteY4" fmla="*/ 158044 h 2280355"/>
              <a:gd name="connsiteX5" fmla="*/ 2500877 w 2500877"/>
              <a:gd name="connsiteY5" fmla="*/ 0 h 2280355"/>
              <a:gd name="connsiteX0" fmla="*/ 17321 w 2500877"/>
              <a:gd name="connsiteY0" fmla="*/ 2280355 h 2280355"/>
              <a:gd name="connsiteX1" fmla="*/ 25788 w 2500877"/>
              <a:gd name="connsiteY1" fmla="*/ 1255889 h 2280355"/>
              <a:gd name="connsiteX2" fmla="*/ 254388 w 2500877"/>
              <a:gd name="connsiteY2" fmla="*/ 756356 h 2280355"/>
              <a:gd name="connsiteX3" fmla="*/ 511210 w 2500877"/>
              <a:gd name="connsiteY3" fmla="*/ 310444 h 2280355"/>
              <a:gd name="connsiteX4" fmla="*/ 804721 w 2500877"/>
              <a:gd name="connsiteY4" fmla="*/ 158044 h 2280355"/>
              <a:gd name="connsiteX5" fmla="*/ 2500877 w 2500877"/>
              <a:gd name="connsiteY5" fmla="*/ 0 h 2280355"/>
              <a:gd name="connsiteX0" fmla="*/ 15877 w 2499433"/>
              <a:gd name="connsiteY0" fmla="*/ 2280355 h 2280355"/>
              <a:gd name="connsiteX1" fmla="*/ 24344 w 2499433"/>
              <a:gd name="connsiteY1" fmla="*/ 1255889 h 2280355"/>
              <a:gd name="connsiteX2" fmla="*/ 230366 w 2499433"/>
              <a:gd name="connsiteY2" fmla="*/ 745067 h 2280355"/>
              <a:gd name="connsiteX3" fmla="*/ 509766 w 2499433"/>
              <a:gd name="connsiteY3" fmla="*/ 310444 h 2280355"/>
              <a:gd name="connsiteX4" fmla="*/ 803277 w 2499433"/>
              <a:gd name="connsiteY4" fmla="*/ 158044 h 2280355"/>
              <a:gd name="connsiteX5" fmla="*/ 2499433 w 2499433"/>
              <a:gd name="connsiteY5" fmla="*/ 0 h 2280355"/>
              <a:gd name="connsiteX0" fmla="*/ 15877 w 2499433"/>
              <a:gd name="connsiteY0" fmla="*/ 2280355 h 2280355"/>
              <a:gd name="connsiteX1" fmla="*/ 24344 w 2499433"/>
              <a:gd name="connsiteY1" fmla="*/ 1255889 h 2280355"/>
              <a:gd name="connsiteX2" fmla="*/ 230366 w 2499433"/>
              <a:gd name="connsiteY2" fmla="*/ 745067 h 2280355"/>
              <a:gd name="connsiteX3" fmla="*/ 419455 w 2499433"/>
              <a:gd name="connsiteY3" fmla="*/ 403577 h 2280355"/>
              <a:gd name="connsiteX4" fmla="*/ 803277 w 2499433"/>
              <a:gd name="connsiteY4" fmla="*/ 158044 h 2280355"/>
              <a:gd name="connsiteX5" fmla="*/ 2499433 w 2499433"/>
              <a:gd name="connsiteY5" fmla="*/ 0 h 2280355"/>
              <a:gd name="connsiteX0" fmla="*/ 15877 w 2499433"/>
              <a:gd name="connsiteY0" fmla="*/ 2280355 h 2280355"/>
              <a:gd name="connsiteX1" fmla="*/ 24344 w 2499433"/>
              <a:gd name="connsiteY1" fmla="*/ 1255889 h 2280355"/>
              <a:gd name="connsiteX2" fmla="*/ 230366 w 2499433"/>
              <a:gd name="connsiteY2" fmla="*/ 745067 h 2280355"/>
              <a:gd name="connsiteX3" fmla="*/ 419455 w 2499433"/>
              <a:gd name="connsiteY3" fmla="*/ 403577 h 2280355"/>
              <a:gd name="connsiteX4" fmla="*/ 803277 w 2499433"/>
              <a:gd name="connsiteY4" fmla="*/ 158044 h 2280355"/>
              <a:gd name="connsiteX5" fmla="*/ 2499433 w 2499433"/>
              <a:gd name="connsiteY5" fmla="*/ 0 h 2280355"/>
              <a:gd name="connsiteX0" fmla="*/ 15877 w 2499433"/>
              <a:gd name="connsiteY0" fmla="*/ 2280355 h 2280355"/>
              <a:gd name="connsiteX1" fmla="*/ 24344 w 2499433"/>
              <a:gd name="connsiteY1" fmla="*/ 1255889 h 2280355"/>
              <a:gd name="connsiteX2" fmla="*/ 230366 w 2499433"/>
              <a:gd name="connsiteY2" fmla="*/ 745067 h 2280355"/>
              <a:gd name="connsiteX3" fmla="*/ 419455 w 2499433"/>
              <a:gd name="connsiteY3" fmla="*/ 403577 h 2280355"/>
              <a:gd name="connsiteX4" fmla="*/ 803277 w 2499433"/>
              <a:gd name="connsiteY4" fmla="*/ 158044 h 2280355"/>
              <a:gd name="connsiteX5" fmla="*/ 2499433 w 2499433"/>
              <a:gd name="connsiteY5" fmla="*/ 0 h 2280355"/>
              <a:gd name="connsiteX0" fmla="*/ 15171 w 2498727"/>
              <a:gd name="connsiteY0" fmla="*/ 2280355 h 2280355"/>
              <a:gd name="connsiteX1" fmla="*/ 23638 w 2498727"/>
              <a:gd name="connsiteY1" fmla="*/ 1255889 h 2280355"/>
              <a:gd name="connsiteX2" fmla="*/ 218371 w 2498727"/>
              <a:gd name="connsiteY2" fmla="*/ 716845 h 2280355"/>
              <a:gd name="connsiteX3" fmla="*/ 418749 w 2498727"/>
              <a:gd name="connsiteY3" fmla="*/ 403577 h 2280355"/>
              <a:gd name="connsiteX4" fmla="*/ 802571 w 2498727"/>
              <a:gd name="connsiteY4" fmla="*/ 158044 h 2280355"/>
              <a:gd name="connsiteX5" fmla="*/ 2498727 w 2498727"/>
              <a:gd name="connsiteY5" fmla="*/ 0 h 2280355"/>
              <a:gd name="connsiteX0" fmla="*/ 15171 w 2498727"/>
              <a:gd name="connsiteY0" fmla="*/ 2280355 h 2280355"/>
              <a:gd name="connsiteX1" fmla="*/ 23638 w 2498727"/>
              <a:gd name="connsiteY1" fmla="*/ 1255889 h 2280355"/>
              <a:gd name="connsiteX2" fmla="*/ 218371 w 2498727"/>
              <a:gd name="connsiteY2" fmla="*/ 716845 h 2280355"/>
              <a:gd name="connsiteX3" fmla="*/ 418749 w 2498727"/>
              <a:gd name="connsiteY3" fmla="*/ 403577 h 2280355"/>
              <a:gd name="connsiteX4" fmla="*/ 802571 w 2498727"/>
              <a:gd name="connsiteY4" fmla="*/ 158044 h 2280355"/>
              <a:gd name="connsiteX5" fmla="*/ 2498727 w 2498727"/>
              <a:gd name="connsiteY5" fmla="*/ 0 h 2280355"/>
              <a:gd name="connsiteX0" fmla="*/ 14309 w 2497865"/>
              <a:gd name="connsiteY0" fmla="*/ 2280355 h 2280355"/>
              <a:gd name="connsiteX1" fmla="*/ 22776 w 2497865"/>
              <a:gd name="connsiteY1" fmla="*/ 1255889 h 2280355"/>
              <a:gd name="connsiteX2" fmla="*/ 203398 w 2497865"/>
              <a:gd name="connsiteY2" fmla="*/ 716845 h 2280355"/>
              <a:gd name="connsiteX3" fmla="*/ 417887 w 2497865"/>
              <a:gd name="connsiteY3" fmla="*/ 403577 h 2280355"/>
              <a:gd name="connsiteX4" fmla="*/ 801709 w 2497865"/>
              <a:gd name="connsiteY4" fmla="*/ 158044 h 2280355"/>
              <a:gd name="connsiteX5" fmla="*/ 2497865 w 2497865"/>
              <a:gd name="connsiteY5" fmla="*/ 0 h 2280355"/>
              <a:gd name="connsiteX0" fmla="*/ 14309 w 2497865"/>
              <a:gd name="connsiteY0" fmla="*/ 2280355 h 2280355"/>
              <a:gd name="connsiteX1" fmla="*/ 22776 w 2497865"/>
              <a:gd name="connsiteY1" fmla="*/ 1255889 h 2280355"/>
              <a:gd name="connsiteX2" fmla="*/ 203398 w 2497865"/>
              <a:gd name="connsiteY2" fmla="*/ 716845 h 2280355"/>
              <a:gd name="connsiteX3" fmla="*/ 417887 w 2497865"/>
              <a:gd name="connsiteY3" fmla="*/ 403577 h 2280355"/>
              <a:gd name="connsiteX4" fmla="*/ 801709 w 2497865"/>
              <a:gd name="connsiteY4" fmla="*/ 158044 h 2280355"/>
              <a:gd name="connsiteX5" fmla="*/ 2497865 w 2497865"/>
              <a:gd name="connsiteY5" fmla="*/ 0 h 2280355"/>
              <a:gd name="connsiteX0" fmla="*/ 14309 w 2497865"/>
              <a:gd name="connsiteY0" fmla="*/ 2280355 h 2280355"/>
              <a:gd name="connsiteX1" fmla="*/ 22776 w 2497865"/>
              <a:gd name="connsiteY1" fmla="*/ 1255889 h 2280355"/>
              <a:gd name="connsiteX2" fmla="*/ 203398 w 2497865"/>
              <a:gd name="connsiteY2" fmla="*/ 716845 h 2280355"/>
              <a:gd name="connsiteX3" fmla="*/ 417887 w 2497865"/>
              <a:gd name="connsiteY3" fmla="*/ 403577 h 2280355"/>
              <a:gd name="connsiteX4" fmla="*/ 801709 w 2497865"/>
              <a:gd name="connsiteY4" fmla="*/ 158044 h 2280355"/>
              <a:gd name="connsiteX5" fmla="*/ 2497865 w 2497865"/>
              <a:gd name="connsiteY5" fmla="*/ 0 h 2280355"/>
              <a:gd name="connsiteX0" fmla="*/ 6687 w 2490243"/>
              <a:gd name="connsiteY0" fmla="*/ 2280355 h 2280355"/>
              <a:gd name="connsiteX1" fmla="*/ 40554 w 2490243"/>
              <a:gd name="connsiteY1" fmla="*/ 1174044 h 2280355"/>
              <a:gd name="connsiteX2" fmla="*/ 195776 w 2490243"/>
              <a:gd name="connsiteY2" fmla="*/ 716845 h 2280355"/>
              <a:gd name="connsiteX3" fmla="*/ 410265 w 2490243"/>
              <a:gd name="connsiteY3" fmla="*/ 403577 h 2280355"/>
              <a:gd name="connsiteX4" fmla="*/ 794087 w 2490243"/>
              <a:gd name="connsiteY4" fmla="*/ 158044 h 2280355"/>
              <a:gd name="connsiteX5" fmla="*/ 2490243 w 2490243"/>
              <a:gd name="connsiteY5" fmla="*/ 0 h 2280355"/>
              <a:gd name="connsiteX0" fmla="*/ 6687 w 2490243"/>
              <a:gd name="connsiteY0" fmla="*/ 2280355 h 2280355"/>
              <a:gd name="connsiteX1" fmla="*/ 40554 w 2490243"/>
              <a:gd name="connsiteY1" fmla="*/ 1174044 h 2280355"/>
              <a:gd name="connsiteX2" fmla="*/ 195776 w 2490243"/>
              <a:gd name="connsiteY2" fmla="*/ 716845 h 2280355"/>
              <a:gd name="connsiteX3" fmla="*/ 410265 w 2490243"/>
              <a:gd name="connsiteY3" fmla="*/ 403577 h 2280355"/>
              <a:gd name="connsiteX4" fmla="*/ 794087 w 2490243"/>
              <a:gd name="connsiteY4" fmla="*/ 158044 h 2280355"/>
              <a:gd name="connsiteX5" fmla="*/ 2490243 w 2490243"/>
              <a:gd name="connsiteY5" fmla="*/ 0 h 2280355"/>
              <a:gd name="connsiteX0" fmla="*/ 6352 w 2489908"/>
              <a:gd name="connsiteY0" fmla="*/ 2280355 h 2280355"/>
              <a:gd name="connsiteX1" fmla="*/ 40219 w 2489908"/>
              <a:gd name="connsiteY1" fmla="*/ 1174044 h 2280355"/>
              <a:gd name="connsiteX2" fmla="*/ 181330 w 2489908"/>
              <a:gd name="connsiteY2" fmla="*/ 716845 h 2280355"/>
              <a:gd name="connsiteX3" fmla="*/ 409930 w 2489908"/>
              <a:gd name="connsiteY3" fmla="*/ 403577 h 2280355"/>
              <a:gd name="connsiteX4" fmla="*/ 793752 w 2489908"/>
              <a:gd name="connsiteY4" fmla="*/ 158044 h 2280355"/>
              <a:gd name="connsiteX5" fmla="*/ 2489908 w 2489908"/>
              <a:gd name="connsiteY5" fmla="*/ 0 h 2280355"/>
              <a:gd name="connsiteX0" fmla="*/ 6352 w 2489908"/>
              <a:gd name="connsiteY0" fmla="*/ 2280355 h 2280355"/>
              <a:gd name="connsiteX1" fmla="*/ 40219 w 2489908"/>
              <a:gd name="connsiteY1" fmla="*/ 1174044 h 2280355"/>
              <a:gd name="connsiteX2" fmla="*/ 181330 w 2489908"/>
              <a:gd name="connsiteY2" fmla="*/ 716845 h 2280355"/>
              <a:gd name="connsiteX3" fmla="*/ 421219 w 2489908"/>
              <a:gd name="connsiteY3" fmla="*/ 375355 h 2280355"/>
              <a:gd name="connsiteX4" fmla="*/ 793752 w 2489908"/>
              <a:gd name="connsiteY4" fmla="*/ 158044 h 2280355"/>
              <a:gd name="connsiteX5" fmla="*/ 2489908 w 2489908"/>
              <a:gd name="connsiteY5" fmla="*/ 0 h 2280355"/>
              <a:gd name="connsiteX0" fmla="*/ 6352 w 2489908"/>
              <a:gd name="connsiteY0" fmla="*/ 2280355 h 2280355"/>
              <a:gd name="connsiteX1" fmla="*/ 40219 w 2489908"/>
              <a:gd name="connsiteY1" fmla="*/ 1174044 h 2280355"/>
              <a:gd name="connsiteX2" fmla="*/ 181330 w 2489908"/>
              <a:gd name="connsiteY2" fmla="*/ 716845 h 2280355"/>
              <a:gd name="connsiteX3" fmla="*/ 421219 w 2489908"/>
              <a:gd name="connsiteY3" fmla="*/ 375355 h 2280355"/>
              <a:gd name="connsiteX4" fmla="*/ 793752 w 2489908"/>
              <a:gd name="connsiteY4" fmla="*/ 158044 h 2280355"/>
              <a:gd name="connsiteX5" fmla="*/ 2489908 w 2489908"/>
              <a:gd name="connsiteY5" fmla="*/ 0 h 2280355"/>
              <a:gd name="connsiteX0" fmla="*/ 6352 w 2489908"/>
              <a:gd name="connsiteY0" fmla="*/ 2280355 h 2280355"/>
              <a:gd name="connsiteX1" fmla="*/ 40219 w 2489908"/>
              <a:gd name="connsiteY1" fmla="*/ 1174044 h 2280355"/>
              <a:gd name="connsiteX2" fmla="*/ 181330 w 2489908"/>
              <a:gd name="connsiteY2" fmla="*/ 716845 h 2280355"/>
              <a:gd name="connsiteX3" fmla="*/ 412752 w 2489908"/>
              <a:gd name="connsiteY3" fmla="*/ 375355 h 2280355"/>
              <a:gd name="connsiteX4" fmla="*/ 793752 w 2489908"/>
              <a:gd name="connsiteY4" fmla="*/ 158044 h 2280355"/>
              <a:gd name="connsiteX5" fmla="*/ 2489908 w 2489908"/>
              <a:gd name="connsiteY5" fmla="*/ 0 h 2280355"/>
              <a:gd name="connsiteX0" fmla="*/ 6352 w 2489908"/>
              <a:gd name="connsiteY0" fmla="*/ 2280355 h 2280355"/>
              <a:gd name="connsiteX1" fmla="*/ 40219 w 2489908"/>
              <a:gd name="connsiteY1" fmla="*/ 1174044 h 2280355"/>
              <a:gd name="connsiteX2" fmla="*/ 181330 w 2489908"/>
              <a:gd name="connsiteY2" fmla="*/ 716845 h 2280355"/>
              <a:gd name="connsiteX3" fmla="*/ 412752 w 2489908"/>
              <a:gd name="connsiteY3" fmla="*/ 375355 h 2280355"/>
              <a:gd name="connsiteX4" fmla="*/ 793752 w 2489908"/>
              <a:gd name="connsiteY4" fmla="*/ 158044 h 2280355"/>
              <a:gd name="connsiteX5" fmla="*/ 2489908 w 2489908"/>
              <a:gd name="connsiteY5" fmla="*/ 0 h 2280355"/>
              <a:gd name="connsiteX0" fmla="*/ 6516 w 2490072"/>
              <a:gd name="connsiteY0" fmla="*/ 2280355 h 2280355"/>
              <a:gd name="connsiteX1" fmla="*/ 40383 w 2490072"/>
              <a:gd name="connsiteY1" fmla="*/ 1174044 h 2280355"/>
              <a:gd name="connsiteX2" fmla="*/ 188566 w 2490072"/>
              <a:gd name="connsiteY2" fmla="*/ 771527 h 2280355"/>
              <a:gd name="connsiteX3" fmla="*/ 412916 w 2490072"/>
              <a:gd name="connsiteY3" fmla="*/ 375355 h 2280355"/>
              <a:gd name="connsiteX4" fmla="*/ 793916 w 2490072"/>
              <a:gd name="connsiteY4" fmla="*/ 158044 h 2280355"/>
              <a:gd name="connsiteX5" fmla="*/ 2490072 w 2490072"/>
              <a:gd name="connsiteY5" fmla="*/ 0 h 2280355"/>
              <a:gd name="connsiteX0" fmla="*/ 3586 w 2487142"/>
              <a:gd name="connsiteY0" fmla="*/ 2280355 h 2280355"/>
              <a:gd name="connsiteX1" fmla="*/ 69275 w 2487142"/>
              <a:gd name="connsiteY1" fmla="*/ 1177082 h 2280355"/>
              <a:gd name="connsiteX2" fmla="*/ 185636 w 2487142"/>
              <a:gd name="connsiteY2" fmla="*/ 771527 h 2280355"/>
              <a:gd name="connsiteX3" fmla="*/ 409986 w 2487142"/>
              <a:gd name="connsiteY3" fmla="*/ 375355 h 2280355"/>
              <a:gd name="connsiteX4" fmla="*/ 790986 w 2487142"/>
              <a:gd name="connsiteY4" fmla="*/ 158044 h 2280355"/>
              <a:gd name="connsiteX5" fmla="*/ 2487142 w 2487142"/>
              <a:gd name="connsiteY5" fmla="*/ 0 h 2280355"/>
              <a:gd name="connsiteX0" fmla="*/ 3968 w 2487524"/>
              <a:gd name="connsiteY0" fmla="*/ 2280355 h 2280355"/>
              <a:gd name="connsiteX1" fmla="*/ 69657 w 2487524"/>
              <a:gd name="connsiteY1" fmla="*/ 1177082 h 2280355"/>
              <a:gd name="connsiteX2" fmla="*/ 186018 w 2487524"/>
              <a:gd name="connsiteY2" fmla="*/ 771527 h 2280355"/>
              <a:gd name="connsiteX3" fmla="*/ 410368 w 2487524"/>
              <a:gd name="connsiteY3" fmla="*/ 375355 h 2280355"/>
              <a:gd name="connsiteX4" fmla="*/ 791368 w 2487524"/>
              <a:gd name="connsiteY4" fmla="*/ 158044 h 2280355"/>
              <a:gd name="connsiteX5" fmla="*/ 2487524 w 2487524"/>
              <a:gd name="connsiteY5" fmla="*/ 0 h 2280355"/>
              <a:gd name="connsiteX0" fmla="*/ 3968 w 2487524"/>
              <a:gd name="connsiteY0" fmla="*/ 2280355 h 2280355"/>
              <a:gd name="connsiteX1" fmla="*/ 69657 w 2487524"/>
              <a:gd name="connsiteY1" fmla="*/ 1177082 h 2280355"/>
              <a:gd name="connsiteX2" fmla="*/ 186018 w 2487524"/>
              <a:gd name="connsiteY2" fmla="*/ 771527 h 2280355"/>
              <a:gd name="connsiteX3" fmla="*/ 428047 w 2487524"/>
              <a:gd name="connsiteY3" fmla="*/ 375355 h 2280355"/>
              <a:gd name="connsiteX4" fmla="*/ 791368 w 2487524"/>
              <a:gd name="connsiteY4" fmla="*/ 158044 h 2280355"/>
              <a:gd name="connsiteX5" fmla="*/ 2487524 w 2487524"/>
              <a:gd name="connsiteY5" fmla="*/ 0 h 2280355"/>
              <a:gd name="connsiteX0" fmla="*/ 3968 w 2487524"/>
              <a:gd name="connsiteY0" fmla="*/ 2280355 h 2280355"/>
              <a:gd name="connsiteX1" fmla="*/ 69657 w 2487524"/>
              <a:gd name="connsiteY1" fmla="*/ 1177082 h 2280355"/>
              <a:gd name="connsiteX2" fmla="*/ 186018 w 2487524"/>
              <a:gd name="connsiteY2" fmla="*/ 771527 h 2280355"/>
              <a:gd name="connsiteX3" fmla="*/ 428047 w 2487524"/>
              <a:gd name="connsiteY3" fmla="*/ 375355 h 2280355"/>
              <a:gd name="connsiteX4" fmla="*/ 777225 w 2487524"/>
              <a:gd name="connsiteY4" fmla="*/ 179309 h 2280355"/>
              <a:gd name="connsiteX5" fmla="*/ 2487524 w 2487524"/>
              <a:gd name="connsiteY5" fmla="*/ 0 h 2280355"/>
              <a:gd name="connsiteX0" fmla="*/ 3968 w 2487524"/>
              <a:gd name="connsiteY0" fmla="*/ 2280355 h 2280355"/>
              <a:gd name="connsiteX1" fmla="*/ 69657 w 2487524"/>
              <a:gd name="connsiteY1" fmla="*/ 1177082 h 2280355"/>
              <a:gd name="connsiteX2" fmla="*/ 186018 w 2487524"/>
              <a:gd name="connsiteY2" fmla="*/ 771527 h 2280355"/>
              <a:gd name="connsiteX3" fmla="*/ 428047 w 2487524"/>
              <a:gd name="connsiteY3" fmla="*/ 375355 h 2280355"/>
              <a:gd name="connsiteX4" fmla="*/ 777225 w 2487524"/>
              <a:gd name="connsiteY4" fmla="*/ 179309 h 2280355"/>
              <a:gd name="connsiteX5" fmla="*/ 2487524 w 2487524"/>
              <a:gd name="connsiteY5" fmla="*/ 0 h 228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7524" h="2280355">
                <a:moveTo>
                  <a:pt x="3968" y="2280355"/>
                </a:moveTo>
                <a:cubicBezTo>
                  <a:pt x="-13906" y="1893711"/>
                  <a:pt x="32244" y="1413364"/>
                  <a:pt x="69657" y="1177082"/>
                </a:cubicBezTo>
                <a:cubicBezTo>
                  <a:pt x="107070" y="940800"/>
                  <a:pt x="126286" y="905148"/>
                  <a:pt x="186018" y="771527"/>
                </a:cubicBezTo>
                <a:cubicBezTo>
                  <a:pt x="245750" y="637906"/>
                  <a:pt x="329513" y="474058"/>
                  <a:pt x="428047" y="375355"/>
                </a:cubicBezTo>
                <a:cubicBezTo>
                  <a:pt x="526581" y="276652"/>
                  <a:pt x="518840" y="257058"/>
                  <a:pt x="777225" y="179309"/>
                </a:cubicBezTo>
                <a:cubicBezTo>
                  <a:pt x="1035610" y="101560"/>
                  <a:pt x="1805251" y="53151"/>
                  <a:pt x="2487524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0" name="Freeform: Shape 329">
            <a:extLst>
              <a:ext uri="{FF2B5EF4-FFF2-40B4-BE49-F238E27FC236}">
                <a16:creationId xmlns:a16="http://schemas.microsoft.com/office/drawing/2014/main" id="{32920CA7-DD36-724B-BD5B-9D45C1ACCD29}"/>
              </a:ext>
            </a:extLst>
          </p:cNvPr>
          <p:cNvSpPr/>
          <p:nvPr/>
        </p:nvSpPr>
        <p:spPr>
          <a:xfrm>
            <a:off x="430059" y="7002955"/>
            <a:ext cx="823424" cy="2288823"/>
          </a:xfrm>
          <a:custGeom>
            <a:avLst/>
            <a:gdLst>
              <a:gd name="connsiteX0" fmla="*/ 13850 w 863339"/>
              <a:gd name="connsiteY0" fmla="*/ 2288823 h 2288823"/>
              <a:gd name="connsiteX1" fmla="*/ 13850 w 863339"/>
              <a:gd name="connsiteY1" fmla="*/ 1848556 h 2288823"/>
              <a:gd name="connsiteX2" fmla="*/ 157783 w 863339"/>
              <a:gd name="connsiteY2" fmla="*/ 1298223 h 2288823"/>
              <a:gd name="connsiteX3" fmla="*/ 304539 w 863339"/>
              <a:gd name="connsiteY3" fmla="*/ 801512 h 2288823"/>
              <a:gd name="connsiteX4" fmla="*/ 504917 w 863339"/>
              <a:gd name="connsiteY4" fmla="*/ 364067 h 2288823"/>
              <a:gd name="connsiteX5" fmla="*/ 753272 w 863339"/>
              <a:gd name="connsiteY5" fmla="*/ 115712 h 2288823"/>
              <a:gd name="connsiteX6" fmla="*/ 863339 w 863339"/>
              <a:gd name="connsiteY6" fmla="*/ 0 h 2288823"/>
              <a:gd name="connsiteX0" fmla="*/ 13850 w 863339"/>
              <a:gd name="connsiteY0" fmla="*/ 2288823 h 2288823"/>
              <a:gd name="connsiteX1" fmla="*/ 13850 w 863339"/>
              <a:gd name="connsiteY1" fmla="*/ 1848556 h 2288823"/>
              <a:gd name="connsiteX2" fmla="*/ 157783 w 863339"/>
              <a:gd name="connsiteY2" fmla="*/ 1298223 h 2288823"/>
              <a:gd name="connsiteX3" fmla="*/ 304539 w 863339"/>
              <a:gd name="connsiteY3" fmla="*/ 801512 h 2288823"/>
              <a:gd name="connsiteX4" fmla="*/ 504917 w 863339"/>
              <a:gd name="connsiteY4" fmla="*/ 364067 h 2288823"/>
              <a:gd name="connsiteX5" fmla="*/ 677072 w 863339"/>
              <a:gd name="connsiteY5" fmla="*/ 163689 h 2288823"/>
              <a:gd name="connsiteX6" fmla="*/ 863339 w 863339"/>
              <a:gd name="connsiteY6" fmla="*/ 0 h 2288823"/>
              <a:gd name="connsiteX0" fmla="*/ 13850 w 863339"/>
              <a:gd name="connsiteY0" fmla="*/ 2288823 h 2288823"/>
              <a:gd name="connsiteX1" fmla="*/ 13850 w 863339"/>
              <a:gd name="connsiteY1" fmla="*/ 1848556 h 2288823"/>
              <a:gd name="connsiteX2" fmla="*/ 157783 w 863339"/>
              <a:gd name="connsiteY2" fmla="*/ 1298223 h 2288823"/>
              <a:gd name="connsiteX3" fmla="*/ 304539 w 863339"/>
              <a:gd name="connsiteY3" fmla="*/ 801512 h 2288823"/>
              <a:gd name="connsiteX4" fmla="*/ 465406 w 863339"/>
              <a:gd name="connsiteY4" fmla="*/ 440267 h 2288823"/>
              <a:gd name="connsiteX5" fmla="*/ 677072 w 863339"/>
              <a:gd name="connsiteY5" fmla="*/ 163689 h 2288823"/>
              <a:gd name="connsiteX6" fmla="*/ 863339 w 863339"/>
              <a:gd name="connsiteY6" fmla="*/ 0 h 2288823"/>
              <a:gd name="connsiteX0" fmla="*/ 13850 w 863339"/>
              <a:gd name="connsiteY0" fmla="*/ 2288823 h 2288823"/>
              <a:gd name="connsiteX1" fmla="*/ 13850 w 863339"/>
              <a:gd name="connsiteY1" fmla="*/ 1848556 h 2288823"/>
              <a:gd name="connsiteX2" fmla="*/ 157783 w 863339"/>
              <a:gd name="connsiteY2" fmla="*/ 1298223 h 2288823"/>
              <a:gd name="connsiteX3" fmla="*/ 284784 w 863339"/>
              <a:gd name="connsiteY3" fmla="*/ 838200 h 2288823"/>
              <a:gd name="connsiteX4" fmla="*/ 465406 w 863339"/>
              <a:gd name="connsiteY4" fmla="*/ 440267 h 2288823"/>
              <a:gd name="connsiteX5" fmla="*/ 677072 w 863339"/>
              <a:gd name="connsiteY5" fmla="*/ 163689 h 2288823"/>
              <a:gd name="connsiteX6" fmla="*/ 863339 w 863339"/>
              <a:gd name="connsiteY6" fmla="*/ 0 h 2288823"/>
              <a:gd name="connsiteX0" fmla="*/ 11500 w 860989"/>
              <a:gd name="connsiteY0" fmla="*/ 2288823 h 2288823"/>
              <a:gd name="connsiteX1" fmla="*/ 11500 w 860989"/>
              <a:gd name="connsiteY1" fmla="*/ 1848556 h 2288823"/>
              <a:gd name="connsiteX2" fmla="*/ 121566 w 860989"/>
              <a:gd name="connsiteY2" fmla="*/ 1346201 h 2288823"/>
              <a:gd name="connsiteX3" fmla="*/ 282434 w 860989"/>
              <a:gd name="connsiteY3" fmla="*/ 838200 h 2288823"/>
              <a:gd name="connsiteX4" fmla="*/ 463056 w 860989"/>
              <a:gd name="connsiteY4" fmla="*/ 440267 h 2288823"/>
              <a:gd name="connsiteX5" fmla="*/ 674722 w 860989"/>
              <a:gd name="connsiteY5" fmla="*/ 163689 h 2288823"/>
              <a:gd name="connsiteX6" fmla="*/ 860989 w 860989"/>
              <a:gd name="connsiteY6" fmla="*/ 0 h 22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989" h="2288823">
                <a:moveTo>
                  <a:pt x="11500" y="2288823"/>
                </a:moveTo>
                <a:cubicBezTo>
                  <a:pt x="-495" y="2151239"/>
                  <a:pt x="-6844" y="2005660"/>
                  <a:pt x="11500" y="1848556"/>
                </a:cubicBezTo>
                <a:cubicBezTo>
                  <a:pt x="29844" y="1691452"/>
                  <a:pt x="76410" y="1514594"/>
                  <a:pt x="121566" y="1346201"/>
                </a:cubicBezTo>
                <a:cubicBezTo>
                  <a:pt x="166722" y="1177808"/>
                  <a:pt x="225519" y="989189"/>
                  <a:pt x="282434" y="838200"/>
                </a:cubicBezTo>
                <a:cubicBezTo>
                  <a:pt x="339349" y="687211"/>
                  <a:pt x="397675" y="552685"/>
                  <a:pt x="463056" y="440267"/>
                </a:cubicBezTo>
                <a:cubicBezTo>
                  <a:pt x="528437" y="327849"/>
                  <a:pt x="614985" y="224367"/>
                  <a:pt x="674722" y="163689"/>
                </a:cubicBezTo>
                <a:cubicBezTo>
                  <a:pt x="734459" y="103011"/>
                  <a:pt x="835824" y="27517"/>
                  <a:pt x="860989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C331E31D-AA58-074F-8DB2-C07A80088ECD}"/>
              </a:ext>
            </a:extLst>
          </p:cNvPr>
          <p:cNvSpPr/>
          <p:nvPr/>
        </p:nvSpPr>
        <p:spPr>
          <a:xfrm>
            <a:off x="407111" y="6967124"/>
            <a:ext cx="5956207" cy="2319010"/>
          </a:xfrm>
          <a:prstGeom prst="rect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1572FD79-447F-59D6-8D01-45B883F9AA1A}"/>
              </a:ext>
            </a:extLst>
          </p:cNvPr>
          <p:cNvSpPr/>
          <p:nvPr/>
        </p:nvSpPr>
        <p:spPr>
          <a:xfrm>
            <a:off x="421662" y="7010147"/>
            <a:ext cx="3765584" cy="2283299"/>
          </a:xfrm>
          <a:custGeom>
            <a:avLst/>
            <a:gdLst>
              <a:gd name="connsiteX0" fmla="*/ 9915 w 3766293"/>
              <a:gd name="connsiteY0" fmla="*/ 2283299 h 2283299"/>
              <a:gd name="connsiteX1" fmla="*/ 15560 w 3766293"/>
              <a:gd name="connsiteY1" fmla="*/ 928632 h 2283299"/>
              <a:gd name="connsiteX2" fmla="*/ 156671 w 3766293"/>
              <a:gd name="connsiteY2" fmla="*/ 700032 h 2283299"/>
              <a:gd name="connsiteX3" fmla="*/ 218760 w 3766293"/>
              <a:gd name="connsiteY3" fmla="*/ 550454 h 2283299"/>
              <a:gd name="connsiteX4" fmla="*/ 292137 w 3766293"/>
              <a:gd name="connsiteY4" fmla="*/ 429099 h 2283299"/>
              <a:gd name="connsiteX5" fmla="*/ 379626 w 3766293"/>
              <a:gd name="connsiteY5" fmla="*/ 316210 h 2283299"/>
              <a:gd name="connsiteX6" fmla="*/ 484049 w 3766293"/>
              <a:gd name="connsiteY6" fmla="*/ 220254 h 2283299"/>
              <a:gd name="connsiteX7" fmla="*/ 825537 w 3766293"/>
              <a:gd name="connsiteY7" fmla="*/ 155343 h 2283299"/>
              <a:gd name="connsiteX8" fmla="*/ 1457715 w 3766293"/>
              <a:gd name="connsiteY8" fmla="*/ 101721 h 2283299"/>
              <a:gd name="connsiteX9" fmla="*/ 2056026 w 3766293"/>
              <a:gd name="connsiteY9" fmla="*/ 67854 h 2283299"/>
              <a:gd name="connsiteX10" fmla="*/ 2465249 w 3766293"/>
              <a:gd name="connsiteY10" fmla="*/ 33988 h 2283299"/>
              <a:gd name="connsiteX11" fmla="*/ 2826493 w 3766293"/>
              <a:gd name="connsiteY11" fmla="*/ 19876 h 2283299"/>
              <a:gd name="connsiteX12" fmla="*/ 3475604 w 3766293"/>
              <a:gd name="connsiteY12" fmla="*/ 2943 h 2283299"/>
              <a:gd name="connsiteX13" fmla="*/ 3766293 w 3766293"/>
              <a:gd name="connsiteY13" fmla="*/ 121 h 2283299"/>
              <a:gd name="connsiteX0" fmla="*/ 7944 w 3764322"/>
              <a:gd name="connsiteY0" fmla="*/ 2283299 h 2283299"/>
              <a:gd name="connsiteX1" fmla="*/ 13589 w 3764322"/>
              <a:gd name="connsiteY1" fmla="*/ 928632 h 2283299"/>
              <a:gd name="connsiteX2" fmla="*/ 123656 w 3764322"/>
              <a:gd name="connsiteY2" fmla="*/ 700032 h 2283299"/>
              <a:gd name="connsiteX3" fmla="*/ 216789 w 3764322"/>
              <a:gd name="connsiteY3" fmla="*/ 550454 h 2283299"/>
              <a:gd name="connsiteX4" fmla="*/ 290166 w 3764322"/>
              <a:gd name="connsiteY4" fmla="*/ 429099 h 2283299"/>
              <a:gd name="connsiteX5" fmla="*/ 377655 w 3764322"/>
              <a:gd name="connsiteY5" fmla="*/ 316210 h 2283299"/>
              <a:gd name="connsiteX6" fmla="*/ 482078 w 3764322"/>
              <a:gd name="connsiteY6" fmla="*/ 220254 h 2283299"/>
              <a:gd name="connsiteX7" fmla="*/ 823566 w 3764322"/>
              <a:gd name="connsiteY7" fmla="*/ 155343 h 2283299"/>
              <a:gd name="connsiteX8" fmla="*/ 1455744 w 3764322"/>
              <a:gd name="connsiteY8" fmla="*/ 101721 h 2283299"/>
              <a:gd name="connsiteX9" fmla="*/ 2054055 w 3764322"/>
              <a:gd name="connsiteY9" fmla="*/ 67854 h 2283299"/>
              <a:gd name="connsiteX10" fmla="*/ 2463278 w 3764322"/>
              <a:gd name="connsiteY10" fmla="*/ 33988 h 2283299"/>
              <a:gd name="connsiteX11" fmla="*/ 2824522 w 3764322"/>
              <a:gd name="connsiteY11" fmla="*/ 19876 h 2283299"/>
              <a:gd name="connsiteX12" fmla="*/ 3473633 w 3764322"/>
              <a:gd name="connsiteY12" fmla="*/ 2943 h 2283299"/>
              <a:gd name="connsiteX13" fmla="*/ 3764322 w 3764322"/>
              <a:gd name="connsiteY13" fmla="*/ 121 h 2283299"/>
              <a:gd name="connsiteX0" fmla="*/ 7944 w 3764322"/>
              <a:gd name="connsiteY0" fmla="*/ 2283299 h 2283299"/>
              <a:gd name="connsiteX1" fmla="*/ 13589 w 3764322"/>
              <a:gd name="connsiteY1" fmla="*/ 928632 h 2283299"/>
              <a:gd name="connsiteX2" fmla="*/ 123656 w 3764322"/>
              <a:gd name="connsiteY2" fmla="*/ 700032 h 2283299"/>
              <a:gd name="connsiteX3" fmla="*/ 216789 w 3764322"/>
              <a:gd name="connsiteY3" fmla="*/ 550454 h 2283299"/>
              <a:gd name="connsiteX4" fmla="*/ 290166 w 3764322"/>
              <a:gd name="connsiteY4" fmla="*/ 429099 h 2283299"/>
              <a:gd name="connsiteX5" fmla="*/ 377655 w 3764322"/>
              <a:gd name="connsiteY5" fmla="*/ 316210 h 2283299"/>
              <a:gd name="connsiteX6" fmla="*/ 482078 w 3764322"/>
              <a:gd name="connsiteY6" fmla="*/ 220254 h 2283299"/>
              <a:gd name="connsiteX7" fmla="*/ 823566 w 3764322"/>
              <a:gd name="connsiteY7" fmla="*/ 155343 h 2283299"/>
              <a:gd name="connsiteX8" fmla="*/ 1455744 w 3764322"/>
              <a:gd name="connsiteY8" fmla="*/ 101721 h 2283299"/>
              <a:gd name="connsiteX9" fmla="*/ 2054055 w 3764322"/>
              <a:gd name="connsiteY9" fmla="*/ 67854 h 2283299"/>
              <a:gd name="connsiteX10" fmla="*/ 2463278 w 3764322"/>
              <a:gd name="connsiteY10" fmla="*/ 33988 h 2283299"/>
              <a:gd name="connsiteX11" fmla="*/ 2824522 w 3764322"/>
              <a:gd name="connsiteY11" fmla="*/ 19876 h 2283299"/>
              <a:gd name="connsiteX12" fmla="*/ 3473633 w 3764322"/>
              <a:gd name="connsiteY12" fmla="*/ 2943 h 2283299"/>
              <a:gd name="connsiteX13" fmla="*/ 3764322 w 3764322"/>
              <a:gd name="connsiteY13" fmla="*/ 121 h 2283299"/>
              <a:gd name="connsiteX0" fmla="*/ 19574 w 3775952"/>
              <a:gd name="connsiteY0" fmla="*/ 2283299 h 2283299"/>
              <a:gd name="connsiteX1" fmla="*/ 25219 w 3775952"/>
              <a:gd name="connsiteY1" fmla="*/ 928632 h 2283299"/>
              <a:gd name="connsiteX2" fmla="*/ 135286 w 3775952"/>
              <a:gd name="connsiteY2" fmla="*/ 700032 h 2283299"/>
              <a:gd name="connsiteX3" fmla="*/ 228419 w 3775952"/>
              <a:gd name="connsiteY3" fmla="*/ 550454 h 2283299"/>
              <a:gd name="connsiteX4" fmla="*/ 301796 w 3775952"/>
              <a:gd name="connsiteY4" fmla="*/ 429099 h 2283299"/>
              <a:gd name="connsiteX5" fmla="*/ 389285 w 3775952"/>
              <a:gd name="connsiteY5" fmla="*/ 316210 h 2283299"/>
              <a:gd name="connsiteX6" fmla="*/ 493708 w 3775952"/>
              <a:gd name="connsiteY6" fmla="*/ 220254 h 2283299"/>
              <a:gd name="connsiteX7" fmla="*/ 835196 w 3775952"/>
              <a:gd name="connsiteY7" fmla="*/ 155343 h 2283299"/>
              <a:gd name="connsiteX8" fmla="*/ 1467374 w 3775952"/>
              <a:gd name="connsiteY8" fmla="*/ 101721 h 2283299"/>
              <a:gd name="connsiteX9" fmla="*/ 2065685 w 3775952"/>
              <a:gd name="connsiteY9" fmla="*/ 67854 h 2283299"/>
              <a:gd name="connsiteX10" fmla="*/ 2474908 w 3775952"/>
              <a:gd name="connsiteY10" fmla="*/ 33988 h 2283299"/>
              <a:gd name="connsiteX11" fmla="*/ 2836152 w 3775952"/>
              <a:gd name="connsiteY11" fmla="*/ 19876 h 2283299"/>
              <a:gd name="connsiteX12" fmla="*/ 3485263 w 3775952"/>
              <a:gd name="connsiteY12" fmla="*/ 2943 h 2283299"/>
              <a:gd name="connsiteX13" fmla="*/ 3775952 w 3775952"/>
              <a:gd name="connsiteY13" fmla="*/ 121 h 2283299"/>
              <a:gd name="connsiteX0" fmla="*/ 17147 w 3773525"/>
              <a:gd name="connsiteY0" fmla="*/ 2283299 h 2283299"/>
              <a:gd name="connsiteX1" fmla="*/ 22792 w 3773525"/>
              <a:gd name="connsiteY1" fmla="*/ 928632 h 2283299"/>
              <a:gd name="connsiteX2" fmla="*/ 132859 w 3773525"/>
              <a:gd name="connsiteY2" fmla="*/ 700032 h 2283299"/>
              <a:gd name="connsiteX3" fmla="*/ 225992 w 3773525"/>
              <a:gd name="connsiteY3" fmla="*/ 550454 h 2283299"/>
              <a:gd name="connsiteX4" fmla="*/ 299369 w 3773525"/>
              <a:gd name="connsiteY4" fmla="*/ 429099 h 2283299"/>
              <a:gd name="connsiteX5" fmla="*/ 386858 w 3773525"/>
              <a:gd name="connsiteY5" fmla="*/ 316210 h 2283299"/>
              <a:gd name="connsiteX6" fmla="*/ 491281 w 3773525"/>
              <a:gd name="connsiteY6" fmla="*/ 220254 h 2283299"/>
              <a:gd name="connsiteX7" fmla="*/ 832769 w 3773525"/>
              <a:gd name="connsiteY7" fmla="*/ 155343 h 2283299"/>
              <a:gd name="connsiteX8" fmla="*/ 1464947 w 3773525"/>
              <a:gd name="connsiteY8" fmla="*/ 101721 h 2283299"/>
              <a:gd name="connsiteX9" fmla="*/ 2063258 w 3773525"/>
              <a:gd name="connsiteY9" fmla="*/ 67854 h 2283299"/>
              <a:gd name="connsiteX10" fmla="*/ 2472481 w 3773525"/>
              <a:gd name="connsiteY10" fmla="*/ 33988 h 2283299"/>
              <a:gd name="connsiteX11" fmla="*/ 2833725 w 3773525"/>
              <a:gd name="connsiteY11" fmla="*/ 19876 h 2283299"/>
              <a:gd name="connsiteX12" fmla="*/ 3482836 w 3773525"/>
              <a:gd name="connsiteY12" fmla="*/ 2943 h 2283299"/>
              <a:gd name="connsiteX13" fmla="*/ 3773525 w 3773525"/>
              <a:gd name="connsiteY13" fmla="*/ 121 h 2283299"/>
              <a:gd name="connsiteX0" fmla="*/ 8291 w 3764669"/>
              <a:gd name="connsiteY0" fmla="*/ 2283299 h 2283299"/>
              <a:gd name="connsiteX1" fmla="*/ 13936 w 3764669"/>
              <a:gd name="connsiteY1" fmla="*/ 928632 h 2283299"/>
              <a:gd name="connsiteX2" fmla="*/ 129647 w 3764669"/>
              <a:gd name="connsiteY2" fmla="*/ 685921 h 2283299"/>
              <a:gd name="connsiteX3" fmla="*/ 217136 w 3764669"/>
              <a:gd name="connsiteY3" fmla="*/ 550454 h 2283299"/>
              <a:gd name="connsiteX4" fmla="*/ 290513 w 3764669"/>
              <a:gd name="connsiteY4" fmla="*/ 429099 h 2283299"/>
              <a:gd name="connsiteX5" fmla="*/ 378002 w 3764669"/>
              <a:gd name="connsiteY5" fmla="*/ 316210 h 2283299"/>
              <a:gd name="connsiteX6" fmla="*/ 482425 w 3764669"/>
              <a:gd name="connsiteY6" fmla="*/ 220254 h 2283299"/>
              <a:gd name="connsiteX7" fmla="*/ 823913 w 3764669"/>
              <a:gd name="connsiteY7" fmla="*/ 155343 h 2283299"/>
              <a:gd name="connsiteX8" fmla="*/ 1456091 w 3764669"/>
              <a:gd name="connsiteY8" fmla="*/ 101721 h 2283299"/>
              <a:gd name="connsiteX9" fmla="*/ 2054402 w 3764669"/>
              <a:gd name="connsiteY9" fmla="*/ 67854 h 2283299"/>
              <a:gd name="connsiteX10" fmla="*/ 2463625 w 3764669"/>
              <a:gd name="connsiteY10" fmla="*/ 33988 h 2283299"/>
              <a:gd name="connsiteX11" fmla="*/ 2824869 w 3764669"/>
              <a:gd name="connsiteY11" fmla="*/ 19876 h 2283299"/>
              <a:gd name="connsiteX12" fmla="*/ 3473980 w 3764669"/>
              <a:gd name="connsiteY12" fmla="*/ 2943 h 2283299"/>
              <a:gd name="connsiteX13" fmla="*/ 3764669 w 3764669"/>
              <a:gd name="connsiteY13" fmla="*/ 121 h 2283299"/>
              <a:gd name="connsiteX0" fmla="*/ 8291 w 3764669"/>
              <a:gd name="connsiteY0" fmla="*/ 2283299 h 2283299"/>
              <a:gd name="connsiteX1" fmla="*/ 13936 w 3764669"/>
              <a:gd name="connsiteY1" fmla="*/ 928632 h 2283299"/>
              <a:gd name="connsiteX2" fmla="*/ 129647 w 3764669"/>
              <a:gd name="connsiteY2" fmla="*/ 685921 h 2283299"/>
              <a:gd name="connsiteX3" fmla="*/ 217136 w 3764669"/>
              <a:gd name="connsiteY3" fmla="*/ 550454 h 2283299"/>
              <a:gd name="connsiteX4" fmla="*/ 290513 w 3764669"/>
              <a:gd name="connsiteY4" fmla="*/ 429099 h 2283299"/>
              <a:gd name="connsiteX5" fmla="*/ 378002 w 3764669"/>
              <a:gd name="connsiteY5" fmla="*/ 316210 h 2283299"/>
              <a:gd name="connsiteX6" fmla="*/ 482425 w 3764669"/>
              <a:gd name="connsiteY6" fmla="*/ 220254 h 2283299"/>
              <a:gd name="connsiteX7" fmla="*/ 823913 w 3764669"/>
              <a:gd name="connsiteY7" fmla="*/ 155343 h 2283299"/>
              <a:gd name="connsiteX8" fmla="*/ 1456091 w 3764669"/>
              <a:gd name="connsiteY8" fmla="*/ 101721 h 2283299"/>
              <a:gd name="connsiteX9" fmla="*/ 2054402 w 3764669"/>
              <a:gd name="connsiteY9" fmla="*/ 67854 h 2283299"/>
              <a:gd name="connsiteX10" fmla="*/ 2463625 w 3764669"/>
              <a:gd name="connsiteY10" fmla="*/ 33988 h 2283299"/>
              <a:gd name="connsiteX11" fmla="*/ 2824869 w 3764669"/>
              <a:gd name="connsiteY11" fmla="*/ 19876 h 2283299"/>
              <a:gd name="connsiteX12" fmla="*/ 3473980 w 3764669"/>
              <a:gd name="connsiteY12" fmla="*/ 2943 h 2283299"/>
              <a:gd name="connsiteX13" fmla="*/ 3764669 w 3764669"/>
              <a:gd name="connsiteY13" fmla="*/ 121 h 2283299"/>
              <a:gd name="connsiteX0" fmla="*/ 28596 w 3784974"/>
              <a:gd name="connsiteY0" fmla="*/ 2283299 h 2283299"/>
              <a:gd name="connsiteX1" fmla="*/ 34241 w 3784974"/>
              <a:gd name="connsiteY1" fmla="*/ 928632 h 2283299"/>
              <a:gd name="connsiteX2" fmla="*/ 149952 w 3784974"/>
              <a:gd name="connsiteY2" fmla="*/ 685921 h 2283299"/>
              <a:gd name="connsiteX3" fmla="*/ 237441 w 3784974"/>
              <a:gd name="connsiteY3" fmla="*/ 550454 h 2283299"/>
              <a:gd name="connsiteX4" fmla="*/ 310818 w 3784974"/>
              <a:gd name="connsiteY4" fmla="*/ 429099 h 2283299"/>
              <a:gd name="connsiteX5" fmla="*/ 398307 w 3784974"/>
              <a:gd name="connsiteY5" fmla="*/ 316210 h 2283299"/>
              <a:gd name="connsiteX6" fmla="*/ 502730 w 3784974"/>
              <a:gd name="connsiteY6" fmla="*/ 220254 h 2283299"/>
              <a:gd name="connsiteX7" fmla="*/ 844218 w 3784974"/>
              <a:gd name="connsiteY7" fmla="*/ 155343 h 2283299"/>
              <a:gd name="connsiteX8" fmla="*/ 1476396 w 3784974"/>
              <a:gd name="connsiteY8" fmla="*/ 101721 h 2283299"/>
              <a:gd name="connsiteX9" fmla="*/ 2074707 w 3784974"/>
              <a:gd name="connsiteY9" fmla="*/ 67854 h 2283299"/>
              <a:gd name="connsiteX10" fmla="*/ 2483930 w 3784974"/>
              <a:gd name="connsiteY10" fmla="*/ 33988 h 2283299"/>
              <a:gd name="connsiteX11" fmla="*/ 2845174 w 3784974"/>
              <a:gd name="connsiteY11" fmla="*/ 19876 h 2283299"/>
              <a:gd name="connsiteX12" fmla="*/ 3494285 w 3784974"/>
              <a:gd name="connsiteY12" fmla="*/ 2943 h 2283299"/>
              <a:gd name="connsiteX13" fmla="*/ 3784974 w 3784974"/>
              <a:gd name="connsiteY13" fmla="*/ 121 h 2283299"/>
              <a:gd name="connsiteX0" fmla="*/ 31074 w 3787452"/>
              <a:gd name="connsiteY0" fmla="*/ 2283299 h 2283299"/>
              <a:gd name="connsiteX1" fmla="*/ 36719 w 3787452"/>
              <a:gd name="connsiteY1" fmla="*/ 928632 h 2283299"/>
              <a:gd name="connsiteX2" fmla="*/ 152430 w 3787452"/>
              <a:gd name="connsiteY2" fmla="*/ 685921 h 2283299"/>
              <a:gd name="connsiteX3" fmla="*/ 239919 w 3787452"/>
              <a:gd name="connsiteY3" fmla="*/ 550454 h 2283299"/>
              <a:gd name="connsiteX4" fmla="*/ 313296 w 3787452"/>
              <a:gd name="connsiteY4" fmla="*/ 429099 h 2283299"/>
              <a:gd name="connsiteX5" fmla="*/ 400785 w 3787452"/>
              <a:gd name="connsiteY5" fmla="*/ 316210 h 2283299"/>
              <a:gd name="connsiteX6" fmla="*/ 505208 w 3787452"/>
              <a:gd name="connsiteY6" fmla="*/ 220254 h 2283299"/>
              <a:gd name="connsiteX7" fmla="*/ 846696 w 3787452"/>
              <a:gd name="connsiteY7" fmla="*/ 155343 h 2283299"/>
              <a:gd name="connsiteX8" fmla="*/ 1478874 w 3787452"/>
              <a:gd name="connsiteY8" fmla="*/ 101721 h 2283299"/>
              <a:gd name="connsiteX9" fmla="*/ 2077185 w 3787452"/>
              <a:gd name="connsiteY9" fmla="*/ 67854 h 2283299"/>
              <a:gd name="connsiteX10" fmla="*/ 2486408 w 3787452"/>
              <a:gd name="connsiteY10" fmla="*/ 33988 h 2283299"/>
              <a:gd name="connsiteX11" fmla="*/ 2847652 w 3787452"/>
              <a:gd name="connsiteY11" fmla="*/ 19876 h 2283299"/>
              <a:gd name="connsiteX12" fmla="*/ 3496763 w 3787452"/>
              <a:gd name="connsiteY12" fmla="*/ 2943 h 2283299"/>
              <a:gd name="connsiteX13" fmla="*/ 3787452 w 3787452"/>
              <a:gd name="connsiteY13" fmla="*/ 121 h 2283299"/>
              <a:gd name="connsiteX0" fmla="*/ 25479 w 3781857"/>
              <a:gd name="connsiteY0" fmla="*/ 2283299 h 2283299"/>
              <a:gd name="connsiteX1" fmla="*/ 39590 w 3781857"/>
              <a:gd name="connsiteY1" fmla="*/ 931454 h 2283299"/>
              <a:gd name="connsiteX2" fmla="*/ 146835 w 3781857"/>
              <a:gd name="connsiteY2" fmla="*/ 685921 h 2283299"/>
              <a:gd name="connsiteX3" fmla="*/ 234324 w 3781857"/>
              <a:gd name="connsiteY3" fmla="*/ 550454 h 2283299"/>
              <a:gd name="connsiteX4" fmla="*/ 307701 w 3781857"/>
              <a:gd name="connsiteY4" fmla="*/ 429099 h 2283299"/>
              <a:gd name="connsiteX5" fmla="*/ 395190 w 3781857"/>
              <a:gd name="connsiteY5" fmla="*/ 316210 h 2283299"/>
              <a:gd name="connsiteX6" fmla="*/ 499613 w 3781857"/>
              <a:gd name="connsiteY6" fmla="*/ 220254 h 2283299"/>
              <a:gd name="connsiteX7" fmla="*/ 841101 w 3781857"/>
              <a:gd name="connsiteY7" fmla="*/ 155343 h 2283299"/>
              <a:gd name="connsiteX8" fmla="*/ 1473279 w 3781857"/>
              <a:gd name="connsiteY8" fmla="*/ 101721 h 2283299"/>
              <a:gd name="connsiteX9" fmla="*/ 2071590 w 3781857"/>
              <a:gd name="connsiteY9" fmla="*/ 67854 h 2283299"/>
              <a:gd name="connsiteX10" fmla="*/ 2480813 w 3781857"/>
              <a:gd name="connsiteY10" fmla="*/ 33988 h 2283299"/>
              <a:gd name="connsiteX11" fmla="*/ 2842057 w 3781857"/>
              <a:gd name="connsiteY11" fmla="*/ 19876 h 2283299"/>
              <a:gd name="connsiteX12" fmla="*/ 3491168 w 3781857"/>
              <a:gd name="connsiteY12" fmla="*/ 2943 h 2283299"/>
              <a:gd name="connsiteX13" fmla="*/ 3781857 w 3781857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71810 h 2283299"/>
              <a:gd name="connsiteX3" fmla="*/ 213874 w 3761407"/>
              <a:gd name="connsiteY3" fmla="*/ 550454 h 2283299"/>
              <a:gd name="connsiteX4" fmla="*/ 287251 w 3761407"/>
              <a:gd name="connsiteY4" fmla="*/ 429099 h 2283299"/>
              <a:gd name="connsiteX5" fmla="*/ 374740 w 3761407"/>
              <a:gd name="connsiteY5" fmla="*/ 316210 h 2283299"/>
              <a:gd name="connsiteX6" fmla="*/ 479163 w 3761407"/>
              <a:gd name="connsiteY6" fmla="*/ 220254 h 2283299"/>
              <a:gd name="connsiteX7" fmla="*/ 820651 w 3761407"/>
              <a:gd name="connsiteY7" fmla="*/ 155343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71810 h 2283299"/>
              <a:gd name="connsiteX3" fmla="*/ 213874 w 3761407"/>
              <a:gd name="connsiteY3" fmla="*/ 550454 h 2283299"/>
              <a:gd name="connsiteX4" fmla="*/ 287251 w 3761407"/>
              <a:gd name="connsiteY4" fmla="*/ 429099 h 2283299"/>
              <a:gd name="connsiteX5" fmla="*/ 374740 w 3761407"/>
              <a:gd name="connsiteY5" fmla="*/ 316210 h 2283299"/>
              <a:gd name="connsiteX6" fmla="*/ 479163 w 3761407"/>
              <a:gd name="connsiteY6" fmla="*/ 220254 h 2283299"/>
              <a:gd name="connsiteX7" fmla="*/ 820651 w 3761407"/>
              <a:gd name="connsiteY7" fmla="*/ 155343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16028 w 3772406"/>
              <a:gd name="connsiteY0" fmla="*/ 2283299 h 2283299"/>
              <a:gd name="connsiteX1" fmla="*/ 30139 w 3772406"/>
              <a:gd name="connsiteY1" fmla="*/ 931454 h 2283299"/>
              <a:gd name="connsiteX2" fmla="*/ 137384 w 3772406"/>
              <a:gd name="connsiteY2" fmla="*/ 671810 h 2283299"/>
              <a:gd name="connsiteX3" fmla="*/ 224873 w 3772406"/>
              <a:gd name="connsiteY3" fmla="*/ 550454 h 2283299"/>
              <a:gd name="connsiteX4" fmla="*/ 298250 w 3772406"/>
              <a:gd name="connsiteY4" fmla="*/ 429099 h 2283299"/>
              <a:gd name="connsiteX5" fmla="*/ 385739 w 3772406"/>
              <a:gd name="connsiteY5" fmla="*/ 316210 h 2283299"/>
              <a:gd name="connsiteX6" fmla="*/ 490162 w 3772406"/>
              <a:gd name="connsiteY6" fmla="*/ 220254 h 2283299"/>
              <a:gd name="connsiteX7" fmla="*/ 831650 w 3772406"/>
              <a:gd name="connsiteY7" fmla="*/ 155343 h 2283299"/>
              <a:gd name="connsiteX8" fmla="*/ 1463828 w 3772406"/>
              <a:gd name="connsiteY8" fmla="*/ 101721 h 2283299"/>
              <a:gd name="connsiteX9" fmla="*/ 2062139 w 3772406"/>
              <a:gd name="connsiteY9" fmla="*/ 67854 h 2283299"/>
              <a:gd name="connsiteX10" fmla="*/ 2471362 w 3772406"/>
              <a:gd name="connsiteY10" fmla="*/ 33988 h 2283299"/>
              <a:gd name="connsiteX11" fmla="*/ 2832606 w 3772406"/>
              <a:gd name="connsiteY11" fmla="*/ 19876 h 2283299"/>
              <a:gd name="connsiteX12" fmla="*/ 3481717 w 3772406"/>
              <a:gd name="connsiteY12" fmla="*/ 2943 h 2283299"/>
              <a:gd name="connsiteX13" fmla="*/ 3772406 w 3772406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49232 h 2283299"/>
              <a:gd name="connsiteX3" fmla="*/ 213874 w 3761407"/>
              <a:gd name="connsiteY3" fmla="*/ 550454 h 2283299"/>
              <a:gd name="connsiteX4" fmla="*/ 287251 w 3761407"/>
              <a:gd name="connsiteY4" fmla="*/ 429099 h 2283299"/>
              <a:gd name="connsiteX5" fmla="*/ 374740 w 3761407"/>
              <a:gd name="connsiteY5" fmla="*/ 316210 h 2283299"/>
              <a:gd name="connsiteX6" fmla="*/ 479163 w 3761407"/>
              <a:gd name="connsiteY6" fmla="*/ 220254 h 2283299"/>
              <a:gd name="connsiteX7" fmla="*/ 820651 w 3761407"/>
              <a:gd name="connsiteY7" fmla="*/ 155343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49232 h 2283299"/>
              <a:gd name="connsiteX3" fmla="*/ 202534 w 3761407"/>
              <a:gd name="connsiteY3" fmla="*/ 522232 h 2283299"/>
              <a:gd name="connsiteX4" fmla="*/ 287251 w 3761407"/>
              <a:gd name="connsiteY4" fmla="*/ 429099 h 2283299"/>
              <a:gd name="connsiteX5" fmla="*/ 374740 w 3761407"/>
              <a:gd name="connsiteY5" fmla="*/ 316210 h 2283299"/>
              <a:gd name="connsiteX6" fmla="*/ 479163 w 3761407"/>
              <a:gd name="connsiteY6" fmla="*/ 220254 h 2283299"/>
              <a:gd name="connsiteX7" fmla="*/ 820651 w 3761407"/>
              <a:gd name="connsiteY7" fmla="*/ 155343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49232 h 2283299"/>
              <a:gd name="connsiteX3" fmla="*/ 202534 w 3761407"/>
              <a:gd name="connsiteY3" fmla="*/ 522232 h 2283299"/>
              <a:gd name="connsiteX4" fmla="*/ 278746 w 3761407"/>
              <a:gd name="connsiteY4" fmla="*/ 409343 h 2283299"/>
              <a:gd name="connsiteX5" fmla="*/ 374740 w 3761407"/>
              <a:gd name="connsiteY5" fmla="*/ 316210 h 2283299"/>
              <a:gd name="connsiteX6" fmla="*/ 479163 w 3761407"/>
              <a:gd name="connsiteY6" fmla="*/ 220254 h 2283299"/>
              <a:gd name="connsiteX7" fmla="*/ 820651 w 3761407"/>
              <a:gd name="connsiteY7" fmla="*/ 155343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49232 h 2283299"/>
              <a:gd name="connsiteX3" fmla="*/ 202534 w 3761407"/>
              <a:gd name="connsiteY3" fmla="*/ 522232 h 2283299"/>
              <a:gd name="connsiteX4" fmla="*/ 278746 w 3761407"/>
              <a:gd name="connsiteY4" fmla="*/ 409343 h 2283299"/>
              <a:gd name="connsiteX5" fmla="*/ 363401 w 3761407"/>
              <a:gd name="connsiteY5" fmla="*/ 304921 h 2283299"/>
              <a:gd name="connsiteX6" fmla="*/ 479163 w 3761407"/>
              <a:gd name="connsiteY6" fmla="*/ 220254 h 2283299"/>
              <a:gd name="connsiteX7" fmla="*/ 820651 w 3761407"/>
              <a:gd name="connsiteY7" fmla="*/ 155343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49232 h 2283299"/>
              <a:gd name="connsiteX3" fmla="*/ 202534 w 3761407"/>
              <a:gd name="connsiteY3" fmla="*/ 522232 h 2283299"/>
              <a:gd name="connsiteX4" fmla="*/ 278746 w 3761407"/>
              <a:gd name="connsiteY4" fmla="*/ 409343 h 2283299"/>
              <a:gd name="connsiteX5" fmla="*/ 363401 w 3761407"/>
              <a:gd name="connsiteY5" fmla="*/ 304921 h 2283299"/>
              <a:gd name="connsiteX6" fmla="*/ 479163 w 3761407"/>
              <a:gd name="connsiteY6" fmla="*/ 206142 h 2283299"/>
              <a:gd name="connsiteX7" fmla="*/ 820651 w 3761407"/>
              <a:gd name="connsiteY7" fmla="*/ 155343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49232 h 2283299"/>
              <a:gd name="connsiteX3" fmla="*/ 202534 w 3761407"/>
              <a:gd name="connsiteY3" fmla="*/ 522232 h 2283299"/>
              <a:gd name="connsiteX4" fmla="*/ 278746 w 3761407"/>
              <a:gd name="connsiteY4" fmla="*/ 409343 h 2283299"/>
              <a:gd name="connsiteX5" fmla="*/ 363401 w 3761407"/>
              <a:gd name="connsiteY5" fmla="*/ 304921 h 2283299"/>
              <a:gd name="connsiteX6" fmla="*/ 479163 w 3761407"/>
              <a:gd name="connsiteY6" fmla="*/ 206142 h 2283299"/>
              <a:gd name="connsiteX7" fmla="*/ 820651 w 3761407"/>
              <a:gd name="connsiteY7" fmla="*/ 155343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49232 h 2283299"/>
              <a:gd name="connsiteX3" fmla="*/ 202534 w 3761407"/>
              <a:gd name="connsiteY3" fmla="*/ 522232 h 2283299"/>
              <a:gd name="connsiteX4" fmla="*/ 278746 w 3761407"/>
              <a:gd name="connsiteY4" fmla="*/ 409343 h 2283299"/>
              <a:gd name="connsiteX5" fmla="*/ 363401 w 3761407"/>
              <a:gd name="connsiteY5" fmla="*/ 304921 h 2283299"/>
              <a:gd name="connsiteX6" fmla="*/ 479163 w 3761407"/>
              <a:gd name="connsiteY6" fmla="*/ 206142 h 2283299"/>
              <a:gd name="connsiteX7" fmla="*/ 803640 w 3761407"/>
              <a:gd name="connsiteY7" fmla="*/ 152521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49232 h 2283299"/>
              <a:gd name="connsiteX3" fmla="*/ 202534 w 3761407"/>
              <a:gd name="connsiteY3" fmla="*/ 522232 h 2283299"/>
              <a:gd name="connsiteX4" fmla="*/ 278746 w 3761407"/>
              <a:gd name="connsiteY4" fmla="*/ 409343 h 2283299"/>
              <a:gd name="connsiteX5" fmla="*/ 363401 w 3761407"/>
              <a:gd name="connsiteY5" fmla="*/ 304921 h 2283299"/>
              <a:gd name="connsiteX6" fmla="*/ 479163 w 3761407"/>
              <a:gd name="connsiteY6" fmla="*/ 206142 h 2283299"/>
              <a:gd name="connsiteX7" fmla="*/ 803640 w 3761407"/>
              <a:gd name="connsiteY7" fmla="*/ 152521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5029 w 3761407"/>
              <a:gd name="connsiteY0" fmla="*/ 2283299 h 2283299"/>
              <a:gd name="connsiteX1" fmla="*/ 19140 w 3761407"/>
              <a:gd name="connsiteY1" fmla="*/ 931454 h 2283299"/>
              <a:gd name="connsiteX2" fmla="*/ 126385 w 3761407"/>
              <a:gd name="connsiteY2" fmla="*/ 649232 h 2283299"/>
              <a:gd name="connsiteX3" fmla="*/ 202534 w 3761407"/>
              <a:gd name="connsiteY3" fmla="*/ 522232 h 2283299"/>
              <a:gd name="connsiteX4" fmla="*/ 278746 w 3761407"/>
              <a:gd name="connsiteY4" fmla="*/ 409343 h 2283299"/>
              <a:gd name="connsiteX5" fmla="*/ 363401 w 3761407"/>
              <a:gd name="connsiteY5" fmla="*/ 304921 h 2283299"/>
              <a:gd name="connsiteX6" fmla="*/ 479163 w 3761407"/>
              <a:gd name="connsiteY6" fmla="*/ 206142 h 2283299"/>
              <a:gd name="connsiteX7" fmla="*/ 803640 w 3761407"/>
              <a:gd name="connsiteY7" fmla="*/ 152521 h 2283299"/>
              <a:gd name="connsiteX8" fmla="*/ 1452829 w 3761407"/>
              <a:gd name="connsiteY8" fmla="*/ 101721 h 2283299"/>
              <a:gd name="connsiteX9" fmla="*/ 2051140 w 3761407"/>
              <a:gd name="connsiteY9" fmla="*/ 67854 h 2283299"/>
              <a:gd name="connsiteX10" fmla="*/ 2460363 w 3761407"/>
              <a:gd name="connsiteY10" fmla="*/ 33988 h 2283299"/>
              <a:gd name="connsiteX11" fmla="*/ 2821607 w 3761407"/>
              <a:gd name="connsiteY11" fmla="*/ 19876 h 2283299"/>
              <a:gd name="connsiteX12" fmla="*/ 3470718 w 3761407"/>
              <a:gd name="connsiteY12" fmla="*/ 2943 h 2283299"/>
              <a:gd name="connsiteX13" fmla="*/ 3761407 w 3761407"/>
              <a:gd name="connsiteY13" fmla="*/ 121 h 2283299"/>
              <a:gd name="connsiteX0" fmla="*/ 7446 w 3763824"/>
              <a:gd name="connsiteY0" fmla="*/ 2283299 h 2283299"/>
              <a:gd name="connsiteX1" fmla="*/ 21557 w 3763824"/>
              <a:gd name="connsiteY1" fmla="*/ 931454 h 2283299"/>
              <a:gd name="connsiteX2" fmla="*/ 128802 w 3763824"/>
              <a:gd name="connsiteY2" fmla="*/ 649232 h 2283299"/>
              <a:gd name="connsiteX3" fmla="*/ 204951 w 3763824"/>
              <a:gd name="connsiteY3" fmla="*/ 522232 h 2283299"/>
              <a:gd name="connsiteX4" fmla="*/ 281163 w 3763824"/>
              <a:gd name="connsiteY4" fmla="*/ 409343 h 2283299"/>
              <a:gd name="connsiteX5" fmla="*/ 365818 w 3763824"/>
              <a:gd name="connsiteY5" fmla="*/ 304921 h 2283299"/>
              <a:gd name="connsiteX6" fmla="*/ 481580 w 3763824"/>
              <a:gd name="connsiteY6" fmla="*/ 206142 h 2283299"/>
              <a:gd name="connsiteX7" fmla="*/ 806057 w 3763824"/>
              <a:gd name="connsiteY7" fmla="*/ 152521 h 2283299"/>
              <a:gd name="connsiteX8" fmla="*/ 1455246 w 3763824"/>
              <a:gd name="connsiteY8" fmla="*/ 101721 h 2283299"/>
              <a:gd name="connsiteX9" fmla="*/ 2053557 w 3763824"/>
              <a:gd name="connsiteY9" fmla="*/ 67854 h 2283299"/>
              <a:gd name="connsiteX10" fmla="*/ 2462780 w 3763824"/>
              <a:gd name="connsiteY10" fmla="*/ 33988 h 2283299"/>
              <a:gd name="connsiteX11" fmla="*/ 2824024 w 3763824"/>
              <a:gd name="connsiteY11" fmla="*/ 19876 h 2283299"/>
              <a:gd name="connsiteX12" fmla="*/ 3473135 w 3763824"/>
              <a:gd name="connsiteY12" fmla="*/ 2943 h 2283299"/>
              <a:gd name="connsiteX13" fmla="*/ 3763824 w 3763824"/>
              <a:gd name="connsiteY13" fmla="*/ 121 h 2283299"/>
              <a:gd name="connsiteX0" fmla="*/ 7446 w 3763824"/>
              <a:gd name="connsiteY0" fmla="*/ 2283299 h 2283299"/>
              <a:gd name="connsiteX1" fmla="*/ 21557 w 3763824"/>
              <a:gd name="connsiteY1" fmla="*/ 931454 h 2283299"/>
              <a:gd name="connsiteX2" fmla="*/ 128802 w 3763824"/>
              <a:gd name="connsiteY2" fmla="*/ 649232 h 2283299"/>
              <a:gd name="connsiteX3" fmla="*/ 186642 w 3763824"/>
              <a:gd name="connsiteY3" fmla="*/ 510081 h 2283299"/>
              <a:gd name="connsiteX4" fmla="*/ 281163 w 3763824"/>
              <a:gd name="connsiteY4" fmla="*/ 409343 h 2283299"/>
              <a:gd name="connsiteX5" fmla="*/ 365818 w 3763824"/>
              <a:gd name="connsiteY5" fmla="*/ 304921 h 2283299"/>
              <a:gd name="connsiteX6" fmla="*/ 481580 w 3763824"/>
              <a:gd name="connsiteY6" fmla="*/ 206142 h 2283299"/>
              <a:gd name="connsiteX7" fmla="*/ 806057 w 3763824"/>
              <a:gd name="connsiteY7" fmla="*/ 152521 h 2283299"/>
              <a:gd name="connsiteX8" fmla="*/ 1455246 w 3763824"/>
              <a:gd name="connsiteY8" fmla="*/ 101721 h 2283299"/>
              <a:gd name="connsiteX9" fmla="*/ 2053557 w 3763824"/>
              <a:gd name="connsiteY9" fmla="*/ 67854 h 2283299"/>
              <a:gd name="connsiteX10" fmla="*/ 2462780 w 3763824"/>
              <a:gd name="connsiteY10" fmla="*/ 33988 h 2283299"/>
              <a:gd name="connsiteX11" fmla="*/ 2824024 w 3763824"/>
              <a:gd name="connsiteY11" fmla="*/ 19876 h 2283299"/>
              <a:gd name="connsiteX12" fmla="*/ 3473135 w 3763824"/>
              <a:gd name="connsiteY12" fmla="*/ 2943 h 2283299"/>
              <a:gd name="connsiteX13" fmla="*/ 3763824 w 3763824"/>
              <a:gd name="connsiteY13" fmla="*/ 121 h 2283299"/>
              <a:gd name="connsiteX0" fmla="*/ 7446 w 3763824"/>
              <a:gd name="connsiteY0" fmla="*/ 2283299 h 2283299"/>
              <a:gd name="connsiteX1" fmla="*/ 21557 w 3763824"/>
              <a:gd name="connsiteY1" fmla="*/ 931454 h 2283299"/>
              <a:gd name="connsiteX2" fmla="*/ 128802 w 3763824"/>
              <a:gd name="connsiteY2" fmla="*/ 649232 h 2283299"/>
              <a:gd name="connsiteX3" fmla="*/ 186642 w 3763824"/>
              <a:gd name="connsiteY3" fmla="*/ 510081 h 2283299"/>
              <a:gd name="connsiteX4" fmla="*/ 268957 w 3763824"/>
              <a:gd name="connsiteY4" fmla="*/ 388077 h 2283299"/>
              <a:gd name="connsiteX5" fmla="*/ 365818 w 3763824"/>
              <a:gd name="connsiteY5" fmla="*/ 304921 h 2283299"/>
              <a:gd name="connsiteX6" fmla="*/ 481580 w 3763824"/>
              <a:gd name="connsiteY6" fmla="*/ 206142 h 2283299"/>
              <a:gd name="connsiteX7" fmla="*/ 806057 w 3763824"/>
              <a:gd name="connsiteY7" fmla="*/ 152521 h 2283299"/>
              <a:gd name="connsiteX8" fmla="*/ 1455246 w 3763824"/>
              <a:gd name="connsiteY8" fmla="*/ 101721 h 2283299"/>
              <a:gd name="connsiteX9" fmla="*/ 2053557 w 3763824"/>
              <a:gd name="connsiteY9" fmla="*/ 67854 h 2283299"/>
              <a:gd name="connsiteX10" fmla="*/ 2462780 w 3763824"/>
              <a:gd name="connsiteY10" fmla="*/ 33988 h 2283299"/>
              <a:gd name="connsiteX11" fmla="*/ 2824024 w 3763824"/>
              <a:gd name="connsiteY11" fmla="*/ 19876 h 2283299"/>
              <a:gd name="connsiteX12" fmla="*/ 3473135 w 3763824"/>
              <a:gd name="connsiteY12" fmla="*/ 2943 h 2283299"/>
              <a:gd name="connsiteX13" fmla="*/ 3763824 w 3763824"/>
              <a:gd name="connsiteY13" fmla="*/ 121 h 2283299"/>
              <a:gd name="connsiteX0" fmla="*/ 7446 w 3763824"/>
              <a:gd name="connsiteY0" fmla="*/ 2283299 h 2283299"/>
              <a:gd name="connsiteX1" fmla="*/ 21557 w 3763824"/>
              <a:gd name="connsiteY1" fmla="*/ 931454 h 2283299"/>
              <a:gd name="connsiteX2" fmla="*/ 128802 w 3763824"/>
              <a:gd name="connsiteY2" fmla="*/ 649232 h 2283299"/>
              <a:gd name="connsiteX3" fmla="*/ 186642 w 3763824"/>
              <a:gd name="connsiteY3" fmla="*/ 510081 h 2283299"/>
              <a:gd name="connsiteX4" fmla="*/ 268957 w 3763824"/>
              <a:gd name="connsiteY4" fmla="*/ 388077 h 2283299"/>
              <a:gd name="connsiteX5" fmla="*/ 347507 w 3763824"/>
              <a:gd name="connsiteY5" fmla="*/ 307959 h 2283299"/>
              <a:gd name="connsiteX6" fmla="*/ 481580 w 3763824"/>
              <a:gd name="connsiteY6" fmla="*/ 206142 h 2283299"/>
              <a:gd name="connsiteX7" fmla="*/ 806057 w 3763824"/>
              <a:gd name="connsiteY7" fmla="*/ 152521 h 2283299"/>
              <a:gd name="connsiteX8" fmla="*/ 1455246 w 3763824"/>
              <a:gd name="connsiteY8" fmla="*/ 101721 h 2283299"/>
              <a:gd name="connsiteX9" fmla="*/ 2053557 w 3763824"/>
              <a:gd name="connsiteY9" fmla="*/ 67854 h 2283299"/>
              <a:gd name="connsiteX10" fmla="*/ 2462780 w 3763824"/>
              <a:gd name="connsiteY10" fmla="*/ 33988 h 2283299"/>
              <a:gd name="connsiteX11" fmla="*/ 2824024 w 3763824"/>
              <a:gd name="connsiteY11" fmla="*/ 19876 h 2283299"/>
              <a:gd name="connsiteX12" fmla="*/ 3473135 w 3763824"/>
              <a:gd name="connsiteY12" fmla="*/ 2943 h 2283299"/>
              <a:gd name="connsiteX13" fmla="*/ 3763824 w 3763824"/>
              <a:gd name="connsiteY13" fmla="*/ 121 h 2283299"/>
              <a:gd name="connsiteX0" fmla="*/ 4355 w 3760733"/>
              <a:gd name="connsiteY0" fmla="*/ 2283299 h 2283299"/>
              <a:gd name="connsiteX1" fmla="*/ 18466 w 3760733"/>
              <a:gd name="connsiteY1" fmla="*/ 931454 h 2283299"/>
              <a:gd name="connsiteX2" fmla="*/ 107401 w 3760733"/>
              <a:gd name="connsiteY2" fmla="*/ 646194 h 2283299"/>
              <a:gd name="connsiteX3" fmla="*/ 183551 w 3760733"/>
              <a:gd name="connsiteY3" fmla="*/ 510081 h 2283299"/>
              <a:gd name="connsiteX4" fmla="*/ 265866 w 3760733"/>
              <a:gd name="connsiteY4" fmla="*/ 388077 h 2283299"/>
              <a:gd name="connsiteX5" fmla="*/ 344416 w 3760733"/>
              <a:gd name="connsiteY5" fmla="*/ 307959 h 2283299"/>
              <a:gd name="connsiteX6" fmla="*/ 478489 w 3760733"/>
              <a:gd name="connsiteY6" fmla="*/ 206142 h 2283299"/>
              <a:gd name="connsiteX7" fmla="*/ 802966 w 3760733"/>
              <a:gd name="connsiteY7" fmla="*/ 152521 h 2283299"/>
              <a:gd name="connsiteX8" fmla="*/ 1452155 w 3760733"/>
              <a:gd name="connsiteY8" fmla="*/ 101721 h 2283299"/>
              <a:gd name="connsiteX9" fmla="*/ 2050466 w 3760733"/>
              <a:gd name="connsiteY9" fmla="*/ 67854 h 2283299"/>
              <a:gd name="connsiteX10" fmla="*/ 2459689 w 3760733"/>
              <a:gd name="connsiteY10" fmla="*/ 33988 h 2283299"/>
              <a:gd name="connsiteX11" fmla="*/ 2820933 w 3760733"/>
              <a:gd name="connsiteY11" fmla="*/ 19876 h 2283299"/>
              <a:gd name="connsiteX12" fmla="*/ 3470044 w 3760733"/>
              <a:gd name="connsiteY12" fmla="*/ 2943 h 2283299"/>
              <a:gd name="connsiteX13" fmla="*/ 3760733 w 3760733"/>
              <a:gd name="connsiteY13" fmla="*/ 121 h 2283299"/>
              <a:gd name="connsiteX0" fmla="*/ 4355 w 3760733"/>
              <a:gd name="connsiteY0" fmla="*/ 2283299 h 2283299"/>
              <a:gd name="connsiteX1" fmla="*/ 18466 w 3760733"/>
              <a:gd name="connsiteY1" fmla="*/ 931454 h 2283299"/>
              <a:gd name="connsiteX2" fmla="*/ 107401 w 3760733"/>
              <a:gd name="connsiteY2" fmla="*/ 646194 h 2283299"/>
              <a:gd name="connsiteX3" fmla="*/ 183551 w 3760733"/>
              <a:gd name="connsiteY3" fmla="*/ 510081 h 2283299"/>
              <a:gd name="connsiteX4" fmla="*/ 265866 w 3760733"/>
              <a:gd name="connsiteY4" fmla="*/ 388077 h 2283299"/>
              <a:gd name="connsiteX5" fmla="*/ 344416 w 3760733"/>
              <a:gd name="connsiteY5" fmla="*/ 307959 h 2283299"/>
              <a:gd name="connsiteX6" fmla="*/ 478489 w 3760733"/>
              <a:gd name="connsiteY6" fmla="*/ 206142 h 2283299"/>
              <a:gd name="connsiteX7" fmla="*/ 802966 w 3760733"/>
              <a:gd name="connsiteY7" fmla="*/ 152521 h 2283299"/>
              <a:gd name="connsiteX8" fmla="*/ 1452155 w 3760733"/>
              <a:gd name="connsiteY8" fmla="*/ 101721 h 2283299"/>
              <a:gd name="connsiteX9" fmla="*/ 2050466 w 3760733"/>
              <a:gd name="connsiteY9" fmla="*/ 67854 h 2283299"/>
              <a:gd name="connsiteX10" fmla="*/ 2459689 w 3760733"/>
              <a:gd name="connsiteY10" fmla="*/ 33988 h 2283299"/>
              <a:gd name="connsiteX11" fmla="*/ 2820933 w 3760733"/>
              <a:gd name="connsiteY11" fmla="*/ 19876 h 2283299"/>
              <a:gd name="connsiteX12" fmla="*/ 3470044 w 3760733"/>
              <a:gd name="connsiteY12" fmla="*/ 2943 h 2283299"/>
              <a:gd name="connsiteX13" fmla="*/ 3760733 w 3760733"/>
              <a:gd name="connsiteY13" fmla="*/ 121 h 2283299"/>
              <a:gd name="connsiteX0" fmla="*/ 10924 w 3767302"/>
              <a:gd name="connsiteY0" fmla="*/ 2283299 h 2283299"/>
              <a:gd name="connsiteX1" fmla="*/ 25035 w 3767302"/>
              <a:gd name="connsiteY1" fmla="*/ 931454 h 2283299"/>
              <a:gd name="connsiteX2" fmla="*/ 113970 w 3767302"/>
              <a:gd name="connsiteY2" fmla="*/ 646194 h 2283299"/>
              <a:gd name="connsiteX3" fmla="*/ 190120 w 3767302"/>
              <a:gd name="connsiteY3" fmla="*/ 510081 h 2283299"/>
              <a:gd name="connsiteX4" fmla="*/ 272435 w 3767302"/>
              <a:gd name="connsiteY4" fmla="*/ 388077 h 2283299"/>
              <a:gd name="connsiteX5" fmla="*/ 350985 w 3767302"/>
              <a:gd name="connsiteY5" fmla="*/ 307959 h 2283299"/>
              <a:gd name="connsiteX6" fmla="*/ 485058 w 3767302"/>
              <a:gd name="connsiteY6" fmla="*/ 206142 h 2283299"/>
              <a:gd name="connsiteX7" fmla="*/ 809535 w 3767302"/>
              <a:gd name="connsiteY7" fmla="*/ 152521 h 2283299"/>
              <a:gd name="connsiteX8" fmla="*/ 1458724 w 3767302"/>
              <a:gd name="connsiteY8" fmla="*/ 101721 h 2283299"/>
              <a:gd name="connsiteX9" fmla="*/ 2057035 w 3767302"/>
              <a:gd name="connsiteY9" fmla="*/ 67854 h 2283299"/>
              <a:gd name="connsiteX10" fmla="*/ 2466258 w 3767302"/>
              <a:gd name="connsiteY10" fmla="*/ 33988 h 2283299"/>
              <a:gd name="connsiteX11" fmla="*/ 2827502 w 3767302"/>
              <a:gd name="connsiteY11" fmla="*/ 19876 h 2283299"/>
              <a:gd name="connsiteX12" fmla="*/ 3476613 w 3767302"/>
              <a:gd name="connsiteY12" fmla="*/ 2943 h 2283299"/>
              <a:gd name="connsiteX13" fmla="*/ 3767302 w 3767302"/>
              <a:gd name="connsiteY13" fmla="*/ 121 h 2283299"/>
              <a:gd name="connsiteX0" fmla="*/ 10924 w 3767302"/>
              <a:gd name="connsiteY0" fmla="*/ 2283299 h 2283299"/>
              <a:gd name="connsiteX1" fmla="*/ 25035 w 3767302"/>
              <a:gd name="connsiteY1" fmla="*/ 931454 h 2283299"/>
              <a:gd name="connsiteX2" fmla="*/ 113970 w 3767302"/>
              <a:gd name="connsiteY2" fmla="*/ 646194 h 2283299"/>
              <a:gd name="connsiteX3" fmla="*/ 190120 w 3767302"/>
              <a:gd name="connsiteY3" fmla="*/ 510081 h 2283299"/>
              <a:gd name="connsiteX4" fmla="*/ 272435 w 3767302"/>
              <a:gd name="connsiteY4" fmla="*/ 388077 h 2283299"/>
              <a:gd name="connsiteX5" fmla="*/ 350985 w 3767302"/>
              <a:gd name="connsiteY5" fmla="*/ 307959 h 2283299"/>
              <a:gd name="connsiteX6" fmla="*/ 485058 w 3767302"/>
              <a:gd name="connsiteY6" fmla="*/ 206142 h 2283299"/>
              <a:gd name="connsiteX7" fmla="*/ 809535 w 3767302"/>
              <a:gd name="connsiteY7" fmla="*/ 152521 h 2283299"/>
              <a:gd name="connsiteX8" fmla="*/ 1458724 w 3767302"/>
              <a:gd name="connsiteY8" fmla="*/ 101721 h 2283299"/>
              <a:gd name="connsiteX9" fmla="*/ 2057035 w 3767302"/>
              <a:gd name="connsiteY9" fmla="*/ 67854 h 2283299"/>
              <a:gd name="connsiteX10" fmla="*/ 2466258 w 3767302"/>
              <a:gd name="connsiteY10" fmla="*/ 33988 h 2283299"/>
              <a:gd name="connsiteX11" fmla="*/ 2827502 w 3767302"/>
              <a:gd name="connsiteY11" fmla="*/ 19876 h 2283299"/>
              <a:gd name="connsiteX12" fmla="*/ 3476613 w 3767302"/>
              <a:gd name="connsiteY12" fmla="*/ 2943 h 2283299"/>
              <a:gd name="connsiteX13" fmla="*/ 3767302 w 3767302"/>
              <a:gd name="connsiteY13" fmla="*/ 121 h 2283299"/>
              <a:gd name="connsiteX0" fmla="*/ 10924 w 3767302"/>
              <a:gd name="connsiteY0" fmla="*/ 2283299 h 2283299"/>
              <a:gd name="connsiteX1" fmla="*/ 25035 w 3767302"/>
              <a:gd name="connsiteY1" fmla="*/ 931454 h 2283299"/>
              <a:gd name="connsiteX2" fmla="*/ 113970 w 3767302"/>
              <a:gd name="connsiteY2" fmla="*/ 646194 h 2283299"/>
              <a:gd name="connsiteX3" fmla="*/ 190120 w 3767302"/>
              <a:gd name="connsiteY3" fmla="*/ 510081 h 2283299"/>
              <a:gd name="connsiteX4" fmla="*/ 272435 w 3767302"/>
              <a:gd name="connsiteY4" fmla="*/ 388077 h 2283299"/>
              <a:gd name="connsiteX5" fmla="*/ 350985 w 3767302"/>
              <a:gd name="connsiteY5" fmla="*/ 307959 h 2283299"/>
              <a:gd name="connsiteX6" fmla="*/ 485058 w 3767302"/>
              <a:gd name="connsiteY6" fmla="*/ 206142 h 2283299"/>
              <a:gd name="connsiteX7" fmla="*/ 809535 w 3767302"/>
              <a:gd name="connsiteY7" fmla="*/ 152521 h 2283299"/>
              <a:gd name="connsiteX8" fmla="*/ 1458724 w 3767302"/>
              <a:gd name="connsiteY8" fmla="*/ 101721 h 2283299"/>
              <a:gd name="connsiteX9" fmla="*/ 2057035 w 3767302"/>
              <a:gd name="connsiteY9" fmla="*/ 67854 h 2283299"/>
              <a:gd name="connsiteX10" fmla="*/ 2466258 w 3767302"/>
              <a:gd name="connsiteY10" fmla="*/ 33988 h 2283299"/>
              <a:gd name="connsiteX11" fmla="*/ 2827502 w 3767302"/>
              <a:gd name="connsiteY11" fmla="*/ 19876 h 2283299"/>
              <a:gd name="connsiteX12" fmla="*/ 3476613 w 3767302"/>
              <a:gd name="connsiteY12" fmla="*/ 2943 h 2283299"/>
              <a:gd name="connsiteX13" fmla="*/ 3767302 w 3767302"/>
              <a:gd name="connsiteY13" fmla="*/ 121 h 2283299"/>
              <a:gd name="connsiteX0" fmla="*/ 10924 w 3767302"/>
              <a:gd name="connsiteY0" fmla="*/ 2283299 h 2283299"/>
              <a:gd name="connsiteX1" fmla="*/ 25035 w 3767302"/>
              <a:gd name="connsiteY1" fmla="*/ 931454 h 2283299"/>
              <a:gd name="connsiteX2" fmla="*/ 113970 w 3767302"/>
              <a:gd name="connsiteY2" fmla="*/ 646194 h 2283299"/>
              <a:gd name="connsiteX3" fmla="*/ 190120 w 3767302"/>
              <a:gd name="connsiteY3" fmla="*/ 510081 h 2283299"/>
              <a:gd name="connsiteX4" fmla="*/ 272435 w 3767302"/>
              <a:gd name="connsiteY4" fmla="*/ 388077 h 2283299"/>
              <a:gd name="connsiteX5" fmla="*/ 344881 w 3767302"/>
              <a:gd name="connsiteY5" fmla="*/ 301883 h 2283299"/>
              <a:gd name="connsiteX6" fmla="*/ 485058 w 3767302"/>
              <a:gd name="connsiteY6" fmla="*/ 206142 h 2283299"/>
              <a:gd name="connsiteX7" fmla="*/ 809535 w 3767302"/>
              <a:gd name="connsiteY7" fmla="*/ 152521 h 2283299"/>
              <a:gd name="connsiteX8" fmla="*/ 1458724 w 3767302"/>
              <a:gd name="connsiteY8" fmla="*/ 101721 h 2283299"/>
              <a:gd name="connsiteX9" fmla="*/ 2057035 w 3767302"/>
              <a:gd name="connsiteY9" fmla="*/ 67854 h 2283299"/>
              <a:gd name="connsiteX10" fmla="*/ 2466258 w 3767302"/>
              <a:gd name="connsiteY10" fmla="*/ 33988 h 2283299"/>
              <a:gd name="connsiteX11" fmla="*/ 2827502 w 3767302"/>
              <a:gd name="connsiteY11" fmla="*/ 19876 h 2283299"/>
              <a:gd name="connsiteX12" fmla="*/ 3476613 w 3767302"/>
              <a:gd name="connsiteY12" fmla="*/ 2943 h 2283299"/>
              <a:gd name="connsiteX13" fmla="*/ 3767302 w 3767302"/>
              <a:gd name="connsiteY13" fmla="*/ 121 h 2283299"/>
              <a:gd name="connsiteX0" fmla="*/ 1983 w 3781913"/>
              <a:gd name="connsiteY0" fmla="*/ 2283299 h 2283299"/>
              <a:gd name="connsiteX1" fmla="*/ 39646 w 3781913"/>
              <a:gd name="connsiteY1" fmla="*/ 931454 h 2283299"/>
              <a:gd name="connsiteX2" fmla="*/ 128581 w 3781913"/>
              <a:gd name="connsiteY2" fmla="*/ 646194 h 2283299"/>
              <a:gd name="connsiteX3" fmla="*/ 204731 w 3781913"/>
              <a:gd name="connsiteY3" fmla="*/ 510081 h 2283299"/>
              <a:gd name="connsiteX4" fmla="*/ 287046 w 3781913"/>
              <a:gd name="connsiteY4" fmla="*/ 388077 h 2283299"/>
              <a:gd name="connsiteX5" fmla="*/ 359492 w 3781913"/>
              <a:gd name="connsiteY5" fmla="*/ 301883 h 2283299"/>
              <a:gd name="connsiteX6" fmla="*/ 499669 w 3781913"/>
              <a:gd name="connsiteY6" fmla="*/ 206142 h 2283299"/>
              <a:gd name="connsiteX7" fmla="*/ 824146 w 3781913"/>
              <a:gd name="connsiteY7" fmla="*/ 152521 h 2283299"/>
              <a:gd name="connsiteX8" fmla="*/ 1473335 w 3781913"/>
              <a:gd name="connsiteY8" fmla="*/ 101721 h 2283299"/>
              <a:gd name="connsiteX9" fmla="*/ 2071646 w 3781913"/>
              <a:gd name="connsiteY9" fmla="*/ 67854 h 2283299"/>
              <a:gd name="connsiteX10" fmla="*/ 2480869 w 3781913"/>
              <a:gd name="connsiteY10" fmla="*/ 33988 h 2283299"/>
              <a:gd name="connsiteX11" fmla="*/ 2842113 w 3781913"/>
              <a:gd name="connsiteY11" fmla="*/ 19876 h 2283299"/>
              <a:gd name="connsiteX12" fmla="*/ 3491224 w 3781913"/>
              <a:gd name="connsiteY12" fmla="*/ 2943 h 2283299"/>
              <a:gd name="connsiteX13" fmla="*/ 3781913 w 3781913"/>
              <a:gd name="connsiteY13" fmla="*/ 121 h 2283299"/>
              <a:gd name="connsiteX0" fmla="*/ 1937 w 3781867"/>
              <a:gd name="connsiteY0" fmla="*/ 2283299 h 2283299"/>
              <a:gd name="connsiteX1" fmla="*/ 39600 w 3781867"/>
              <a:gd name="connsiteY1" fmla="*/ 931454 h 2283299"/>
              <a:gd name="connsiteX2" fmla="*/ 123164 w 3781867"/>
              <a:gd name="connsiteY2" fmla="*/ 632825 h 2283299"/>
              <a:gd name="connsiteX3" fmla="*/ 204685 w 3781867"/>
              <a:gd name="connsiteY3" fmla="*/ 510081 h 2283299"/>
              <a:gd name="connsiteX4" fmla="*/ 287000 w 3781867"/>
              <a:gd name="connsiteY4" fmla="*/ 388077 h 2283299"/>
              <a:gd name="connsiteX5" fmla="*/ 359446 w 3781867"/>
              <a:gd name="connsiteY5" fmla="*/ 301883 h 2283299"/>
              <a:gd name="connsiteX6" fmla="*/ 499623 w 3781867"/>
              <a:gd name="connsiteY6" fmla="*/ 206142 h 2283299"/>
              <a:gd name="connsiteX7" fmla="*/ 824100 w 3781867"/>
              <a:gd name="connsiteY7" fmla="*/ 152521 h 2283299"/>
              <a:gd name="connsiteX8" fmla="*/ 1473289 w 3781867"/>
              <a:gd name="connsiteY8" fmla="*/ 101721 h 2283299"/>
              <a:gd name="connsiteX9" fmla="*/ 2071600 w 3781867"/>
              <a:gd name="connsiteY9" fmla="*/ 67854 h 2283299"/>
              <a:gd name="connsiteX10" fmla="*/ 2480823 w 3781867"/>
              <a:gd name="connsiteY10" fmla="*/ 33988 h 2283299"/>
              <a:gd name="connsiteX11" fmla="*/ 2842067 w 3781867"/>
              <a:gd name="connsiteY11" fmla="*/ 19876 h 2283299"/>
              <a:gd name="connsiteX12" fmla="*/ 3491178 w 3781867"/>
              <a:gd name="connsiteY12" fmla="*/ 2943 h 2283299"/>
              <a:gd name="connsiteX13" fmla="*/ 3781867 w 3781867"/>
              <a:gd name="connsiteY13" fmla="*/ 121 h 2283299"/>
              <a:gd name="connsiteX0" fmla="*/ 1937 w 3781867"/>
              <a:gd name="connsiteY0" fmla="*/ 2283299 h 2283299"/>
              <a:gd name="connsiteX1" fmla="*/ 39600 w 3781867"/>
              <a:gd name="connsiteY1" fmla="*/ 931454 h 2283299"/>
              <a:gd name="connsiteX2" fmla="*/ 123164 w 3781867"/>
              <a:gd name="connsiteY2" fmla="*/ 632825 h 2283299"/>
              <a:gd name="connsiteX3" fmla="*/ 204685 w 3781867"/>
              <a:gd name="connsiteY3" fmla="*/ 510081 h 2283299"/>
              <a:gd name="connsiteX4" fmla="*/ 287000 w 3781867"/>
              <a:gd name="connsiteY4" fmla="*/ 388077 h 2283299"/>
              <a:gd name="connsiteX5" fmla="*/ 359446 w 3781867"/>
              <a:gd name="connsiteY5" fmla="*/ 301883 h 2283299"/>
              <a:gd name="connsiteX6" fmla="*/ 499623 w 3781867"/>
              <a:gd name="connsiteY6" fmla="*/ 206142 h 2283299"/>
              <a:gd name="connsiteX7" fmla="*/ 824100 w 3781867"/>
              <a:gd name="connsiteY7" fmla="*/ 152521 h 2283299"/>
              <a:gd name="connsiteX8" fmla="*/ 1473289 w 3781867"/>
              <a:gd name="connsiteY8" fmla="*/ 101721 h 2283299"/>
              <a:gd name="connsiteX9" fmla="*/ 2071600 w 3781867"/>
              <a:gd name="connsiteY9" fmla="*/ 67854 h 2283299"/>
              <a:gd name="connsiteX10" fmla="*/ 2480823 w 3781867"/>
              <a:gd name="connsiteY10" fmla="*/ 33988 h 2283299"/>
              <a:gd name="connsiteX11" fmla="*/ 2842067 w 3781867"/>
              <a:gd name="connsiteY11" fmla="*/ 19876 h 2283299"/>
              <a:gd name="connsiteX12" fmla="*/ 3491178 w 3781867"/>
              <a:gd name="connsiteY12" fmla="*/ 2943 h 2283299"/>
              <a:gd name="connsiteX13" fmla="*/ 3781867 w 3781867"/>
              <a:gd name="connsiteY13" fmla="*/ 121 h 2283299"/>
              <a:gd name="connsiteX0" fmla="*/ 1937 w 3781867"/>
              <a:gd name="connsiteY0" fmla="*/ 2283299 h 2283299"/>
              <a:gd name="connsiteX1" fmla="*/ 39600 w 3781867"/>
              <a:gd name="connsiteY1" fmla="*/ 931454 h 2283299"/>
              <a:gd name="connsiteX2" fmla="*/ 123164 w 3781867"/>
              <a:gd name="connsiteY2" fmla="*/ 632825 h 2283299"/>
              <a:gd name="connsiteX3" fmla="*/ 204685 w 3781867"/>
              <a:gd name="connsiteY3" fmla="*/ 510081 h 2283299"/>
              <a:gd name="connsiteX4" fmla="*/ 287000 w 3781867"/>
              <a:gd name="connsiteY4" fmla="*/ 388077 h 2283299"/>
              <a:gd name="connsiteX5" fmla="*/ 359446 w 3781867"/>
              <a:gd name="connsiteY5" fmla="*/ 301883 h 2283299"/>
              <a:gd name="connsiteX6" fmla="*/ 499623 w 3781867"/>
              <a:gd name="connsiteY6" fmla="*/ 206142 h 2283299"/>
              <a:gd name="connsiteX7" fmla="*/ 824100 w 3781867"/>
              <a:gd name="connsiteY7" fmla="*/ 152521 h 2283299"/>
              <a:gd name="connsiteX8" fmla="*/ 1473289 w 3781867"/>
              <a:gd name="connsiteY8" fmla="*/ 101721 h 2283299"/>
              <a:gd name="connsiteX9" fmla="*/ 2071600 w 3781867"/>
              <a:gd name="connsiteY9" fmla="*/ 67854 h 2283299"/>
              <a:gd name="connsiteX10" fmla="*/ 2480823 w 3781867"/>
              <a:gd name="connsiteY10" fmla="*/ 33988 h 2283299"/>
              <a:gd name="connsiteX11" fmla="*/ 2842067 w 3781867"/>
              <a:gd name="connsiteY11" fmla="*/ 19876 h 2283299"/>
              <a:gd name="connsiteX12" fmla="*/ 3491178 w 3781867"/>
              <a:gd name="connsiteY12" fmla="*/ 2943 h 2283299"/>
              <a:gd name="connsiteX13" fmla="*/ 3781867 w 3781867"/>
              <a:gd name="connsiteY13" fmla="*/ 121 h 2283299"/>
              <a:gd name="connsiteX0" fmla="*/ 2670 w 3782600"/>
              <a:gd name="connsiteY0" fmla="*/ 2283299 h 2283299"/>
              <a:gd name="connsiteX1" fmla="*/ 40333 w 3782600"/>
              <a:gd name="connsiteY1" fmla="*/ 931454 h 2283299"/>
              <a:gd name="connsiteX2" fmla="*/ 123897 w 3782600"/>
              <a:gd name="connsiteY2" fmla="*/ 632825 h 2283299"/>
              <a:gd name="connsiteX3" fmla="*/ 205418 w 3782600"/>
              <a:gd name="connsiteY3" fmla="*/ 510081 h 2283299"/>
              <a:gd name="connsiteX4" fmla="*/ 287733 w 3782600"/>
              <a:gd name="connsiteY4" fmla="*/ 388077 h 2283299"/>
              <a:gd name="connsiteX5" fmla="*/ 360179 w 3782600"/>
              <a:gd name="connsiteY5" fmla="*/ 301883 h 2283299"/>
              <a:gd name="connsiteX6" fmla="*/ 500356 w 3782600"/>
              <a:gd name="connsiteY6" fmla="*/ 206142 h 2283299"/>
              <a:gd name="connsiteX7" fmla="*/ 824833 w 3782600"/>
              <a:gd name="connsiteY7" fmla="*/ 152521 h 2283299"/>
              <a:gd name="connsiteX8" fmla="*/ 1474022 w 3782600"/>
              <a:gd name="connsiteY8" fmla="*/ 101721 h 2283299"/>
              <a:gd name="connsiteX9" fmla="*/ 2072333 w 3782600"/>
              <a:gd name="connsiteY9" fmla="*/ 67854 h 2283299"/>
              <a:gd name="connsiteX10" fmla="*/ 2481556 w 3782600"/>
              <a:gd name="connsiteY10" fmla="*/ 33988 h 2283299"/>
              <a:gd name="connsiteX11" fmla="*/ 2842800 w 3782600"/>
              <a:gd name="connsiteY11" fmla="*/ 19876 h 2283299"/>
              <a:gd name="connsiteX12" fmla="*/ 3491911 w 3782600"/>
              <a:gd name="connsiteY12" fmla="*/ 2943 h 2283299"/>
              <a:gd name="connsiteX13" fmla="*/ 3782600 w 3782600"/>
              <a:gd name="connsiteY13" fmla="*/ 121 h 2283299"/>
              <a:gd name="connsiteX0" fmla="*/ 2670 w 3782600"/>
              <a:gd name="connsiteY0" fmla="*/ 2283299 h 2283299"/>
              <a:gd name="connsiteX1" fmla="*/ 40333 w 3782600"/>
              <a:gd name="connsiteY1" fmla="*/ 931454 h 2283299"/>
              <a:gd name="connsiteX2" fmla="*/ 123897 w 3782600"/>
              <a:gd name="connsiteY2" fmla="*/ 632825 h 2283299"/>
              <a:gd name="connsiteX3" fmla="*/ 191990 w 3782600"/>
              <a:gd name="connsiteY3" fmla="*/ 504734 h 2283299"/>
              <a:gd name="connsiteX4" fmla="*/ 287733 w 3782600"/>
              <a:gd name="connsiteY4" fmla="*/ 388077 h 2283299"/>
              <a:gd name="connsiteX5" fmla="*/ 360179 w 3782600"/>
              <a:gd name="connsiteY5" fmla="*/ 301883 h 2283299"/>
              <a:gd name="connsiteX6" fmla="*/ 500356 w 3782600"/>
              <a:gd name="connsiteY6" fmla="*/ 206142 h 2283299"/>
              <a:gd name="connsiteX7" fmla="*/ 824833 w 3782600"/>
              <a:gd name="connsiteY7" fmla="*/ 152521 h 2283299"/>
              <a:gd name="connsiteX8" fmla="*/ 1474022 w 3782600"/>
              <a:gd name="connsiteY8" fmla="*/ 101721 h 2283299"/>
              <a:gd name="connsiteX9" fmla="*/ 2072333 w 3782600"/>
              <a:gd name="connsiteY9" fmla="*/ 67854 h 2283299"/>
              <a:gd name="connsiteX10" fmla="*/ 2481556 w 3782600"/>
              <a:gd name="connsiteY10" fmla="*/ 33988 h 2283299"/>
              <a:gd name="connsiteX11" fmla="*/ 2842800 w 3782600"/>
              <a:gd name="connsiteY11" fmla="*/ 19876 h 2283299"/>
              <a:gd name="connsiteX12" fmla="*/ 3491911 w 3782600"/>
              <a:gd name="connsiteY12" fmla="*/ 2943 h 2283299"/>
              <a:gd name="connsiteX13" fmla="*/ 3782600 w 3782600"/>
              <a:gd name="connsiteY13" fmla="*/ 121 h 2283299"/>
              <a:gd name="connsiteX0" fmla="*/ 2670 w 3782600"/>
              <a:gd name="connsiteY0" fmla="*/ 2283299 h 2283299"/>
              <a:gd name="connsiteX1" fmla="*/ 40333 w 3782600"/>
              <a:gd name="connsiteY1" fmla="*/ 931454 h 2283299"/>
              <a:gd name="connsiteX2" fmla="*/ 123897 w 3782600"/>
              <a:gd name="connsiteY2" fmla="*/ 632825 h 2283299"/>
              <a:gd name="connsiteX3" fmla="*/ 205418 w 3782600"/>
              <a:gd name="connsiteY3" fmla="*/ 510081 h 2283299"/>
              <a:gd name="connsiteX4" fmla="*/ 287733 w 3782600"/>
              <a:gd name="connsiteY4" fmla="*/ 388077 h 2283299"/>
              <a:gd name="connsiteX5" fmla="*/ 360179 w 3782600"/>
              <a:gd name="connsiteY5" fmla="*/ 301883 h 2283299"/>
              <a:gd name="connsiteX6" fmla="*/ 500356 w 3782600"/>
              <a:gd name="connsiteY6" fmla="*/ 206142 h 2283299"/>
              <a:gd name="connsiteX7" fmla="*/ 824833 w 3782600"/>
              <a:gd name="connsiteY7" fmla="*/ 152521 h 2283299"/>
              <a:gd name="connsiteX8" fmla="*/ 1474022 w 3782600"/>
              <a:gd name="connsiteY8" fmla="*/ 101721 h 2283299"/>
              <a:gd name="connsiteX9" fmla="*/ 2072333 w 3782600"/>
              <a:gd name="connsiteY9" fmla="*/ 67854 h 2283299"/>
              <a:gd name="connsiteX10" fmla="*/ 2481556 w 3782600"/>
              <a:gd name="connsiteY10" fmla="*/ 33988 h 2283299"/>
              <a:gd name="connsiteX11" fmla="*/ 2842800 w 3782600"/>
              <a:gd name="connsiteY11" fmla="*/ 19876 h 2283299"/>
              <a:gd name="connsiteX12" fmla="*/ 3491911 w 3782600"/>
              <a:gd name="connsiteY12" fmla="*/ 2943 h 2283299"/>
              <a:gd name="connsiteX13" fmla="*/ 3782600 w 3782600"/>
              <a:gd name="connsiteY13" fmla="*/ 121 h 2283299"/>
              <a:gd name="connsiteX0" fmla="*/ 2670 w 3782600"/>
              <a:gd name="connsiteY0" fmla="*/ 2283299 h 2283299"/>
              <a:gd name="connsiteX1" fmla="*/ 40333 w 3782600"/>
              <a:gd name="connsiteY1" fmla="*/ 931454 h 2283299"/>
              <a:gd name="connsiteX2" fmla="*/ 123897 w 3782600"/>
              <a:gd name="connsiteY2" fmla="*/ 632825 h 2283299"/>
              <a:gd name="connsiteX3" fmla="*/ 205418 w 3782600"/>
              <a:gd name="connsiteY3" fmla="*/ 510081 h 2283299"/>
              <a:gd name="connsiteX4" fmla="*/ 287733 w 3782600"/>
              <a:gd name="connsiteY4" fmla="*/ 388077 h 2283299"/>
              <a:gd name="connsiteX5" fmla="*/ 360179 w 3782600"/>
              <a:gd name="connsiteY5" fmla="*/ 301883 h 2283299"/>
              <a:gd name="connsiteX6" fmla="*/ 489613 w 3782600"/>
              <a:gd name="connsiteY6" fmla="*/ 230205 h 2283299"/>
              <a:gd name="connsiteX7" fmla="*/ 824833 w 3782600"/>
              <a:gd name="connsiteY7" fmla="*/ 152521 h 2283299"/>
              <a:gd name="connsiteX8" fmla="*/ 1474022 w 3782600"/>
              <a:gd name="connsiteY8" fmla="*/ 101721 h 2283299"/>
              <a:gd name="connsiteX9" fmla="*/ 2072333 w 3782600"/>
              <a:gd name="connsiteY9" fmla="*/ 67854 h 2283299"/>
              <a:gd name="connsiteX10" fmla="*/ 2481556 w 3782600"/>
              <a:gd name="connsiteY10" fmla="*/ 33988 h 2283299"/>
              <a:gd name="connsiteX11" fmla="*/ 2842800 w 3782600"/>
              <a:gd name="connsiteY11" fmla="*/ 19876 h 2283299"/>
              <a:gd name="connsiteX12" fmla="*/ 3491911 w 3782600"/>
              <a:gd name="connsiteY12" fmla="*/ 2943 h 2283299"/>
              <a:gd name="connsiteX13" fmla="*/ 3782600 w 3782600"/>
              <a:gd name="connsiteY13" fmla="*/ 121 h 228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2600" h="2283299">
                <a:moveTo>
                  <a:pt x="2670" y="2283299"/>
                </a:moveTo>
                <a:cubicBezTo>
                  <a:pt x="-6737" y="1737904"/>
                  <a:pt x="9386" y="1086218"/>
                  <a:pt x="40333" y="931454"/>
                </a:cubicBezTo>
                <a:cubicBezTo>
                  <a:pt x="71280" y="776690"/>
                  <a:pt x="96383" y="703054"/>
                  <a:pt x="123897" y="632825"/>
                </a:cubicBezTo>
                <a:cubicBezTo>
                  <a:pt x="151411" y="562596"/>
                  <a:pt x="178112" y="550872"/>
                  <a:pt x="205418" y="510081"/>
                </a:cubicBezTo>
                <a:cubicBezTo>
                  <a:pt x="232724" y="469290"/>
                  <a:pt x="261940" y="422777"/>
                  <a:pt x="287733" y="388077"/>
                </a:cubicBezTo>
                <a:cubicBezTo>
                  <a:pt x="313526" y="353377"/>
                  <a:pt x="326532" y="328195"/>
                  <a:pt x="360179" y="301883"/>
                </a:cubicBezTo>
                <a:cubicBezTo>
                  <a:pt x="393826" y="275571"/>
                  <a:pt x="412171" y="255099"/>
                  <a:pt x="489613" y="230205"/>
                </a:cubicBezTo>
                <a:cubicBezTo>
                  <a:pt x="567055" y="205311"/>
                  <a:pt x="660765" y="173935"/>
                  <a:pt x="824833" y="152521"/>
                </a:cubicBezTo>
                <a:cubicBezTo>
                  <a:pt x="988901" y="131107"/>
                  <a:pt x="1266105" y="115832"/>
                  <a:pt x="1474022" y="101721"/>
                </a:cubicBezTo>
                <a:cubicBezTo>
                  <a:pt x="1681939" y="87610"/>
                  <a:pt x="1904411" y="79143"/>
                  <a:pt x="2072333" y="67854"/>
                </a:cubicBezTo>
                <a:cubicBezTo>
                  <a:pt x="2240255" y="56565"/>
                  <a:pt x="2353145" y="41984"/>
                  <a:pt x="2481556" y="33988"/>
                </a:cubicBezTo>
                <a:cubicBezTo>
                  <a:pt x="2609967" y="25992"/>
                  <a:pt x="2842800" y="19876"/>
                  <a:pt x="2842800" y="19876"/>
                </a:cubicBezTo>
                <a:lnTo>
                  <a:pt x="3491911" y="2943"/>
                </a:lnTo>
                <a:cubicBezTo>
                  <a:pt x="3648544" y="-349"/>
                  <a:pt x="3715572" y="-114"/>
                  <a:pt x="3782600" y="121"/>
                </a:cubicBez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02BEEB5F-6527-3648-0538-AF974DE1BB8D}"/>
              </a:ext>
            </a:extLst>
          </p:cNvPr>
          <p:cNvSpPr/>
          <p:nvPr/>
        </p:nvSpPr>
        <p:spPr>
          <a:xfrm>
            <a:off x="419428" y="6998647"/>
            <a:ext cx="5927558" cy="2286001"/>
          </a:xfrm>
          <a:custGeom>
            <a:avLst/>
            <a:gdLst>
              <a:gd name="connsiteX0" fmla="*/ 0 w 5940926"/>
              <a:gd name="connsiteY0" fmla="*/ 2163011 h 2163011"/>
              <a:gd name="connsiteX1" fmla="*/ 13368 w 5940926"/>
              <a:gd name="connsiteY1" fmla="*/ 1655011 h 2163011"/>
              <a:gd name="connsiteX2" fmla="*/ 80210 w 5940926"/>
              <a:gd name="connsiteY2" fmla="*/ 1294063 h 2163011"/>
              <a:gd name="connsiteX3" fmla="*/ 237958 w 5940926"/>
              <a:gd name="connsiteY3" fmla="*/ 954506 h 2163011"/>
              <a:gd name="connsiteX4" fmla="*/ 1299410 w 5940926"/>
              <a:gd name="connsiteY4" fmla="*/ 427790 h 2163011"/>
              <a:gd name="connsiteX5" fmla="*/ 3320716 w 5940926"/>
              <a:gd name="connsiteY5" fmla="*/ 179137 h 2163011"/>
              <a:gd name="connsiteX6" fmla="*/ 5940926 w 5940926"/>
              <a:gd name="connsiteY6" fmla="*/ 0 h 2163011"/>
              <a:gd name="connsiteX0" fmla="*/ 0 w 5940926"/>
              <a:gd name="connsiteY0" fmla="*/ 2163011 h 2163011"/>
              <a:gd name="connsiteX1" fmla="*/ 13368 w 5940926"/>
              <a:gd name="connsiteY1" fmla="*/ 1655011 h 2163011"/>
              <a:gd name="connsiteX2" fmla="*/ 58821 w 5940926"/>
              <a:gd name="connsiteY2" fmla="*/ 1387642 h 2163011"/>
              <a:gd name="connsiteX3" fmla="*/ 237958 w 5940926"/>
              <a:gd name="connsiteY3" fmla="*/ 954506 h 2163011"/>
              <a:gd name="connsiteX4" fmla="*/ 1299410 w 5940926"/>
              <a:gd name="connsiteY4" fmla="*/ 427790 h 2163011"/>
              <a:gd name="connsiteX5" fmla="*/ 3320716 w 5940926"/>
              <a:gd name="connsiteY5" fmla="*/ 179137 h 2163011"/>
              <a:gd name="connsiteX6" fmla="*/ 5940926 w 5940926"/>
              <a:gd name="connsiteY6" fmla="*/ 0 h 2163011"/>
              <a:gd name="connsiteX0" fmla="*/ 0 w 5940926"/>
              <a:gd name="connsiteY0" fmla="*/ 2163011 h 2163011"/>
              <a:gd name="connsiteX1" fmla="*/ 13368 w 5940926"/>
              <a:gd name="connsiteY1" fmla="*/ 1655011 h 2163011"/>
              <a:gd name="connsiteX2" fmla="*/ 58821 w 5940926"/>
              <a:gd name="connsiteY2" fmla="*/ 1387642 h 2163011"/>
              <a:gd name="connsiteX3" fmla="*/ 237958 w 5940926"/>
              <a:gd name="connsiteY3" fmla="*/ 954506 h 2163011"/>
              <a:gd name="connsiteX4" fmla="*/ 1299410 w 5940926"/>
              <a:gd name="connsiteY4" fmla="*/ 427790 h 2163011"/>
              <a:gd name="connsiteX5" fmla="*/ 3320716 w 5940926"/>
              <a:gd name="connsiteY5" fmla="*/ 179137 h 2163011"/>
              <a:gd name="connsiteX6" fmla="*/ 5940926 w 5940926"/>
              <a:gd name="connsiteY6" fmla="*/ 0 h 2163011"/>
              <a:gd name="connsiteX0" fmla="*/ 0 w 5940926"/>
              <a:gd name="connsiteY0" fmla="*/ 2163011 h 2163011"/>
              <a:gd name="connsiteX1" fmla="*/ 13368 w 5940926"/>
              <a:gd name="connsiteY1" fmla="*/ 1655011 h 2163011"/>
              <a:gd name="connsiteX2" fmla="*/ 58821 w 5940926"/>
              <a:gd name="connsiteY2" fmla="*/ 1387642 h 2163011"/>
              <a:gd name="connsiteX3" fmla="*/ 237958 w 5940926"/>
              <a:gd name="connsiteY3" fmla="*/ 954506 h 2163011"/>
              <a:gd name="connsiteX4" fmla="*/ 1299410 w 5940926"/>
              <a:gd name="connsiteY4" fmla="*/ 427790 h 2163011"/>
              <a:gd name="connsiteX5" fmla="*/ 3320716 w 5940926"/>
              <a:gd name="connsiteY5" fmla="*/ 179137 h 2163011"/>
              <a:gd name="connsiteX6" fmla="*/ 5940926 w 5940926"/>
              <a:gd name="connsiteY6" fmla="*/ 0 h 2163011"/>
              <a:gd name="connsiteX0" fmla="*/ 0 w 5927558"/>
              <a:gd name="connsiteY0" fmla="*/ 2286001 h 2286001"/>
              <a:gd name="connsiteX1" fmla="*/ 13368 w 5927558"/>
              <a:gd name="connsiteY1" fmla="*/ 1778001 h 2286001"/>
              <a:gd name="connsiteX2" fmla="*/ 58821 w 5927558"/>
              <a:gd name="connsiteY2" fmla="*/ 1510632 h 2286001"/>
              <a:gd name="connsiteX3" fmla="*/ 237958 w 5927558"/>
              <a:gd name="connsiteY3" fmla="*/ 1077496 h 2286001"/>
              <a:gd name="connsiteX4" fmla="*/ 1299410 w 5927558"/>
              <a:gd name="connsiteY4" fmla="*/ 550780 h 2286001"/>
              <a:gd name="connsiteX5" fmla="*/ 3320716 w 5927558"/>
              <a:gd name="connsiteY5" fmla="*/ 302127 h 2286001"/>
              <a:gd name="connsiteX6" fmla="*/ 5927558 w 5927558"/>
              <a:gd name="connsiteY6" fmla="*/ 0 h 2286001"/>
              <a:gd name="connsiteX0" fmla="*/ 0 w 5927558"/>
              <a:gd name="connsiteY0" fmla="*/ 2286001 h 2286001"/>
              <a:gd name="connsiteX1" fmla="*/ 13368 w 5927558"/>
              <a:gd name="connsiteY1" fmla="*/ 1778001 h 2286001"/>
              <a:gd name="connsiteX2" fmla="*/ 58821 w 5927558"/>
              <a:gd name="connsiteY2" fmla="*/ 1510632 h 2286001"/>
              <a:gd name="connsiteX3" fmla="*/ 237958 w 5927558"/>
              <a:gd name="connsiteY3" fmla="*/ 1077496 h 2286001"/>
              <a:gd name="connsiteX4" fmla="*/ 1299410 w 5927558"/>
              <a:gd name="connsiteY4" fmla="*/ 550780 h 2286001"/>
              <a:gd name="connsiteX5" fmla="*/ 3320716 w 5927558"/>
              <a:gd name="connsiteY5" fmla="*/ 254001 h 2286001"/>
              <a:gd name="connsiteX6" fmla="*/ 5927558 w 5927558"/>
              <a:gd name="connsiteY6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558" h="2286001">
                <a:moveTo>
                  <a:pt x="0" y="2286001"/>
                </a:moveTo>
                <a:cubicBezTo>
                  <a:pt x="0" y="2104413"/>
                  <a:pt x="3565" y="1907229"/>
                  <a:pt x="13368" y="1778001"/>
                </a:cubicBezTo>
                <a:cubicBezTo>
                  <a:pt x="23171" y="1648773"/>
                  <a:pt x="32083" y="1646099"/>
                  <a:pt x="58821" y="1510632"/>
                </a:cubicBezTo>
                <a:cubicBezTo>
                  <a:pt x="85559" y="1375165"/>
                  <a:pt x="84666" y="1264208"/>
                  <a:pt x="237958" y="1077496"/>
                </a:cubicBezTo>
                <a:cubicBezTo>
                  <a:pt x="391250" y="890784"/>
                  <a:pt x="785617" y="688029"/>
                  <a:pt x="1299410" y="550780"/>
                </a:cubicBezTo>
                <a:cubicBezTo>
                  <a:pt x="1813203" y="413531"/>
                  <a:pt x="2547130" y="325299"/>
                  <a:pt x="3320716" y="254001"/>
                </a:cubicBezTo>
                <a:cubicBezTo>
                  <a:pt x="4094302" y="182703"/>
                  <a:pt x="5004246" y="53919"/>
                  <a:pt x="5927558" y="0"/>
                </a:cubicBezTo>
              </a:path>
            </a:pathLst>
          </a:cu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D0B92B31-DBF2-4295-27E0-49C869341EEB}"/>
              </a:ext>
            </a:extLst>
          </p:cNvPr>
          <p:cNvSpPr txBox="1"/>
          <p:nvPr/>
        </p:nvSpPr>
        <p:spPr>
          <a:xfrm>
            <a:off x="4917353" y="7817869"/>
            <a:ext cx="1318059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>
                <a:latin typeface="Aptos" panose="020B0004020202020204" pitchFamily="34" charset="0"/>
              </a:rPr>
              <a:t>MAE</a:t>
            </a:r>
            <a:r>
              <a:rPr lang="en-GB" sz="1200" b="1" baseline="-25000">
                <a:latin typeface="Aptos" panose="020B0004020202020204" pitchFamily="34" charset="0"/>
              </a:rPr>
              <a:t>NORM</a:t>
            </a:r>
            <a:r>
              <a:rPr lang="en-GB" sz="1200" b="1">
                <a:latin typeface="Aptos" panose="020B0004020202020204" pitchFamily="34" charset="0"/>
              </a:rPr>
              <a:t> = 0.097</a:t>
            </a:r>
          </a:p>
          <a:p>
            <a:endParaRPr lang="en-GB" sz="500" b="1">
              <a:solidFill>
                <a:srgbClr val="0070C0"/>
              </a:solidFill>
              <a:latin typeface="Aptos" panose="020B0004020202020204" pitchFamily="34" charset="0"/>
            </a:endParaRPr>
          </a:p>
          <a:p>
            <a:r>
              <a:rPr lang="en-GB" sz="1200" b="1">
                <a:solidFill>
                  <a:srgbClr val="0070C0"/>
                </a:solidFill>
                <a:latin typeface="Aptos" panose="020B0004020202020204" pitchFamily="34" charset="0"/>
              </a:rPr>
              <a:t>MAE</a:t>
            </a:r>
            <a:r>
              <a:rPr lang="en-GB" sz="1200" b="1" baseline="-25000">
                <a:solidFill>
                  <a:srgbClr val="0070C0"/>
                </a:solidFill>
                <a:latin typeface="Aptos" panose="020B0004020202020204" pitchFamily="34" charset="0"/>
              </a:rPr>
              <a:t>NORM</a:t>
            </a:r>
            <a:r>
              <a:rPr lang="en-GB" sz="1200" b="1">
                <a:solidFill>
                  <a:srgbClr val="0070C0"/>
                </a:solidFill>
                <a:latin typeface="Aptos" panose="020B0004020202020204" pitchFamily="34" charset="0"/>
              </a:rPr>
              <a:t> = 0.114</a:t>
            </a:r>
          </a:p>
          <a:p>
            <a:endParaRPr lang="en-GB" sz="500" b="1">
              <a:solidFill>
                <a:srgbClr val="0070C0"/>
              </a:solidFill>
              <a:latin typeface="Aptos" panose="020B0004020202020204" pitchFamily="34" charset="0"/>
            </a:endParaRPr>
          </a:p>
          <a:p>
            <a:r>
              <a:rPr lang="en-GB" sz="1200" b="1">
                <a:solidFill>
                  <a:srgbClr val="00B050"/>
                </a:solidFill>
                <a:latin typeface="Aptos" panose="020B0004020202020204" pitchFamily="34" charset="0"/>
              </a:rPr>
              <a:t>MAE</a:t>
            </a:r>
            <a:r>
              <a:rPr lang="en-GB" sz="1200" b="1" baseline="-25000">
                <a:solidFill>
                  <a:srgbClr val="00B050"/>
                </a:solidFill>
                <a:latin typeface="Aptos" panose="020B0004020202020204" pitchFamily="34" charset="0"/>
              </a:rPr>
              <a:t>NORM</a:t>
            </a:r>
            <a:r>
              <a:rPr lang="en-GB" sz="1200" b="1">
                <a:solidFill>
                  <a:srgbClr val="00B050"/>
                </a:solidFill>
                <a:latin typeface="Aptos" panose="020B0004020202020204" pitchFamily="34" charset="0"/>
              </a:rPr>
              <a:t> = 0.466</a:t>
            </a:r>
          </a:p>
          <a:p>
            <a:endParaRPr lang="en-GB" sz="500" b="1">
              <a:solidFill>
                <a:srgbClr val="00B050"/>
              </a:solidFill>
              <a:latin typeface="Aptos" panose="020B0004020202020204" pitchFamily="34" charset="0"/>
            </a:endParaRPr>
          </a:p>
          <a:p>
            <a:r>
              <a:rPr lang="en-GB" sz="1200" b="1">
                <a:solidFill>
                  <a:srgbClr val="FFC000"/>
                </a:solidFill>
                <a:latin typeface="Aptos" panose="020B0004020202020204" pitchFamily="34" charset="0"/>
              </a:rPr>
              <a:t>MAE</a:t>
            </a:r>
            <a:r>
              <a:rPr lang="en-GB" sz="1200" b="1" baseline="-25000">
                <a:solidFill>
                  <a:srgbClr val="FFC000"/>
                </a:solidFill>
                <a:latin typeface="Aptos" panose="020B0004020202020204" pitchFamily="34" charset="0"/>
              </a:rPr>
              <a:t>NORM</a:t>
            </a:r>
            <a:r>
              <a:rPr lang="en-GB" sz="1200" b="1">
                <a:solidFill>
                  <a:srgbClr val="FFC000"/>
                </a:solidFill>
                <a:latin typeface="Aptos" panose="020B0004020202020204" pitchFamily="34" charset="0"/>
              </a:rPr>
              <a:t> = 0.953</a:t>
            </a:r>
          </a:p>
          <a:p>
            <a:endParaRPr lang="en-GB" sz="500" b="1">
              <a:solidFill>
                <a:srgbClr val="FFC000"/>
              </a:solidFill>
              <a:latin typeface="Aptos" panose="020B0004020202020204" pitchFamily="34" charset="0"/>
            </a:endParaRPr>
          </a:p>
          <a:p>
            <a:r>
              <a:rPr lang="en-GB" sz="1200" b="1">
                <a:solidFill>
                  <a:srgbClr val="FF0066"/>
                </a:solidFill>
                <a:latin typeface="Aptos" panose="020B0004020202020204" pitchFamily="34" charset="0"/>
              </a:rPr>
              <a:t>MAE</a:t>
            </a:r>
            <a:r>
              <a:rPr lang="en-GB" sz="1200" b="1" baseline="-25000">
                <a:solidFill>
                  <a:srgbClr val="FF0066"/>
                </a:solidFill>
                <a:latin typeface="Aptos" panose="020B0004020202020204" pitchFamily="34" charset="0"/>
              </a:rPr>
              <a:t>NORM</a:t>
            </a:r>
            <a:r>
              <a:rPr lang="en-GB" sz="1200" b="1">
                <a:solidFill>
                  <a:srgbClr val="FF0066"/>
                </a:solidFill>
                <a:latin typeface="Aptos" panose="020B0004020202020204" pitchFamily="34" charset="0"/>
              </a:rPr>
              <a:t> = 2.091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91900DA-D706-1947-F6C7-19E81C533DE9}"/>
              </a:ext>
            </a:extLst>
          </p:cNvPr>
          <p:cNvSpPr txBox="1"/>
          <p:nvPr/>
        </p:nvSpPr>
        <p:spPr>
          <a:xfrm rot="16200000">
            <a:off x="-1068293" y="8006340"/>
            <a:ext cx="2324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Percentiles [%]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BBD2CD74-BABB-E137-B6F3-67A9EC2A103E}"/>
              </a:ext>
            </a:extLst>
          </p:cNvPr>
          <p:cNvSpPr txBox="1"/>
          <p:nvPr/>
        </p:nvSpPr>
        <p:spPr>
          <a:xfrm>
            <a:off x="424973" y="9390625"/>
            <a:ext cx="5938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tp [mm/24h]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410F8FC-FD7E-B965-43C0-C073BA38FDEA}"/>
              </a:ext>
            </a:extLst>
          </p:cNvPr>
          <p:cNvSpPr txBox="1"/>
          <p:nvPr/>
        </p:nvSpPr>
        <p:spPr>
          <a:xfrm>
            <a:off x="230079" y="9248076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1B139E9-B60F-8DC5-4698-E46D996E135A}"/>
              </a:ext>
            </a:extLst>
          </p:cNvPr>
          <p:cNvSpPr txBox="1"/>
          <p:nvPr/>
        </p:nvSpPr>
        <p:spPr>
          <a:xfrm>
            <a:off x="1218167" y="9248076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8B2FE73D-1A85-7120-C1BA-ABFF01BDA2BA}"/>
              </a:ext>
            </a:extLst>
          </p:cNvPr>
          <p:cNvSpPr txBox="1"/>
          <p:nvPr/>
        </p:nvSpPr>
        <p:spPr>
          <a:xfrm>
            <a:off x="2206255" y="9248076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B97282F-EC19-F270-21D1-819F8129FCFB}"/>
              </a:ext>
            </a:extLst>
          </p:cNvPr>
          <p:cNvSpPr txBox="1"/>
          <p:nvPr/>
        </p:nvSpPr>
        <p:spPr>
          <a:xfrm>
            <a:off x="3194343" y="9248076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3E7BD14-F91D-EA1E-463A-D33F3F716C2B}"/>
              </a:ext>
            </a:extLst>
          </p:cNvPr>
          <p:cNvSpPr txBox="1"/>
          <p:nvPr/>
        </p:nvSpPr>
        <p:spPr>
          <a:xfrm>
            <a:off x="4182431" y="9248076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0EEBD1D0-5D96-AB50-8217-811D1E099C2B}"/>
              </a:ext>
            </a:extLst>
          </p:cNvPr>
          <p:cNvSpPr txBox="1"/>
          <p:nvPr/>
        </p:nvSpPr>
        <p:spPr>
          <a:xfrm>
            <a:off x="6158605" y="9248076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120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AB572D9E-2E69-C208-B7A7-FFB5922A49D0}"/>
              </a:ext>
            </a:extLst>
          </p:cNvPr>
          <p:cNvSpPr txBox="1"/>
          <p:nvPr/>
        </p:nvSpPr>
        <p:spPr>
          <a:xfrm>
            <a:off x="5170519" y="9248076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56404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revision>1</cp:revision>
  <dcterms:created xsi:type="dcterms:W3CDTF">2024-10-09T08:43:31Z</dcterms:created>
  <dcterms:modified xsi:type="dcterms:W3CDTF">2024-10-09T16:30:48Z</dcterms:modified>
</cp:coreProperties>
</file>