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8" r:id="rId2"/>
  </p:sldIdLst>
  <p:sldSz cx="6858000" cy="6300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5660"/>
    <a:srgbClr val="6EB0C6"/>
    <a:srgbClr val="CDA590"/>
    <a:srgbClr val="CBE676"/>
    <a:srgbClr val="2500FF"/>
    <a:srgbClr val="FF007F"/>
    <a:srgbClr val="1CB8A6"/>
    <a:srgbClr val="FFC001"/>
    <a:srgbClr val="3EBD3E"/>
    <a:srgbClr val="CFA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2B8EA6-2481-4C46-B3A5-6264BF778CA1}" v="20" dt="2024-10-09T16:12:02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427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522B8EA6-2481-4C46-B3A5-6264BF778CA1}"/>
    <pc:docChg chg="undo custSel modSld">
      <pc:chgData name="Fatima Pillosu" userId="a6295d4dc9e22643" providerId="LiveId" clId="{522B8EA6-2481-4C46-B3A5-6264BF778CA1}" dt="2024-10-09T16:55:06.980" v="506" actId="20577"/>
      <pc:docMkLst>
        <pc:docMk/>
      </pc:docMkLst>
      <pc:sldChg chg="addSp delSp modSp mod">
        <pc:chgData name="Fatima Pillosu" userId="a6295d4dc9e22643" providerId="LiveId" clId="{522B8EA6-2481-4C46-B3A5-6264BF778CA1}" dt="2024-10-09T16:55:06.980" v="506" actId="20577"/>
        <pc:sldMkLst>
          <pc:docMk/>
          <pc:sldMk cId="1951859862" sldId="258"/>
        </pc:sldMkLst>
        <pc:spChg chg="add mod">
          <ac:chgData name="Fatima Pillosu" userId="a6295d4dc9e22643" providerId="LiveId" clId="{522B8EA6-2481-4C46-B3A5-6264BF778CA1}" dt="2024-10-09T15:54:07.317" v="114" actId="207"/>
          <ac:spMkLst>
            <pc:docMk/>
            <pc:sldMk cId="1951859862" sldId="258"/>
            <ac:spMk id="2" creationId="{7DC99155-5A73-0EDA-66CC-4D16BBE95418}"/>
          </ac:spMkLst>
        </pc:spChg>
        <pc:spChg chg="add mod">
          <ac:chgData name="Fatima Pillosu" userId="a6295d4dc9e22643" providerId="LiveId" clId="{522B8EA6-2481-4C46-B3A5-6264BF778CA1}" dt="2024-10-09T15:54:22.677" v="118" actId="14100"/>
          <ac:spMkLst>
            <pc:docMk/>
            <pc:sldMk cId="1951859862" sldId="258"/>
            <ac:spMk id="4" creationId="{A72162B1-E4A6-C2FA-C51F-ED8414816C83}"/>
          </ac:spMkLst>
        </pc:spChg>
        <pc:spChg chg="add mod">
          <ac:chgData name="Fatima Pillosu" userId="a6295d4dc9e22643" providerId="LiveId" clId="{522B8EA6-2481-4C46-B3A5-6264BF778CA1}" dt="2024-10-09T15:54:47.383" v="127" actId="1036"/>
          <ac:spMkLst>
            <pc:docMk/>
            <pc:sldMk cId="1951859862" sldId="258"/>
            <ac:spMk id="5" creationId="{8C135897-AF3D-0879-B7A8-8FD200B128AA}"/>
          </ac:spMkLst>
        </pc:spChg>
        <pc:spChg chg="add mod">
          <ac:chgData name="Fatima Pillosu" userId="a6295d4dc9e22643" providerId="LiveId" clId="{522B8EA6-2481-4C46-B3A5-6264BF778CA1}" dt="2024-10-09T15:54:47.383" v="127" actId="1036"/>
          <ac:spMkLst>
            <pc:docMk/>
            <pc:sldMk cId="1951859862" sldId="258"/>
            <ac:spMk id="6" creationId="{6A6A7F64-F7EB-8B6D-44C7-520307EB361D}"/>
          </ac:spMkLst>
        </pc:spChg>
        <pc:spChg chg="add mod ord">
          <ac:chgData name="Fatima Pillosu" userId="a6295d4dc9e22643" providerId="LiveId" clId="{522B8EA6-2481-4C46-B3A5-6264BF778CA1}" dt="2024-10-09T16:06:57.693" v="374" actId="1036"/>
          <ac:spMkLst>
            <pc:docMk/>
            <pc:sldMk cId="1951859862" sldId="258"/>
            <ac:spMk id="8" creationId="{BE642F91-41AB-927B-EF50-48E1023EBA61}"/>
          </ac:spMkLst>
        </pc:spChg>
        <pc:spChg chg="add mod ord">
          <ac:chgData name="Fatima Pillosu" userId="a6295d4dc9e22643" providerId="LiveId" clId="{522B8EA6-2481-4C46-B3A5-6264BF778CA1}" dt="2024-10-09T16:06:42.287" v="365" actId="1076"/>
          <ac:spMkLst>
            <pc:docMk/>
            <pc:sldMk cId="1951859862" sldId="258"/>
            <ac:spMk id="10" creationId="{778F6435-EB47-CA5B-0096-795D1557F15F}"/>
          </ac:spMkLst>
        </pc:spChg>
        <pc:spChg chg="add del mod">
          <ac:chgData name="Fatima Pillosu" userId="a6295d4dc9e22643" providerId="LiveId" clId="{522B8EA6-2481-4C46-B3A5-6264BF778CA1}" dt="2024-10-09T16:10:24.299" v="393" actId="21"/>
          <ac:spMkLst>
            <pc:docMk/>
            <pc:sldMk cId="1951859862" sldId="258"/>
            <ac:spMk id="12" creationId="{E410AEEC-2D65-D54F-BAEF-5C49AEEE50FE}"/>
          </ac:spMkLst>
        </pc:spChg>
        <pc:spChg chg="add del mod">
          <ac:chgData name="Fatima Pillosu" userId="a6295d4dc9e22643" providerId="LiveId" clId="{522B8EA6-2481-4C46-B3A5-6264BF778CA1}" dt="2024-10-09T16:12:01.562" v="415" actId="21"/>
          <ac:spMkLst>
            <pc:docMk/>
            <pc:sldMk cId="1951859862" sldId="258"/>
            <ac:spMk id="13" creationId="{12C4DF27-5A7D-5ECC-6792-E875BA82DE24}"/>
          </ac:spMkLst>
        </pc:spChg>
        <pc:spChg chg="add mod">
          <ac:chgData name="Fatima Pillosu" userId="a6295d4dc9e22643" providerId="LiveId" clId="{522B8EA6-2481-4C46-B3A5-6264BF778CA1}" dt="2024-10-09T15:56:23.150" v="163" actId="14100"/>
          <ac:spMkLst>
            <pc:docMk/>
            <pc:sldMk cId="1951859862" sldId="258"/>
            <ac:spMk id="14" creationId="{9F4E2625-1561-2C3B-DCD2-DE629ADF6E13}"/>
          </ac:spMkLst>
        </pc:spChg>
        <pc:spChg chg="add mod">
          <ac:chgData name="Fatima Pillosu" userId="a6295d4dc9e22643" providerId="LiveId" clId="{522B8EA6-2481-4C46-B3A5-6264BF778CA1}" dt="2024-10-09T15:56:54.696" v="171" actId="1038"/>
          <ac:spMkLst>
            <pc:docMk/>
            <pc:sldMk cId="1951859862" sldId="258"/>
            <ac:spMk id="15" creationId="{30759621-3477-5B18-711F-0C7E5B3202DF}"/>
          </ac:spMkLst>
        </pc:spChg>
        <pc:spChg chg="add mod">
          <ac:chgData name="Fatima Pillosu" userId="a6295d4dc9e22643" providerId="LiveId" clId="{522B8EA6-2481-4C46-B3A5-6264BF778CA1}" dt="2024-10-09T15:57:17.959" v="176" actId="1038"/>
          <ac:spMkLst>
            <pc:docMk/>
            <pc:sldMk cId="1951859862" sldId="258"/>
            <ac:spMk id="16" creationId="{B8FDFC28-E407-D5DD-6B87-8F20A353963E}"/>
          </ac:spMkLst>
        </pc:spChg>
        <pc:spChg chg="add mod">
          <ac:chgData name="Fatima Pillosu" userId="a6295d4dc9e22643" providerId="LiveId" clId="{522B8EA6-2481-4C46-B3A5-6264BF778CA1}" dt="2024-10-09T15:57:17.959" v="176" actId="1038"/>
          <ac:spMkLst>
            <pc:docMk/>
            <pc:sldMk cId="1951859862" sldId="258"/>
            <ac:spMk id="17" creationId="{6BBD607F-DACD-5A35-3323-892FB32059E4}"/>
          </ac:spMkLst>
        </pc:spChg>
        <pc:spChg chg="add mod ord">
          <ac:chgData name="Fatima Pillosu" userId="a6295d4dc9e22643" providerId="LiveId" clId="{522B8EA6-2481-4C46-B3A5-6264BF778CA1}" dt="2024-10-09T16:06:57.693" v="374" actId="1036"/>
          <ac:spMkLst>
            <pc:docMk/>
            <pc:sldMk cId="1951859862" sldId="258"/>
            <ac:spMk id="18" creationId="{BC523E81-E5EC-A949-C1BC-0F252AD3C865}"/>
          </ac:spMkLst>
        </pc:spChg>
        <pc:spChg chg="add mod ord">
          <ac:chgData name="Fatima Pillosu" userId="a6295d4dc9e22643" providerId="LiveId" clId="{522B8EA6-2481-4C46-B3A5-6264BF778CA1}" dt="2024-10-09T16:06:42.287" v="365" actId="1076"/>
          <ac:spMkLst>
            <pc:docMk/>
            <pc:sldMk cId="1951859862" sldId="258"/>
            <ac:spMk id="19" creationId="{B82656F1-DB4F-0344-B084-D416B5CA6227}"/>
          </ac:spMkLst>
        </pc:spChg>
        <pc:spChg chg="add del mod">
          <ac:chgData name="Fatima Pillosu" userId="a6295d4dc9e22643" providerId="LiveId" clId="{522B8EA6-2481-4C46-B3A5-6264BF778CA1}" dt="2024-10-09T16:10:24.299" v="393" actId="21"/>
          <ac:spMkLst>
            <pc:docMk/>
            <pc:sldMk cId="1951859862" sldId="258"/>
            <ac:spMk id="20" creationId="{81B45D24-4A67-3E7C-6EF7-08BCAD5FEE72}"/>
          </ac:spMkLst>
        </pc:spChg>
        <pc:spChg chg="add del mod">
          <ac:chgData name="Fatima Pillosu" userId="a6295d4dc9e22643" providerId="LiveId" clId="{522B8EA6-2481-4C46-B3A5-6264BF778CA1}" dt="2024-10-09T16:12:01.562" v="415" actId="21"/>
          <ac:spMkLst>
            <pc:docMk/>
            <pc:sldMk cId="1951859862" sldId="258"/>
            <ac:spMk id="21" creationId="{CD62012C-A4F6-9DD2-4BE8-778BC032A994}"/>
          </ac:spMkLst>
        </pc:spChg>
        <pc:spChg chg="add mod">
          <ac:chgData name="Fatima Pillosu" userId="a6295d4dc9e22643" providerId="LiveId" clId="{522B8EA6-2481-4C46-B3A5-6264BF778CA1}" dt="2024-10-09T16:06:57.693" v="374" actId="1036"/>
          <ac:spMkLst>
            <pc:docMk/>
            <pc:sldMk cId="1951859862" sldId="258"/>
            <ac:spMk id="22" creationId="{07E9630E-1E4A-68C5-5585-8396C140FCEF}"/>
          </ac:spMkLst>
        </pc:spChg>
        <pc:spChg chg="add mod ord">
          <ac:chgData name="Fatima Pillosu" userId="a6295d4dc9e22643" providerId="LiveId" clId="{522B8EA6-2481-4C46-B3A5-6264BF778CA1}" dt="2024-10-09T16:06:42.287" v="365" actId="1076"/>
          <ac:spMkLst>
            <pc:docMk/>
            <pc:sldMk cId="1951859862" sldId="258"/>
            <ac:spMk id="23" creationId="{0CA2B182-F1A9-EB58-A305-8097A5A5DECB}"/>
          </ac:spMkLst>
        </pc:spChg>
        <pc:spChg chg="add del mod ord">
          <ac:chgData name="Fatima Pillosu" userId="a6295d4dc9e22643" providerId="LiveId" clId="{522B8EA6-2481-4C46-B3A5-6264BF778CA1}" dt="2024-10-09T16:10:24.299" v="393" actId="21"/>
          <ac:spMkLst>
            <pc:docMk/>
            <pc:sldMk cId="1951859862" sldId="258"/>
            <ac:spMk id="24" creationId="{B4891179-FC5C-D938-5E56-DB30EC1EC9D7}"/>
          </ac:spMkLst>
        </pc:spChg>
        <pc:spChg chg="add mod">
          <ac:chgData name="Fatima Pillosu" userId="a6295d4dc9e22643" providerId="LiveId" clId="{522B8EA6-2481-4C46-B3A5-6264BF778CA1}" dt="2024-10-09T16:10:36.174" v="405" actId="1036"/>
          <ac:spMkLst>
            <pc:docMk/>
            <pc:sldMk cId="1951859862" sldId="258"/>
            <ac:spMk id="25" creationId="{B4891179-FC5C-D938-5E56-DB30EC1EC9D7}"/>
          </ac:spMkLst>
        </pc:spChg>
        <pc:spChg chg="add mod">
          <ac:chgData name="Fatima Pillosu" userId="a6295d4dc9e22643" providerId="LiveId" clId="{522B8EA6-2481-4C46-B3A5-6264BF778CA1}" dt="2024-10-09T16:10:36.174" v="405" actId="1036"/>
          <ac:spMkLst>
            <pc:docMk/>
            <pc:sldMk cId="1951859862" sldId="258"/>
            <ac:spMk id="26" creationId="{E410AEEC-2D65-D54F-BAEF-5C49AEEE50FE}"/>
          </ac:spMkLst>
        </pc:spChg>
        <pc:spChg chg="add mod">
          <ac:chgData name="Fatima Pillosu" userId="a6295d4dc9e22643" providerId="LiveId" clId="{522B8EA6-2481-4C46-B3A5-6264BF778CA1}" dt="2024-10-09T16:10:36.174" v="405" actId="1036"/>
          <ac:spMkLst>
            <pc:docMk/>
            <pc:sldMk cId="1951859862" sldId="258"/>
            <ac:spMk id="27" creationId="{81B45D24-4A67-3E7C-6EF7-08BCAD5FEE72}"/>
          </ac:spMkLst>
        </pc:spChg>
        <pc:spChg chg="add del mod ord">
          <ac:chgData name="Fatima Pillosu" userId="a6295d4dc9e22643" providerId="LiveId" clId="{522B8EA6-2481-4C46-B3A5-6264BF778CA1}" dt="2024-10-09T16:12:01.562" v="415" actId="21"/>
          <ac:spMkLst>
            <pc:docMk/>
            <pc:sldMk cId="1951859862" sldId="258"/>
            <ac:spMk id="29" creationId="{71361E76-A983-9896-8058-886679C5D191}"/>
          </ac:spMkLst>
        </pc:spChg>
        <pc:spChg chg="add mod">
          <ac:chgData name="Fatima Pillosu" userId="a6295d4dc9e22643" providerId="LiveId" clId="{522B8EA6-2481-4C46-B3A5-6264BF778CA1}" dt="2024-10-09T16:11:59.093" v="414"/>
          <ac:spMkLst>
            <pc:docMk/>
            <pc:sldMk cId="1951859862" sldId="258"/>
            <ac:spMk id="30" creationId="{7287DB15-B760-F1A0-E835-601362269660}"/>
          </ac:spMkLst>
        </pc:spChg>
        <pc:spChg chg="add mod">
          <ac:chgData name="Fatima Pillosu" userId="a6295d4dc9e22643" providerId="LiveId" clId="{522B8EA6-2481-4C46-B3A5-6264BF778CA1}" dt="2024-10-09T16:11:59.093" v="414"/>
          <ac:spMkLst>
            <pc:docMk/>
            <pc:sldMk cId="1951859862" sldId="258"/>
            <ac:spMk id="31" creationId="{43CEC1A2-7E4F-41E4-A139-92DCFDE034F8}"/>
          </ac:spMkLst>
        </pc:spChg>
        <pc:spChg chg="add mod">
          <ac:chgData name="Fatima Pillosu" userId="a6295d4dc9e22643" providerId="LiveId" clId="{522B8EA6-2481-4C46-B3A5-6264BF778CA1}" dt="2024-10-09T16:11:59.093" v="414"/>
          <ac:spMkLst>
            <pc:docMk/>
            <pc:sldMk cId="1951859862" sldId="258"/>
            <ac:spMk id="32" creationId="{CCD594D3-FF3C-D59B-C478-8EEFD3DFEF2F}"/>
          </ac:spMkLst>
        </pc:spChg>
        <pc:spChg chg="add mod">
          <ac:chgData name="Fatima Pillosu" userId="a6295d4dc9e22643" providerId="LiveId" clId="{522B8EA6-2481-4C46-B3A5-6264BF778CA1}" dt="2024-10-09T16:12:08.247" v="417" actId="1076"/>
          <ac:spMkLst>
            <pc:docMk/>
            <pc:sldMk cId="1951859862" sldId="258"/>
            <ac:spMk id="34" creationId="{71361E76-A983-9896-8058-886679C5D191}"/>
          </ac:spMkLst>
        </pc:spChg>
        <pc:spChg chg="add mod">
          <ac:chgData name="Fatima Pillosu" userId="a6295d4dc9e22643" providerId="LiveId" clId="{522B8EA6-2481-4C46-B3A5-6264BF778CA1}" dt="2024-10-09T16:12:08.247" v="417" actId="1076"/>
          <ac:spMkLst>
            <pc:docMk/>
            <pc:sldMk cId="1951859862" sldId="258"/>
            <ac:spMk id="35" creationId="{12C4DF27-5A7D-5ECC-6792-E875BA82DE24}"/>
          </ac:spMkLst>
        </pc:spChg>
        <pc:spChg chg="add mod">
          <ac:chgData name="Fatima Pillosu" userId="a6295d4dc9e22643" providerId="LiveId" clId="{522B8EA6-2481-4C46-B3A5-6264BF778CA1}" dt="2024-10-09T16:12:08.247" v="417" actId="1076"/>
          <ac:spMkLst>
            <pc:docMk/>
            <pc:sldMk cId="1951859862" sldId="258"/>
            <ac:spMk id="36" creationId="{CD62012C-A4F6-9DD2-4BE8-778BC032A994}"/>
          </ac:spMkLst>
        </pc:spChg>
        <pc:spChg chg="mod">
          <ac:chgData name="Fatima Pillosu" userId="a6295d4dc9e22643" providerId="LiveId" clId="{522B8EA6-2481-4C46-B3A5-6264BF778CA1}" dt="2024-10-09T16:55:06.980" v="506" actId="20577"/>
          <ac:spMkLst>
            <pc:docMk/>
            <pc:sldMk cId="1951859862" sldId="258"/>
            <ac:spMk id="48" creationId="{3C8C9674-2410-015C-6748-F8FF7A96974A}"/>
          </ac:spMkLst>
        </pc:spChg>
        <pc:spChg chg="mod">
          <ac:chgData name="Fatima Pillosu" userId="a6295d4dc9e22643" providerId="LiveId" clId="{522B8EA6-2481-4C46-B3A5-6264BF778CA1}" dt="2024-10-09T16:54:19.653" v="500" actId="1038"/>
          <ac:spMkLst>
            <pc:docMk/>
            <pc:sldMk cId="1951859862" sldId="258"/>
            <ac:spMk id="49" creationId="{C7DBD87C-EAD9-FFFC-2DCB-C93185EFF93E}"/>
          </ac:spMkLst>
        </pc:spChg>
        <pc:spChg chg="mod">
          <ac:chgData name="Fatima Pillosu" userId="a6295d4dc9e22643" providerId="LiveId" clId="{522B8EA6-2481-4C46-B3A5-6264BF778CA1}" dt="2024-10-09T16:53:57.452" v="450" actId="1037"/>
          <ac:spMkLst>
            <pc:docMk/>
            <pc:sldMk cId="1951859862" sldId="258"/>
            <ac:spMk id="50" creationId="{174C1E55-3EDE-EB87-CF29-5783D5D6F998}"/>
          </ac:spMkLst>
        </pc:spChg>
        <pc:spChg chg="mod">
          <ac:chgData name="Fatima Pillosu" userId="a6295d4dc9e22643" providerId="LiveId" clId="{522B8EA6-2481-4C46-B3A5-6264BF778CA1}" dt="2024-10-09T16:54:06.590" v="467" actId="1038"/>
          <ac:spMkLst>
            <pc:docMk/>
            <pc:sldMk cId="1951859862" sldId="258"/>
            <ac:spMk id="51" creationId="{05450518-DBCA-A583-801C-4A82350BA285}"/>
          </ac:spMkLst>
        </pc:spChg>
        <pc:spChg chg="mod">
          <ac:chgData name="Fatima Pillosu" userId="a6295d4dc9e22643" providerId="LiveId" clId="{522B8EA6-2481-4C46-B3A5-6264BF778CA1}" dt="2024-10-09T16:54:19.653" v="500" actId="1038"/>
          <ac:spMkLst>
            <pc:docMk/>
            <pc:sldMk cId="1951859862" sldId="258"/>
            <ac:spMk id="60" creationId="{384A18B1-386A-21ED-5273-485373CC82CE}"/>
          </ac:spMkLst>
        </pc:spChg>
        <pc:spChg chg="mod">
          <ac:chgData name="Fatima Pillosu" userId="a6295d4dc9e22643" providerId="LiveId" clId="{522B8EA6-2481-4C46-B3A5-6264BF778CA1}" dt="2024-10-09T16:54:06.590" v="467" actId="1038"/>
          <ac:spMkLst>
            <pc:docMk/>
            <pc:sldMk cId="1951859862" sldId="258"/>
            <ac:spMk id="61" creationId="{6776B6D5-31DE-5B39-8EEA-034F32CD9204}"/>
          </ac:spMkLst>
        </pc:spChg>
        <pc:spChg chg="mod">
          <ac:chgData name="Fatima Pillosu" userId="a6295d4dc9e22643" providerId="LiveId" clId="{522B8EA6-2481-4C46-B3A5-6264BF778CA1}" dt="2024-10-09T16:53:57.452" v="450" actId="1037"/>
          <ac:spMkLst>
            <pc:docMk/>
            <pc:sldMk cId="1951859862" sldId="258"/>
            <ac:spMk id="62" creationId="{9A5C7027-EB23-E397-A431-F93B39C7BE8A}"/>
          </ac:spMkLst>
        </pc:spChg>
        <pc:picChg chg="mod modCrop">
          <ac:chgData name="Fatima Pillosu" userId="a6295d4dc9e22643" providerId="LiveId" clId="{522B8EA6-2481-4C46-B3A5-6264BF778CA1}" dt="2024-10-09T16:00:45.979" v="267" actId="1038"/>
          <ac:picMkLst>
            <pc:docMk/>
            <pc:sldMk cId="1951859862" sldId="258"/>
            <ac:picMk id="3" creationId="{AC976400-B30A-DCDD-3D85-20A41B1FBFA4}"/>
          </ac:picMkLst>
        </pc:picChg>
        <pc:picChg chg="mod ord modCrop">
          <ac:chgData name="Fatima Pillosu" userId="a6295d4dc9e22643" providerId="LiveId" clId="{522B8EA6-2481-4C46-B3A5-6264BF778CA1}" dt="2024-10-09T16:06:57.693" v="374" actId="1036"/>
          <ac:picMkLst>
            <pc:docMk/>
            <pc:sldMk cId="1951859862" sldId="258"/>
            <ac:picMk id="7" creationId="{7F903BC0-5596-6FFC-9D17-B32FBDF4B485}"/>
          </ac:picMkLst>
        </pc:picChg>
        <pc:picChg chg="mod modCrop">
          <ac:chgData name="Fatima Pillosu" userId="a6295d4dc9e22643" providerId="LiveId" clId="{522B8EA6-2481-4C46-B3A5-6264BF778CA1}" dt="2024-10-09T15:50:49.760" v="16" actId="732"/>
          <ac:picMkLst>
            <pc:docMk/>
            <pc:sldMk cId="1951859862" sldId="258"/>
            <ac:picMk id="9" creationId="{A9C37FC3-9582-128D-AE25-E6B5EA63C4AB}"/>
          </ac:picMkLst>
        </pc:picChg>
        <pc:picChg chg="mod ord modCrop">
          <ac:chgData name="Fatima Pillosu" userId="a6295d4dc9e22643" providerId="LiveId" clId="{522B8EA6-2481-4C46-B3A5-6264BF778CA1}" dt="2024-10-09T16:06:42.287" v="365" actId="1076"/>
          <ac:picMkLst>
            <pc:docMk/>
            <pc:sldMk cId="1951859862" sldId="258"/>
            <ac:picMk id="11" creationId="{9ED1403E-D2E3-E1CC-FF3D-4514FDE5C41B}"/>
          </ac:picMkLst>
        </pc:picChg>
        <pc:picChg chg="add mod">
          <ac:chgData name="Fatima Pillosu" userId="a6295d4dc9e22643" providerId="LiveId" clId="{522B8EA6-2481-4C46-B3A5-6264BF778CA1}" dt="2024-10-09T16:10:36.174" v="405" actId="1036"/>
          <ac:picMkLst>
            <pc:docMk/>
            <pc:sldMk cId="1951859862" sldId="258"/>
            <ac:picMk id="28" creationId="{8A29DF26-A7AD-2B94-05D3-856FFC328DED}"/>
          </ac:picMkLst>
        </pc:picChg>
        <pc:picChg chg="add mod">
          <ac:chgData name="Fatima Pillosu" userId="a6295d4dc9e22643" providerId="LiveId" clId="{522B8EA6-2481-4C46-B3A5-6264BF778CA1}" dt="2024-10-09T16:11:59.093" v="414"/>
          <ac:picMkLst>
            <pc:docMk/>
            <pc:sldMk cId="1951859862" sldId="258"/>
            <ac:picMk id="33" creationId="{5370AB70-1DA6-9FAD-6E8C-E9D4402881B6}"/>
          </ac:picMkLst>
        </pc:picChg>
        <pc:picChg chg="add mod">
          <ac:chgData name="Fatima Pillosu" userId="a6295d4dc9e22643" providerId="LiveId" clId="{522B8EA6-2481-4C46-B3A5-6264BF778CA1}" dt="2024-10-09T16:12:08.247" v="417" actId="1076"/>
          <ac:picMkLst>
            <pc:docMk/>
            <pc:sldMk cId="1951859862" sldId="258"/>
            <ac:picMk id="37" creationId="{F8D1C17E-B765-874E-BC9B-DA6009B9A484}"/>
          </ac:picMkLst>
        </pc:picChg>
        <pc:picChg chg="mod modCrop">
          <ac:chgData name="Fatima Pillosu" userId="a6295d4dc9e22643" providerId="LiveId" clId="{522B8EA6-2481-4C46-B3A5-6264BF778CA1}" dt="2024-10-09T15:51:06.664" v="18" actId="732"/>
          <ac:picMkLst>
            <pc:docMk/>
            <pc:sldMk cId="1951859862" sldId="258"/>
            <ac:picMk id="70" creationId="{2FD2DA3E-D2A7-E1CC-AD1F-13B5F4A928F4}"/>
          </ac:picMkLst>
        </pc:picChg>
        <pc:picChg chg="mod modCrop">
          <ac:chgData name="Fatima Pillosu" userId="a6295d4dc9e22643" providerId="LiveId" clId="{522B8EA6-2481-4C46-B3A5-6264BF778CA1}" dt="2024-10-09T15:51:13.789" v="20" actId="732"/>
          <ac:picMkLst>
            <pc:docMk/>
            <pc:sldMk cId="1951859862" sldId="258"/>
            <ac:picMk id="71" creationId="{B1858B0B-AFCD-5BA8-BAAF-B9AE449AF9AC}"/>
          </ac:picMkLst>
        </pc:picChg>
        <pc:picChg chg="del mod ord modCrop">
          <ac:chgData name="Fatima Pillosu" userId="a6295d4dc9e22643" providerId="LiveId" clId="{522B8EA6-2481-4C46-B3A5-6264BF778CA1}" dt="2024-10-09T16:10:24.299" v="393" actId="21"/>
          <ac:picMkLst>
            <pc:docMk/>
            <pc:sldMk cId="1951859862" sldId="258"/>
            <ac:picMk id="74" creationId="{8A29DF26-A7AD-2B94-05D3-856FFC328DED}"/>
          </ac:picMkLst>
        </pc:picChg>
        <pc:picChg chg="del mod ord modCrop">
          <ac:chgData name="Fatima Pillosu" userId="a6295d4dc9e22643" providerId="LiveId" clId="{522B8EA6-2481-4C46-B3A5-6264BF778CA1}" dt="2024-10-09T16:12:01.562" v="415" actId="21"/>
          <ac:picMkLst>
            <pc:docMk/>
            <pc:sldMk cId="1951859862" sldId="258"/>
            <ac:picMk id="75" creationId="{F8D1C17E-B765-874E-BC9B-DA6009B9A484}"/>
          </ac:picMkLst>
        </pc:picChg>
        <pc:cxnChg chg="mod">
          <ac:chgData name="Fatima Pillosu" userId="a6295d4dc9e22643" providerId="LiveId" clId="{522B8EA6-2481-4C46-B3A5-6264BF778CA1}" dt="2024-10-09T16:53:57.452" v="450" actId="1037"/>
          <ac:cxnSpMkLst>
            <pc:docMk/>
            <pc:sldMk cId="1951859862" sldId="258"/>
            <ac:cxnSpMk id="54" creationId="{DC4D9302-7696-805C-F4A4-02A8D330E7AB}"/>
          </ac:cxnSpMkLst>
        </pc:cxnChg>
        <pc:cxnChg chg="mod">
          <ac:chgData name="Fatima Pillosu" userId="a6295d4dc9e22643" providerId="LiveId" clId="{522B8EA6-2481-4C46-B3A5-6264BF778CA1}" dt="2024-10-09T16:54:06.590" v="467" actId="1038"/>
          <ac:cxnSpMkLst>
            <pc:docMk/>
            <pc:sldMk cId="1951859862" sldId="258"/>
            <ac:cxnSpMk id="55" creationId="{9F4B0A86-EBBC-47DC-6AC4-35BDDAE97F2F}"/>
          </ac:cxnSpMkLst>
        </pc:cxnChg>
        <pc:cxnChg chg="mod">
          <ac:chgData name="Fatima Pillosu" userId="a6295d4dc9e22643" providerId="LiveId" clId="{522B8EA6-2481-4C46-B3A5-6264BF778CA1}" dt="2024-10-09T16:54:19.653" v="500" actId="1038"/>
          <ac:cxnSpMkLst>
            <pc:docMk/>
            <pc:sldMk cId="1951859862" sldId="258"/>
            <ac:cxnSpMk id="56" creationId="{C84CA041-2642-E396-D1BB-53C75CDDDE35}"/>
          </ac:cxnSpMkLst>
        </pc:cxnChg>
      </pc:sldChg>
    </pc:docChg>
  </pc:docChgLst>
  <pc:docChgLst>
    <pc:chgData name="Fatima Pillosu" userId="a6295d4dc9e22643" providerId="LiveId" clId="{47DCB951-EA53-4157-9AD3-C351E4E0652B}"/>
    <pc:docChg chg="undo custSel modSld">
      <pc:chgData name="Fatima Pillosu" userId="a6295d4dc9e22643" providerId="LiveId" clId="{47DCB951-EA53-4157-9AD3-C351E4E0652B}" dt="2024-10-02T13:11:48.031" v="120" actId="478"/>
      <pc:docMkLst>
        <pc:docMk/>
      </pc:docMkLst>
      <pc:sldChg chg="addSp delSp modSp mod">
        <pc:chgData name="Fatima Pillosu" userId="a6295d4dc9e22643" providerId="LiveId" clId="{47DCB951-EA53-4157-9AD3-C351E4E0652B}" dt="2024-10-02T13:11:48.031" v="120" actId="478"/>
        <pc:sldMkLst>
          <pc:docMk/>
          <pc:sldMk cId="1951859862" sldId="258"/>
        </pc:sldMkLst>
        <pc:spChg chg="mod">
          <ac:chgData name="Fatima Pillosu" userId="a6295d4dc9e22643" providerId="LiveId" clId="{47DCB951-EA53-4157-9AD3-C351E4E0652B}" dt="2024-10-02T12:23:59.992" v="48" actId="20577"/>
          <ac:spMkLst>
            <pc:docMk/>
            <pc:sldMk cId="1951859862" sldId="258"/>
            <ac:spMk id="64" creationId="{8ED86447-72BB-972D-440C-6FCFD7EDDE8E}"/>
          </ac:spMkLst>
        </pc:spChg>
        <pc:spChg chg="mod">
          <ac:chgData name="Fatima Pillosu" userId="a6295d4dc9e22643" providerId="LiveId" clId="{47DCB951-EA53-4157-9AD3-C351E4E0652B}" dt="2024-10-02T12:47:33.013" v="101" actId="20577"/>
          <ac:spMkLst>
            <pc:docMk/>
            <pc:sldMk cId="1951859862" sldId="258"/>
            <ac:spMk id="65" creationId="{7730DB65-9EC0-44B7-3E84-20011639EB5E}"/>
          </ac:spMkLst>
        </pc:spChg>
        <pc:picChg chg="add mod modCrop">
          <ac:chgData name="Fatima Pillosu" userId="a6295d4dc9e22643" providerId="LiveId" clId="{47DCB951-EA53-4157-9AD3-C351E4E0652B}" dt="2024-10-02T12:21:54.676" v="12" actId="554"/>
          <ac:picMkLst>
            <pc:docMk/>
            <pc:sldMk cId="1951859862" sldId="258"/>
            <ac:picMk id="3" creationId="{AC976400-B30A-DCDD-3D85-20A41B1FBFA4}"/>
          </ac:picMkLst>
        </pc:picChg>
        <pc:picChg chg="add del mod modCrop">
          <ac:chgData name="Fatima Pillosu" userId="a6295d4dc9e22643" providerId="LiveId" clId="{47DCB951-EA53-4157-9AD3-C351E4E0652B}" dt="2024-10-02T12:25:38.157" v="49" actId="478"/>
          <ac:picMkLst>
            <pc:docMk/>
            <pc:sldMk cId="1951859862" sldId="258"/>
            <ac:picMk id="5" creationId="{D1FD85B4-4BDD-A0E4-DFE2-3B4013BDC9C0}"/>
          </ac:picMkLst>
        </pc:picChg>
        <pc:picChg chg="add mod modCrop">
          <ac:chgData name="Fatima Pillosu" userId="a6295d4dc9e22643" providerId="LiveId" clId="{47DCB951-EA53-4157-9AD3-C351E4E0652B}" dt="2024-10-02T13:10:54.778" v="103" actId="1076"/>
          <ac:picMkLst>
            <pc:docMk/>
            <pc:sldMk cId="1951859862" sldId="258"/>
            <ac:picMk id="7" creationId="{7F903BC0-5596-6FFC-9D17-B32FBDF4B485}"/>
          </ac:picMkLst>
        </pc:picChg>
        <pc:picChg chg="add mod modCrop">
          <ac:chgData name="Fatima Pillosu" userId="a6295d4dc9e22643" providerId="LiveId" clId="{47DCB951-EA53-4157-9AD3-C351E4E0652B}" dt="2024-10-02T12:45:27.747" v="74" actId="553"/>
          <ac:picMkLst>
            <pc:docMk/>
            <pc:sldMk cId="1951859862" sldId="258"/>
            <ac:picMk id="9" creationId="{A9C37FC3-9582-128D-AE25-E6B5EA63C4AB}"/>
          </ac:picMkLst>
        </pc:picChg>
        <pc:picChg chg="add mod modCrop">
          <ac:chgData name="Fatima Pillosu" userId="a6295d4dc9e22643" providerId="LiveId" clId="{47DCB951-EA53-4157-9AD3-C351E4E0652B}" dt="2024-10-02T12:47:09.330" v="84" actId="554"/>
          <ac:picMkLst>
            <pc:docMk/>
            <pc:sldMk cId="1951859862" sldId="258"/>
            <ac:picMk id="11" creationId="{9ED1403E-D2E3-E1CC-FF3D-4514FDE5C41B}"/>
          </ac:picMkLst>
        </pc:picChg>
        <pc:picChg chg="del">
          <ac:chgData name="Fatima Pillosu" userId="a6295d4dc9e22643" providerId="LiveId" clId="{47DCB951-EA53-4157-9AD3-C351E4E0652B}" dt="2024-10-02T12:20:44.892" v="1" actId="478"/>
          <ac:picMkLst>
            <pc:docMk/>
            <pc:sldMk cId="1951859862" sldId="258"/>
            <ac:picMk id="68" creationId="{C63FF1A2-281B-039B-CAFD-EC19E3A71DA3}"/>
          </ac:picMkLst>
        </pc:picChg>
        <pc:picChg chg="add del mod">
          <ac:chgData name="Fatima Pillosu" userId="a6295d4dc9e22643" providerId="LiveId" clId="{47DCB951-EA53-4157-9AD3-C351E4E0652B}" dt="2024-10-02T12:44:23.744" v="64" actId="478"/>
          <ac:picMkLst>
            <pc:docMk/>
            <pc:sldMk cId="1951859862" sldId="258"/>
            <ac:picMk id="69" creationId="{539BF9C8-7FD8-36E6-0293-FE6D506FEABA}"/>
          </ac:picMkLst>
        </pc:picChg>
        <pc:picChg chg="mod">
          <ac:chgData name="Fatima Pillosu" userId="a6295d4dc9e22643" providerId="LiveId" clId="{47DCB951-EA53-4157-9AD3-C351E4E0652B}" dt="2024-10-02T12:21:48.126" v="11" actId="552"/>
          <ac:picMkLst>
            <pc:docMk/>
            <pc:sldMk cId="1951859862" sldId="258"/>
            <ac:picMk id="70" creationId="{2FD2DA3E-D2A7-E1CC-AD1F-13B5F4A928F4}"/>
          </ac:picMkLst>
        </pc:picChg>
        <pc:picChg chg="mod">
          <ac:chgData name="Fatima Pillosu" userId="a6295d4dc9e22643" providerId="LiveId" clId="{47DCB951-EA53-4157-9AD3-C351E4E0652B}" dt="2024-10-02T12:45:27.747" v="74" actId="553"/>
          <ac:picMkLst>
            <pc:docMk/>
            <pc:sldMk cId="1951859862" sldId="258"/>
            <ac:picMk id="71" creationId="{B1858B0B-AFCD-5BA8-BAAF-B9AE449AF9AC}"/>
          </ac:picMkLst>
        </pc:picChg>
        <pc:picChg chg="del">
          <ac:chgData name="Fatima Pillosu" userId="a6295d4dc9e22643" providerId="LiveId" clId="{47DCB951-EA53-4157-9AD3-C351E4E0652B}" dt="2024-10-02T12:20:43.111" v="0" actId="478"/>
          <ac:picMkLst>
            <pc:docMk/>
            <pc:sldMk cId="1951859862" sldId="258"/>
            <ac:picMk id="72" creationId="{5F11F00F-5524-B64C-9EB8-3821408C4A45}"/>
          </ac:picMkLst>
        </pc:picChg>
        <pc:picChg chg="add del mod">
          <ac:chgData name="Fatima Pillosu" userId="a6295d4dc9e22643" providerId="LiveId" clId="{47DCB951-EA53-4157-9AD3-C351E4E0652B}" dt="2024-10-02T12:44:23.352" v="63" actId="478"/>
          <ac:picMkLst>
            <pc:docMk/>
            <pc:sldMk cId="1951859862" sldId="258"/>
            <ac:picMk id="73" creationId="{3BC5DDDD-2635-3451-258D-0033EBD3175E}"/>
          </ac:picMkLst>
        </pc:picChg>
        <pc:picChg chg="mod">
          <ac:chgData name="Fatima Pillosu" userId="a6295d4dc9e22643" providerId="LiveId" clId="{47DCB951-EA53-4157-9AD3-C351E4E0652B}" dt="2024-10-02T12:23:24.702" v="26" actId="1037"/>
          <ac:picMkLst>
            <pc:docMk/>
            <pc:sldMk cId="1951859862" sldId="258"/>
            <ac:picMk id="74" creationId="{8A29DF26-A7AD-2B94-05D3-856FFC328DED}"/>
          </ac:picMkLst>
        </pc:picChg>
        <pc:cxnChg chg="add del mod">
          <ac:chgData name="Fatima Pillosu" userId="a6295d4dc9e22643" providerId="LiveId" clId="{47DCB951-EA53-4157-9AD3-C351E4E0652B}" dt="2024-10-02T13:11:47.073" v="119" actId="478"/>
          <ac:cxnSpMkLst>
            <pc:docMk/>
            <pc:sldMk cId="1951859862" sldId="258"/>
            <ac:cxnSpMk id="13" creationId="{1977083C-7588-4CB8-05F6-FC469BB360E6}"/>
          </ac:cxnSpMkLst>
        </pc:cxnChg>
        <pc:cxnChg chg="add del mod">
          <ac:chgData name="Fatima Pillosu" userId="a6295d4dc9e22643" providerId="LiveId" clId="{47DCB951-EA53-4157-9AD3-C351E4E0652B}" dt="2024-10-02T13:11:48.031" v="120" actId="478"/>
          <ac:cxnSpMkLst>
            <pc:docMk/>
            <pc:sldMk cId="1951859862" sldId="258"/>
            <ac:cxnSpMk id="15" creationId="{672EE35A-1B12-ED3E-2333-F56A35DEC555}"/>
          </ac:cxnSpMkLst>
        </pc:cxnChg>
        <pc:cxnChg chg="add del mod">
          <ac:chgData name="Fatima Pillosu" userId="a6295d4dc9e22643" providerId="LiveId" clId="{47DCB951-EA53-4157-9AD3-C351E4E0652B}" dt="2024-10-02T13:11:45.850" v="118" actId="478"/>
          <ac:cxnSpMkLst>
            <pc:docMk/>
            <pc:sldMk cId="1951859862" sldId="258"/>
            <ac:cxnSpMk id="18" creationId="{E8D50F2B-73AF-AE8B-8979-8B8E1AEACB46}"/>
          </ac:cxnSpMkLst>
        </pc:cxnChg>
        <pc:cxnChg chg="add del mod">
          <ac:chgData name="Fatima Pillosu" userId="a6295d4dc9e22643" providerId="LiveId" clId="{47DCB951-EA53-4157-9AD3-C351E4E0652B}" dt="2024-10-02T13:11:44.897" v="117" actId="478"/>
          <ac:cxnSpMkLst>
            <pc:docMk/>
            <pc:sldMk cId="1951859862" sldId="258"/>
            <ac:cxnSpMk id="21" creationId="{4D341F1C-F3C9-5093-20C2-5C40ACC9098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031171"/>
            <a:ext cx="5829300" cy="21936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309373"/>
            <a:ext cx="5143500" cy="152123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69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37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35458"/>
            <a:ext cx="1478756" cy="53396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35458"/>
            <a:ext cx="4350544" cy="533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62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90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570823"/>
            <a:ext cx="5915025" cy="262095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216571"/>
            <a:ext cx="5915025" cy="137829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29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677293"/>
            <a:ext cx="2914650" cy="39977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677293"/>
            <a:ext cx="2914650" cy="39977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23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35460"/>
            <a:ext cx="5915025" cy="1217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544569"/>
            <a:ext cx="2901255" cy="75696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301538"/>
            <a:ext cx="2901255" cy="33852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544569"/>
            <a:ext cx="2915543" cy="75696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301538"/>
            <a:ext cx="2915543" cy="33852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86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60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85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20052"/>
            <a:ext cx="2211884" cy="147018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07198"/>
            <a:ext cx="3471863" cy="447764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890236"/>
            <a:ext cx="2211884" cy="350189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47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20052"/>
            <a:ext cx="2211884" cy="147018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07198"/>
            <a:ext cx="3471863" cy="447764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890236"/>
            <a:ext cx="2211884" cy="350189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38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35460"/>
            <a:ext cx="5915025" cy="1217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677293"/>
            <a:ext cx="5915025" cy="3997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5839898"/>
            <a:ext cx="1543050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1C505-96F3-4AB3-816F-58D810F2D260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5839898"/>
            <a:ext cx="2314575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5839898"/>
            <a:ext cx="1543050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88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3C8C9674-2410-015C-6748-F8FF7A96974A}"/>
              </a:ext>
            </a:extLst>
          </p:cNvPr>
          <p:cNvSpPr txBox="1"/>
          <p:nvPr/>
        </p:nvSpPr>
        <p:spPr>
          <a:xfrm>
            <a:off x="-46666" y="-40664"/>
            <a:ext cx="6889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Empirical Cumulative Distribution Functions (ECDFs) for </a:t>
            </a:r>
            <a:r>
              <a:rPr 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24-hourly total precipitation 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(tp)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DBD87C-EAD9-FFFC-2DCB-C93185EFF93E}"/>
              </a:ext>
            </a:extLst>
          </p:cNvPr>
          <p:cNvSpPr txBox="1"/>
          <p:nvPr/>
        </p:nvSpPr>
        <p:spPr>
          <a:xfrm>
            <a:off x="3420195" y="198002"/>
            <a:ext cx="1962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ECMWF Reforecast - 46r1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4C1E55-3EDE-EB87-CF29-5783D5D6F998}"/>
              </a:ext>
            </a:extLst>
          </p:cNvPr>
          <p:cNvSpPr txBox="1"/>
          <p:nvPr/>
        </p:nvSpPr>
        <p:spPr>
          <a:xfrm>
            <a:off x="1148468" y="198002"/>
            <a:ext cx="1303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ERA5-EDA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450518-DBCA-A583-801C-4A82350BA285}"/>
              </a:ext>
            </a:extLst>
          </p:cNvPr>
          <p:cNvSpPr txBox="1"/>
          <p:nvPr/>
        </p:nvSpPr>
        <p:spPr>
          <a:xfrm>
            <a:off x="2449208" y="198002"/>
            <a:ext cx="1303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ERA5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8A95A6-21A4-10CC-5B99-FD57CBECDBCB}"/>
              </a:ext>
            </a:extLst>
          </p:cNvPr>
          <p:cNvSpPr txBox="1"/>
          <p:nvPr/>
        </p:nvSpPr>
        <p:spPr>
          <a:xfrm>
            <a:off x="5766220" y="198002"/>
            <a:ext cx="1303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ERA5 - ecPoint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F6AB519-E36C-EF81-0A09-5BF6D9AD87EC}"/>
              </a:ext>
            </a:extLst>
          </p:cNvPr>
          <p:cNvCxnSpPr>
            <a:cxnSpLocks/>
          </p:cNvCxnSpPr>
          <p:nvPr/>
        </p:nvCxnSpPr>
        <p:spPr>
          <a:xfrm>
            <a:off x="5557090" y="335175"/>
            <a:ext cx="270000" cy="2652"/>
          </a:xfrm>
          <a:prstGeom prst="line">
            <a:avLst/>
          </a:prstGeom>
          <a:ln w="28575">
            <a:solidFill>
              <a:srgbClr val="E256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C4D9302-7696-805C-F4A4-02A8D330E7AB}"/>
              </a:ext>
            </a:extLst>
          </p:cNvPr>
          <p:cNvCxnSpPr>
            <a:cxnSpLocks/>
          </p:cNvCxnSpPr>
          <p:nvPr/>
        </p:nvCxnSpPr>
        <p:spPr>
          <a:xfrm>
            <a:off x="942570" y="335175"/>
            <a:ext cx="270000" cy="2652"/>
          </a:xfrm>
          <a:prstGeom prst="line">
            <a:avLst/>
          </a:prstGeom>
          <a:ln w="28575">
            <a:solidFill>
              <a:srgbClr val="CBE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F4B0A86-EBBC-47DC-6AC4-35BDDAE97F2F}"/>
              </a:ext>
            </a:extLst>
          </p:cNvPr>
          <p:cNvCxnSpPr>
            <a:cxnSpLocks/>
          </p:cNvCxnSpPr>
          <p:nvPr/>
        </p:nvCxnSpPr>
        <p:spPr>
          <a:xfrm>
            <a:off x="2246390" y="335175"/>
            <a:ext cx="270000" cy="2652"/>
          </a:xfrm>
          <a:prstGeom prst="line">
            <a:avLst/>
          </a:prstGeom>
          <a:ln w="28575">
            <a:solidFill>
              <a:srgbClr val="CDA5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84CA041-2642-E396-D1BB-53C75CDDDE35}"/>
              </a:ext>
            </a:extLst>
          </p:cNvPr>
          <p:cNvCxnSpPr>
            <a:cxnSpLocks/>
          </p:cNvCxnSpPr>
          <p:nvPr/>
        </p:nvCxnSpPr>
        <p:spPr>
          <a:xfrm>
            <a:off x="3219952" y="335175"/>
            <a:ext cx="270000" cy="2652"/>
          </a:xfrm>
          <a:prstGeom prst="line">
            <a:avLst/>
          </a:prstGeom>
          <a:ln w="28575">
            <a:solidFill>
              <a:srgbClr val="6EB0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1219B3D-55AC-8115-355F-023084355592}"/>
              </a:ext>
            </a:extLst>
          </p:cNvPr>
          <p:cNvSpPr txBox="1"/>
          <p:nvPr/>
        </p:nvSpPr>
        <p:spPr>
          <a:xfrm>
            <a:off x="245369" y="198002"/>
            <a:ext cx="1303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OBS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BE6D9EE-9C77-1F71-1490-9820DA54D7D2}"/>
              </a:ext>
            </a:extLst>
          </p:cNvPr>
          <p:cNvSpPr/>
          <p:nvPr/>
        </p:nvSpPr>
        <p:spPr>
          <a:xfrm>
            <a:off x="142589" y="30050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B068D0A-4474-B6B9-4453-3D3C54682ACD}"/>
              </a:ext>
            </a:extLst>
          </p:cNvPr>
          <p:cNvSpPr/>
          <p:nvPr/>
        </p:nvSpPr>
        <p:spPr>
          <a:xfrm>
            <a:off x="5656090" y="300501"/>
            <a:ext cx="72000" cy="72000"/>
          </a:xfrm>
          <a:prstGeom prst="ellipse">
            <a:avLst/>
          </a:prstGeom>
          <a:solidFill>
            <a:srgbClr val="E25660"/>
          </a:solidFill>
          <a:ln>
            <a:solidFill>
              <a:srgbClr val="E256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84A18B1-386A-21ED-5273-485373CC82CE}"/>
              </a:ext>
            </a:extLst>
          </p:cNvPr>
          <p:cNvSpPr/>
          <p:nvPr/>
        </p:nvSpPr>
        <p:spPr>
          <a:xfrm>
            <a:off x="3318952" y="300501"/>
            <a:ext cx="72000" cy="72000"/>
          </a:xfrm>
          <a:prstGeom prst="ellipse">
            <a:avLst/>
          </a:prstGeom>
          <a:solidFill>
            <a:srgbClr val="6EB0C6"/>
          </a:solidFill>
          <a:ln>
            <a:solidFill>
              <a:srgbClr val="6EB0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776B6D5-31DE-5B39-8EEA-034F32CD9204}"/>
              </a:ext>
            </a:extLst>
          </p:cNvPr>
          <p:cNvSpPr/>
          <p:nvPr/>
        </p:nvSpPr>
        <p:spPr>
          <a:xfrm>
            <a:off x="2345390" y="300501"/>
            <a:ext cx="72000" cy="72000"/>
          </a:xfrm>
          <a:prstGeom prst="ellipse">
            <a:avLst/>
          </a:prstGeom>
          <a:solidFill>
            <a:srgbClr val="CDA590"/>
          </a:solidFill>
          <a:ln>
            <a:solidFill>
              <a:srgbClr val="CDA5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A5C7027-EB23-E397-A431-F93B39C7BE8A}"/>
              </a:ext>
            </a:extLst>
          </p:cNvPr>
          <p:cNvSpPr/>
          <p:nvPr/>
        </p:nvSpPr>
        <p:spPr>
          <a:xfrm>
            <a:off x="1041570" y="300501"/>
            <a:ext cx="72000" cy="72000"/>
          </a:xfrm>
          <a:prstGeom prst="ellipse">
            <a:avLst/>
          </a:prstGeom>
          <a:solidFill>
            <a:srgbClr val="CBE676"/>
          </a:solidFill>
          <a:ln>
            <a:solidFill>
              <a:srgbClr val="CBE6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DC66287-AF56-5275-B6F8-DEF3CB92A452}"/>
              </a:ext>
            </a:extLst>
          </p:cNvPr>
          <p:cNvCxnSpPr>
            <a:cxnSpLocks/>
          </p:cNvCxnSpPr>
          <p:nvPr/>
        </p:nvCxnSpPr>
        <p:spPr>
          <a:xfrm>
            <a:off x="43589" y="335175"/>
            <a:ext cx="270000" cy="2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ED86447-72BB-972D-440C-6FCFD7EDDE8E}"/>
              </a:ext>
            </a:extLst>
          </p:cNvPr>
          <p:cNvSpPr txBox="1"/>
          <p:nvPr/>
        </p:nvSpPr>
        <p:spPr>
          <a:xfrm>
            <a:off x="-66352" y="511565"/>
            <a:ext cx="1584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(a) Real ECDF, Flat areas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[lat = 38.05, lot = -87.53]</a:t>
            </a:r>
            <a:endParaRPr lang="en-GB" sz="10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730DB65-9EC0-44B7-3E84-20011639EB5E}"/>
              </a:ext>
            </a:extLst>
          </p:cNvPr>
          <p:cNvSpPr txBox="1"/>
          <p:nvPr/>
        </p:nvSpPr>
        <p:spPr>
          <a:xfrm>
            <a:off x="3452145" y="511565"/>
            <a:ext cx="2567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(b) Real ECDF, Hilly/Mountainous areas 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[lat = 53.03, lot = -0.5]</a:t>
            </a:r>
            <a:endParaRPr lang="en-GB" sz="10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8053B0-3AFF-6E21-4F40-FA92705F5921}"/>
              </a:ext>
            </a:extLst>
          </p:cNvPr>
          <p:cNvSpPr txBox="1"/>
          <p:nvPr/>
        </p:nvSpPr>
        <p:spPr>
          <a:xfrm>
            <a:off x="-66352" y="3407220"/>
            <a:ext cx="2756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(c) Real ECDF, Very mountainous areas 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[lat = -16.52, lot = -68.18]</a:t>
            </a:r>
            <a:endParaRPr lang="en-GB" sz="10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694502-B9BD-F1BD-F1DB-95555A1862A9}"/>
              </a:ext>
            </a:extLst>
          </p:cNvPr>
          <p:cNvSpPr txBox="1"/>
          <p:nvPr/>
        </p:nvSpPr>
        <p:spPr>
          <a:xfrm>
            <a:off x="3452145" y="3407220"/>
            <a:ext cx="241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(d) Real ECDF, Deserts 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[lat = 25.30, lot = 49.48]</a:t>
            </a:r>
            <a:endParaRPr lang="en-GB" sz="10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pic>
        <p:nvPicPr>
          <p:cNvPr id="70" name="Picture 6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2FD2DA3E-D2A7-E1CC-AD1F-13B5F4A928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3" t="11258" r="9285" b="5538"/>
          <a:stretch/>
        </p:blipFill>
        <p:spPr>
          <a:xfrm>
            <a:off x="142589" y="3787420"/>
            <a:ext cx="3183181" cy="236274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B1858B0B-AFCD-5BA8-BAAF-B9AE449AF9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54" t="11258" r="9286" b="5538"/>
          <a:stretch/>
        </p:blipFill>
        <p:spPr>
          <a:xfrm>
            <a:off x="3648458" y="3787420"/>
            <a:ext cx="3194094" cy="2362740"/>
          </a:xfrm>
          <a:prstGeom prst="rect">
            <a:avLst/>
          </a:prstGeom>
        </p:spPr>
      </p:pic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AC976400-B30A-DCDD-3D85-20A41B1FBF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1" t="11825" r="8522" b="5503"/>
          <a:stretch/>
        </p:blipFill>
        <p:spPr>
          <a:xfrm>
            <a:off x="142589" y="882795"/>
            <a:ext cx="3235554" cy="2362740"/>
          </a:xfrm>
          <a:prstGeom prst="rect">
            <a:avLst/>
          </a:prstGeom>
        </p:spPr>
      </p:pic>
      <p:pic>
        <p:nvPicPr>
          <p:cNvPr id="9" name="Picture 8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A9C37FC3-9582-128D-AE25-E6B5EA63C4A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7" t="11494" r="9169" b="5524"/>
          <a:stretch/>
        </p:blipFill>
        <p:spPr>
          <a:xfrm>
            <a:off x="3663351" y="892096"/>
            <a:ext cx="3179201" cy="23627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C99155-5A73-0EDA-66CC-4D16BBE95418}"/>
              </a:ext>
            </a:extLst>
          </p:cNvPr>
          <p:cNvSpPr txBox="1"/>
          <p:nvPr/>
        </p:nvSpPr>
        <p:spPr>
          <a:xfrm>
            <a:off x="373812" y="3205684"/>
            <a:ext cx="2951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tp [mm/24h]</a:t>
            </a:r>
            <a:endParaRPr lang="en-GB" sz="800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162B1-E4A6-C2FA-C51F-ED8414816C83}"/>
              </a:ext>
            </a:extLst>
          </p:cNvPr>
          <p:cNvSpPr txBox="1"/>
          <p:nvPr/>
        </p:nvSpPr>
        <p:spPr>
          <a:xfrm>
            <a:off x="3882550" y="3211337"/>
            <a:ext cx="2951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tp [mm/24h]</a:t>
            </a:r>
            <a:endParaRPr lang="en-GB" sz="800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35897-AF3D-0879-B7A8-8FD200B128AA}"/>
              </a:ext>
            </a:extLst>
          </p:cNvPr>
          <p:cNvSpPr txBox="1"/>
          <p:nvPr/>
        </p:nvSpPr>
        <p:spPr>
          <a:xfrm>
            <a:off x="373812" y="6104422"/>
            <a:ext cx="2951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tp [mm/24h]</a:t>
            </a:r>
            <a:endParaRPr lang="en-GB" sz="800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A7F64-F7EB-8B6D-44C7-520307EB361D}"/>
              </a:ext>
            </a:extLst>
          </p:cNvPr>
          <p:cNvSpPr txBox="1"/>
          <p:nvPr/>
        </p:nvSpPr>
        <p:spPr>
          <a:xfrm>
            <a:off x="3882550" y="6104422"/>
            <a:ext cx="2951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tp [mm/24h]</a:t>
            </a:r>
            <a:endParaRPr lang="en-GB" sz="800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4E2625-1561-2C3B-DCD2-DE629ADF6E13}"/>
              </a:ext>
            </a:extLst>
          </p:cNvPr>
          <p:cNvSpPr txBox="1"/>
          <p:nvPr/>
        </p:nvSpPr>
        <p:spPr>
          <a:xfrm rot="16200000">
            <a:off x="-938392" y="1925236"/>
            <a:ext cx="2110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Percentiles [%]</a:t>
            </a:r>
            <a:endParaRPr lang="en-GB" sz="800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759621-3477-5B18-711F-0C7E5B3202DF}"/>
              </a:ext>
            </a:extLst>
          </p:cNvPr>
          <p:cNvSpPr txBox="1"/>
          <p:nvPr/>
        </p:nvSpPr>
        <p:spPr>
          <a:xfrm rot="16200000">
            <a:off x="2554790" y="1925236"/>
            <a:ext cx="21105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Percentiles [%]</a:t>
            </a:r>
            <a:endParaRPr lang="en-GB" sz="800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FDFC28-E407-D5DD-6B87-8F20A353963E}"/>
              </a:ext>
            </a:extLst>
          </p:cNvPr>
          <p:cNvSpPr txBox="1"/>
          <p:nvPr/>
        </p:nvSpPr>
        <p:spPr>
          <a:xfrm rot="16200000">
            <a:off x="-948761" y="4837067"/>
            <a:ext cx="2110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Percentiles [%]</a:t>
            </a:r>
            <a:endParaRPr lang="en-GB" sz="800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BD607F-DACD-5A35-3323-892FB32059E4}"/>
              </a:ext>
            </a:extLst>
          </p:cNvPr>
          <p:cNvSpPr txBox="1"/>
          <p:nvPr/>
        </p:nvSpPr>
        <p:spPr>
          <a:xfrm rot="16200000">
            <a:off x="2544421" y="4837067"/>
            <a:ext cx="21105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Percentiles [%]</a:t>
            </a:r>
            <a:endParaRPr lang="en-GB" sz="800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E9630E-1E4A-68C5-5585-8396C140FCEF}"/>
              </a:ext>
            </a:extLst>
          </p:cNvPr>
          <p:cNvSpPr/>
          <p:nvPr/>
        </p:nvSpPr>
        <p:spPr>
          <a:xfrm>
            <a:off x="939152" y="1368876"/>
            <a:ext cx="2292879" cy="165342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642F91-41AB-927B-EF50-48E1023EBA61}"/>
              </a:ext>
            </a:extLst>
          </p:cNvPr>
          <p:cNvSpPr txBox="1"/>
          <p:nvPr/>
        </p:nvSpPr>
        <p:spPr>
          <a:xfrm>
            <a:off x="1247954" y="2869521"/>
            <a:ext cx="19332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tp [mm/24h]</a:t>
            </a:r>
            <a:endParaRPr lang="en-GB" sz="600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523E81-E5EC-A949-C1BC-0F252AD3C865}"/>
              </a:ext>
            </a:extLst>
          </p:cNvPr>
          <p:cNvSpPr txBox="1"/>
          <p:nvPr/>
        </p:nvSpPr>
        <p:spPr>
          <a:xfrm rot="16200000">
            <a:off x="319335" y="2039355"/>
            <a:ext cx="14756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Percentiles [%]</a:t>
            </a:r>
            <a:endParaRPr lang="en-GB" sz="600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  <p:pic>
        <p:nvPicPr>
          <p:cNvPr id="7" name="Picture 6" descr="A graph of a rainfall&#10;&#10;Description automatically generated with medium confidence">
            <a:extLst>
              <a:ext uri="{FF2B5EF4-FFF2-40B4-BE49-F238E27FC236}">
                <a16:creationId xmlns:a16="http://schemas.microsoft.com/office/drawing/2014/main" id="{7F903BC0-5596-6FFC-9D17-B32FBDF4B48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0" t="9853" r="7593" b="5234"/>
          <a:stretch/>
        </p:blipFill>
        <p:spPr>
          <a:xfrm>
            <a:off x="1115684" y="1393855"/>
            <a:ext cx="2065528" cy="152595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CA2B182-F1A9-EB58-A305-8097A5A5DECB}"/>
              </a:ext>
            </a:extLst>
          </p:cNvPr>
          <p:cNvSpPr/>
          <p:nvPr/>
        </p:nvSpPr>
        <p:spPr>
          <a:xfrm>
            <a:off x="4518415" y="1374972"/>
            <a:ext cx="2213078" cy="165342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graph of a waterfall&#10;&#10;Description automatically generated with medium confidence">
            <a:extLst>
              <a:ext uri="{FF2B5EF4-FFF2-40B4-BE49-F238E27FC236}">
                <a16:creationId xmlns:a16="http://schemas.microsoft.com/office/drawing/2014/main" id="{9ED1403E-D2E3-E1CC-FF3D-4514FDE5C41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5" t="11021" r="7201" b="5166"/>
          <a:stretch/>
        </p:blipFill>
        <p:spPr>
          <a:xfrm>
            <a:off x="4621079" y="1419246"/>
            <a:ext cx="2094332" cy="1525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8F6435-EB47-CA5B-0096-795D1557F15F}"/>
              </a:ext>
            </a:extLst>
          </p:cNvPr>
          <p:cNvSpPr txBox="1"/>
          <p:nvPr/>
        </p:nvSpPr>
        <p:spPr>
          <a:xfrm>
            <a:off x="4776355" y="2887900"/>
            <a:ext cx="1869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tp [mm/24h]</a:t>
            </a:r>
            <a:endParaRPr lang="en-GB" sz="600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2656F1-DB4F-0344-B084-D416B5CA6227}"/>
              </a:ext>
            </a:extLst>
          </p:cNvPr>
          <p:cNvSpPr txBox="1"/>
          <p:nvPr/>
        </p:nvSpPr>
        <p:spPr>
          <a:xfrm rot="16200000">
            <a:off x="3903383" y="2058283"/>
            <a:ext cx="13802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Percentiles [%]</a:t>
            </a:r>
            <a:endParaRPr lang="en-GB" sz="600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891179-FC5C-D938-5E56-DB30EC1EC9D7}"/>
              </a:ext>
            </a:extLst>
          </p:cNvPr>
          <p:cNvSpPr/>
          <p:nvPr/>
        </p:nvSpPr>
        <p:spPr>
          <a:xfrm>
            <a:off x="1112692" y="4272611"/>
            <a:ext cx="2213078" cy="1667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10AEEC-2D65-D54F-BAEF-5C49AEEE50FE}"/>
              </a:ext>
            </a:extLst>
          </p:cNvPr>
          <p:cNvSpPr txBox="1"/>
          <p:nvPr/>
        </p:nvSpPr>
        <p:spPr>
          <a:xfrm>
            <a:off x="1333158" y="5772647"/>
            <a:ext cx="19332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tp [mm/24h]</a:t>
            </a:r>
            <a:endParaRPr lang="en-GB" sz="600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B45D24-4A67-3E7C-6EF7-08BCAD5FEE72}"/>
              </a:ext>
            </a:extLst>
          </p:cNvPr>
          <p:cNvSpPr txBox="1"/>
          <p:nvPr/>
        </p:nvSpPr>
        <p:spPr>
          <a:xfrm rot="16200000">
            <a:off x="483036" y="4976304"/>
            <a:ext cx="140802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Percentiles [%]</a:t>
            </a:r>
            <a:endParaRPr lang="en-GB" sz="600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  <p:pic>
        <p:nvPicPr>
          <p:cNvPr id="28" name="Picture 2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8A29DF26-A7AD-2B94-05D3-856FFC328DE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9" t="10557" r="6914" b="6579"/>
          <a:stretch/>
        </p:blipFill>
        <p:spPr>
          <a:xfrm>
            <a:off x="1243254" y="4315003"/>
            <a:ext cx="2082516" cy="1500840"/>
          </a:xfrm>
          <a:prstGeom prst="rect">
            <a:avLst/>
          </a:prstGeom>
          <a:ln w="3175">
            <a:noFill/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1361E76-A983-9896-8058-886679C5D191}"/>
              </a:ext>
            </a:extLst>
          </p:cNvPr>
          <p:cNvSpPr/>
          <p:nvPr/>
        </p:nvSpPr>
        <p:spPr>
          <a:xfrm>
            <a:off x="4399141" y="4177336"/>
            <a:ext cx="2213078" cy="1667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C4DF27-5A7D-5ECC-6792-E875BA82DE24}"/>
              </a:ext>
            </a:extLst>
          </p:cNvPr>
          <p:cNvSpPr txBox="1"/>
          <p:nvPr/>
        </p:nvSpPr>
        <p:spPr>
          <a:xfrm>
            <a:off x="4681038" y="5688629"/>
            <a:ext cx="1869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tp [mm/24h]</a:t>
            </a:r>
            <a:endParaRPr lang="en-GB" sz="600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62012C-A4F6-9DD2-4BE8-778BC032A994}"/>
              </a:ext>
            </a:extLst>
          </p:cNvPr>
          <p:cNvSpPr txBox="1"/>
          <p:nvPr/>
        </p:nvSpPr>
        <p:spPr>
          <a:xfrm rot="16200000">
            <a:off x="3643760" y="4918889"/>
            <a:ext cx="16677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Percentiles [%]</a:t>
            </a:r>
            <a:endParaRPr lang="en-GB" sz="600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  <p:pic>
        <p:nvPicPr>
          <p:cNvPr id="37" name="Picture 3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8D1C17E-B765-874E-BC9B-DA6009B9A48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8" t="10556" r="6914" b="6065"/>
          <a:stretch/>
        </p:blipFill>
        <p:spPr>
          <a:xfrm>
            <a:off x="4520010" y="4213732"/>
            <a:ext cx="2089300" cy="1510141"/>
          </a:xfrm>
          <a:prstGeom prst="rect">
            <a:avLst/>
          </a:prstGeom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1951859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162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11</cp:revision>
  <dcterms:created xsi:type="dcterms:W3CDTF">2024-05-05T14:11:23Z</dcterms:created>
  <dcterms:modified xsi:type="dcterms:W3CDTF">2024-10-09T16:55:08Z</dcterms:modified>
</cp:coreProperties>
</file>