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0322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45D42"/>
    <a:srgbClr val="E25862"/>
    <a:srgbClr val="A41C26"/>
    <a:srgbClr val="698218"/>
    <a:srgbClr val="CBE676"/>
    <a:srgbClr val="CDA590"/>
    <a:srgbClr val="6EB0C6"/>
    <a:srgbClr val="85B7AB"/>
    <a:srgbClr val="DEE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4ADA1-1EB4-4A8C-BA15-AACC3C37395A}" v="69" dt="2024-09-28T22:32:27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 snapToGrid="0">
      <p:cViewPr>
        <p:scale>
          <a:sx n="106" d="100"/>
          <a:sy n="106" d="100"/>
        </p:scale>
        <p:origin x="370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284ADA1-1EB4-4A8C-BA15-AACC3C37395A}"/>
    <pc:docChg chg="undo custSel modSld">
      <pc:chgData name="Fatima Pillosu" userId="a6295d4dc9e22643" providerId="LiveId" clId="{F284ADA1-1EB4-4A8C-BA15-AACC3C37395A}" dt="2024-09-28T22:32:51.532" v="458" actId="208"/>
      <pc:docMkLst>
        <pc:docMk/>
      </pc:docMkLst>
      <pc:sldChg chg="addSp delSp modSp mod">
        <pc:chgData name="Fatima Pillosu" userId="a6295d4dc9e22643" providerId="LiveId" clId="{F284ADA1-1EB4-4A8C-BA15-AACC3C37395A}" dt="2024-09-28T22:32:51.532" v="458" actId="208"/>
        <pc:sldMkLst>
          <pc:docMk/>
          <pc:sldMk cId="2139022139" sldId="256"/>
        </pc:sldMkLst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36" creationId="{F33FB775-85BB-952C-2DFD-AF1399BE5D25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38" creationId="{28CC2732-3AD1-2F11-716F-21E4041F890A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39" creationId="{41B07E4B-31F5-6BE2-8EAC-C208BDA41C30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40" creationId="{51292579-F63B-4808-998A-3A1EBB591412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41" creationId="{9AB5E8C1-F7E6-5729-2FDA-6787D39FFFFB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42" creationId="{D1B552E3-C2CB-9B8B-050D-EB7080BAAA28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43" creationId="{6657D0B8-0B52-F143-985C-72AE8CC3B0EA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44" creationId="{D69A4820-6DEA-330E-8106-730088BF9DD5}"/>
          </ac:spMkLst>
        </pc:spChg>
        <pc:spChg chg="add del mod or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49" creationId="{8B90D538-9A9C-B896-5324-0F5BDD31645F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50" creationId="{6E02AF46-D467-1499-3147-D856ACCF68DC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63" creationId="{D814A568-4306-19C0-DDE1-AC6FFC000EC4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64" creationId="{E48A7F95-95BC-2313-6F11-F34DD426E18E}"/>
          </ac:spMkLst>
        </pc:spChg>
        <pc:spChg chg="add del mod">
          <ac:chgData name="Fatima Pillosu" userId="a6295d4dc9e22643" providerId="LiveId" clId="{F284ADA1-1EB4-4A8C-BA15-AACC3C37395A}" dt="2024-09-28T22:09:07.517" v="113"/>
          <ac:spMkLst>
            <pc:docMk/>
            <pc:sldMk cId="2139022139" sldId="256"/>
            <ac:spMk id="65" creationId="{E2EE2D08-65DE-0FB1-73DD-D414A3356945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70" creationId="{E31EE861-0E35-3F34-0BA4-9BB1EE19970D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71" creationId="{0990494C-2F85-B66D-36CC-203899C0D2A5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72" creationId="{4ED7144B-3E05-8270-850E-41EA1C07A55A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73" creationId="{AA33BABD-E7C0-E319-C857-7E837522073E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74" creationId="{9C02E931-6FE2-1B9A-33B4-9D4DB4C65160}"/>
          </ac:spMkLst>
        </pc:spChg>
        <pc:spChg chg="add del mod">
          <ac:chgData name="Fatima Pillosu" userId="a6295d4dc9e22643" providerId="LiveId" clId="{F284ADA1-1EB4-4A8C-BA15-AACC3C37395A}" dt="2024-09-28T22:22:15.221" v="427" actId="21"/>
          <ac:spMkLst>
            <pc:docMk/>
            <pc:sldMk cId="2139022139" sldId="256"/>
            <ac:spMk id="75" creationId="{A6553852-66C4-469A-E036-2C9F948F9CDE}"/>
          </ac:spMkLst>
        </pc:spChg>
        <pc:spChg chg="add del">
          <ac:chgData name="Fatima Pillosu" userId="a6295d4dc9e22643" providerId="LiveId" clId="{F284ADA1-1EB4-4A8C-BA15-AACC3C37395A}" dt="2024-09-28T22:22:13.815" v="426" actId="478"/>
          <ac:spMkLst>
            <pc:docMk/>
            <pc:sldMk cId="2139022139" sldId="256"/>
            <ac:spMk id="76" creationId="{D93999A0-80C1-E002-0B05-F3035AFC0468}"/>
          </ac:spMkLst>
        </pc:spChg>
        <pc:spChg chg="add del mod">
          <ac:chgData name="Fatima Pillosu" userId="a6295d4dc9e22643" providerId="LiveId" clId="{F284ADA1-1EB4-4A8C-BA15-AACC3C37395A}" dt="2024-09-28T22:31:40.190" v="451" actId="14100"/>
          <ac:spMkLst>
            <pc:docMk/>
            <pc:sldMk cId="2139022139" sldId="256"/>
            <ac:spMk id="77" creationId="{8B90D538-9A9C-B896-5324-0F5BDD31645F}"/>
          </ac:spMkLst>
        </pc:spChg>
        <pc:spChg chg="add mod ord">
          <ac:chgData name="Fatima Pillosu" userId="a6295d4dc9e22643" providerId="LiveId" clId="{F284ADA1-1EB4-4A8C-BA15-AACC3C37395A}" dt="2024-09-28T22:31:17.971" v="448" actId="166"/>
          <ac:spMkLst>
            <pc:docMk/>
            <pc:sldMk cId="2139022139" sldId="256"/>
            <ac:spMk id="81" creationId="{F33FB775-85BB-952C-2DFD-AF1399BE5D25}"/>
          </ac:spMkLst>
        </pc:spChg>
        <pc:spChg chg="add mod">
          <ac:chgData name="Fatima Pillosu" userId="a6295d4dc9e22643" providerId="LiveId" clId="{F284ADA1-1EB4-4A8C-BA15-AACC3C37395A}" dt="2024-09-28T22:32:27.275" v="457" actId="206"/>
          <ac:spMkLst>
            <pc:docMk/>
            <pc:sldMk cId="2139022139" sldId="256"/>
            <ac:spMk id="82" creationId="{28CC2732-3AD1-2F11-716F-21E4041F890A}"/>
          </ac:spMkLst>
        </pc:spChg>
        <pc:spChg chg="add mod">
          <ac:chgData name="Fatima Pillosu" userId="a6295d4dc9e22643" providerId="LiveId" clId="{F284ADA1-1EB4-4A8C-BA15-AACC3C37395A}" dt="2024-09-28T22:31:34.851" v="450" actId="14100"/>
          <ac:spMkLst>
            <pc:docMk/>
            <pc:sldMk cId="2139022139" sldId="256"/>
            <ac:spMk id="83" creationId="{41B07E4B-31F5-6BE2-8EAC-C208BDA41C30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84" creationId="{51292579-F63B-4808-998A-3A1EBB591412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85" creationId="{9AB5E8C1-F7E6-5729-2FDA-6787D39FFFFB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86" creationId="{D1B552E3-C2CB-9B8B-050D-EB7080BAAA28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87" creationId="{6657D0B8-0B52-F143-985C-72AE8CC3B0EA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88" creationId="{D69A4820-6DEA-330E-8106-730088BF9DD5}"/>
          </ac:spMkLst>
        </pc:spChg>
        <pc:spChg chg="add mod">
          <ac:chgData name="Fatima Pillosu" userId="a6295d4dc9e22643" providerId="LiveId" clId="{F284ADA1-1EB4-4A8C-BA15-AACC3C37395A}" dt="2024-09-28T22:25:38.377" v="447" actId="20577"/>
          <ac:spMkLst>
            <pc:docMk/>
            <pc:sldMk cId="2139022139" sldId="256"/>
            <ac:spMk id="89" creationId="{6E02AF46-D467-1499-3147-D856ACCF68DC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94" creationId="{D814A568-4306-19C0-DDE1-AC6FFC000EC4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95" creationId="{E48A7F95-95BC-2313-6F11-F34DD426E18E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99" creationId="{E31EE861-0E35-3F34-0BA4-9BB1EE19970D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100" creationId="{0990494C-2F85-B66D-36CC-203899C0D2A5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101" creationId="{4ED7144B-3E05-8270-850E-41EA1C07A55A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102" creationId="{AA33BABD-E7C0-E319-C857-7E837522073E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103" creationId="{9C02E931-6FE2-1B9A-33B4-9D4DB4C65160}"/>
          </ac:spMkLst>
        </pc:spChg>
        <pc:spChg chg="add mod">
          <ac:chgData name="Fatima Pillosu" userId="a6295d4dc9e22643" providerId="LiveId" clId="{F284ADA1-1EB4-4A8C-BA15-AACC3C37395A}" dt="2024-09-28T22:22:28.287" v="428"/>
          <ac:spMkLst>
            <pc:docMk/>
            <pc:sldMk cId="2139022139" sldId="256"/>
            <ac:spMk id="104" creationId="{A6553852-66C4-469A-E036-2C9F948F9CDE}"/>
          </ac:spMkLst>
        </pc:sp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46" creationId="{7485264C-21CF-9A24-2AD0-C0B74D7C5BF9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47" creationId="{F2C38BB5-4A39-B023-9770-8DA7519BF54C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48" creationId="{227B3806-355A-C678-E215-526DB90043D2}"/>
          </ac:cxnSpMkLst>
        </pc:cxnChg>
        <pc:cxnChg chg="add del mod">
          <ac:chgData name="Fatima Pillosu" userId="a6295d4dc9e22643" providerId="LiveId" clId="{F284ADA1-1EB4-4A8C-BA15-AACC3C37395A}" dt="2024-09-28T22:04:17.973" v="20" actId="478"/>
          <ac:cxnSpMkLst>
            <pc:docMk/>
            <pc:sldMk cId="2139022139" sldId="256"/>
            <ac:cxnSpMk id="52" creationId="{233B957E-768F-0A99-2B66-45016CD423A1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56" creationId="{3594BD62-A1D4-6715-3E41-CA763AA22434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57" creationId="{49A42906-92B2-661B-3805-103F926BCFC9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59" creationId="{4038EA2C-040D-A310-CBF3-627A0837D7B9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61" creationId="{52C625DA-3D87-4A9D-4AB4-B01B1B2988B2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67" creationId="{B4279CFD-35ED-DEE4-C6AC-09214991192A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68" creationId="{A8D6BA18-8E7B-89D8-FEEB-F50F86A49CE3}"/>
          </ac:cxnSpMkLst>
        </pc:cxnChg>
        <pc:cxnChg chg="add del mod">
          <ac:chgData name="Fatima Pillosu" userId="a6295d4dc9e22643" providerId="LiveId" clId="{F284ADA1-1EB4-4A8C-BA15-AACC3C37395A}" dt="2024-09-28T22:22:15.221" v="427" actId="21"/>
          <ac:cxnSpMkLst>
            <pc:docMk/>
            <pc:sldMk cId="2139022139" sldId="256"/>
            <ac:cxnSpMk id="69" creationId="{687CC8EE-B608-0D6B-ACE9-2BEB2A9FE00D}"/>
          </ac:cxnSpMkLst>
        </pc:cxnChg>
        <pc:cxnChg chg="add mod">
          <ac:chgData name="Fatima Pillosu" userId="a6295d4dc9e22643" providerId="LiveId" clId="{F284ADA1-1EB4-4A8C-BA15-AACC3C37395A}" dt="2024-09-28T22:32:51.532" v="458" actId="208"/>
          <ac:cxnSpMkLst>
            <pc:docMk/>
            <pc:sldMk cId="2139022139" sldId="256"/>
            <ac:cxnSpMk id="78" creationId="{7485264C-21CF-9A24-2AD0-C0B74D7C5BF9}"/>
          </ac:cxnSpMkLst>
        </pc:cxnChg>
        <pc:cxnChg chg="add mod">
          <ac:chgData name="Fatima Pillosu" userId="a6295d4dc9e22643" providerId="LiveId" clId="{F284ADA1-1EB4-4A8C-BA15-AACC3C37395A}" dt="2024-09-28T22:32:51.532" v="458" actId="208"/>
          <ac:cxnSpMkLst>
            <pc:docMk/>
            <pc:sldMk cId="2139022139" sldId="256"/>
            <ac:cxnSpMk id="79" creationId="{F2C38BB5-4A39-B023-9770-8DA7519BF54C}"/>
          </ac:cxnSpMkLst>
        </pc:cxnChg>
        <pc:cxnChg chg="add mod">
          <ac:chgData name="Fatima Pillosu" userId="a6295d4dc9e22643" providerId="LiveId" clId="{F284ADA1-1EB4-4A8C-BA15-AACC3C37395A}" dt="2024-09-28T22:32:51.532" v="458" actId="208"/>
          <ac:cxnSpMkLst>
            <pc:docMk/>
            <pc:sldMk cId="2139022139" sldId="256"/>
            <ac:cxnSpMk id="80" creationId="{227B3806-355A-C678-E215-526DB90043D2}"/>
          </ac:cxnSpMkLst>
        </pc:cxnChg>
        <pc:cxnChg chg="add mod">
          <ac:chgData name="Fatima Pillosu" userId="a6295d4dc9e22643" providerId="LiveId" clId="{F284ADA1-1EB4-4A8C-BA15-AACC3C37395A}" dt="2024-09-28T22:22:28.287" v="428"/>
          <ac:cxnSpMkLst>
            <pc:docMk/>
            <pc:sldMk cId="2139022139" sldId="256"/>
            <ac:cxnSpMk id="90" creationId="{3594BD62-A1D4-6715-3E41-CA763AA22434}"/>
          </ac:cxnSpMkLst>
        </pc:cxnChg>
        <pc:cxnChg chg="add mod">
          <ac:chgData name="Fatima Pillosu" userId="a6295d4dc9e22643" providerId="LiveId" clId="{F284ADA1-1EB4-4A8C-BA15-AACC3C37395A}" dt="2024-09-28T22:22:28.287" v="428"/>
          <ac:cxnSpMkLst>
            <pc:docMk/>
            <pc:sldMk cId="2139022139" sldId="256"/>
            <ac:cxnSpMk id="91" creationId="{49A42906-92B2-661B-3805-103F926BCFC9}"/>
          </ac:cxnSpMkLst>
        </pc:cxnChg>
        <pc:cxnChg chg="add mod">
          <ac:chgData name="Fatima Pillosu" userId="a6295d4dc9e22643" providerId="LiveId" clId="{F284ADA1-1EB4-4A8C-BA15-AACC3C37395A}" dt="2024-09-28T22:22:28.287" v="428"/>
          <ac:cxnSpMkLst>
            <pc:docMk/>
            <pc:sldMk cId="2139022139" sldId="256"/>
            <ac:cxnSpMk id="92" creationId="{4038EA2C-040D-A310-CBF3-627A0837D7B9}"/>
          </ac:cxnSpMkLst>
        </pc:cxnChg>
        <pc:cxnChg chg="add mod">
          <ac:chgData name="Fatima Pillosu" userId="a6295d4dc9e22643" providerId="LiveId" clId="{F284ADA1-1EB4-4A8C-BA15-AACC3C37395A}" dt="2024-09-28T22:22:28.287" v="428"/>
          <ac:cxnSpMkLst>
            <pc:docMk/>
            <pc:sldMk cId="2139022139" sldId="256"/>
            <ac:cxnSpMk id="93" creationId="{52C625DA-3D87-4A9D-4AB4-B01B1B2988B2}"/>
          </ac:cxnSpMkLst>
        </pc:cxnChg>
        <pc:cxnChg chg="add mod">
          <ac:chgData name="Fatima Pillosu" userId="a6295d4dc9e22643" providerId="LiveId" clId="{F284ADA1-1EB4-4A8C-BA15-AACC3C37395A}" dt="2024-09-28T22:22:28.287" v="428"/>
          <ac:cxnSpMkLst>
            <pc:docMk/>
            <pc:sldMk cId="2139022139" sldId="256"/>
            <ac:cxnSpMk id="96" creationId="{B4279CFD-35ED-DEE4-C6AC-09214991192A}"/>
          </ac:cxnSpMkLst>
        </pc:cxnChg>
        <pc:cxnChg chg="add mod">
          <ac:chgData name="Fatima Pillosu" userId="a6295d4dc9e22643" providerId="LiveId" clId="{F284ADA1-1EB4-4A8C-BA15-AACC3C37395A}" dt="2024-09-28T22:22:28.287" v="428"/>
          <ac:cxnSpMkLst>
            <pc:docMk/>
            <pc:sldMk cId="2139022139" sldId="256"/>
            <ac:cxnSpMk id="97" creationId="{A8D6BA18-8E7B-89D8-FEEB-F50F86A49CE3}"/>
          </ac:cxnSpMkLst>
        </pc:cxnChg>
        <pc:cxnChg chg="add mod">
          <ac:chgData name="Fatima Pillosu" userId="a6295d4dc9e22643" providerId="LiveId" clId="{F284ADA1-1EB4-4A8C-BA15-AACC3C37395A}" dt="2024-09-28T22:22:28.287" v="428"/>
          <ac:cxnSpMkLst>
            <pc:docMk/>
            <pc:sldMk cId="2139022139" sldId="256"/>
            <ac:cxnSpMk id="98" creationId="{687CC8EE-B608-0D6B-ACE9-2BEB2A9FE00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19" y="589241"/>
            <a:ext cx="3427413" cy="1253490"/>
          </a:xfrm>
        </p:spPr>
        <p:txBody>
          <a:bodyPr anchor="b"/>
          <a:lstStyle>
            <a:lvl1pPr algn="ctr"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31" y="1891070"/>
            <a:ext cx="3024188" cy="869275"/>
          </a:xfrm>
        </p:spPr>
        <p:txBody>
          <a:bodyPr/>
          <a:lstStyle>
            <a:lvl1pPr marL="0" indent="0" algn="ctr">
              <a:buNone/>
              <a:defRPr sz="1058"/>
            </a:lvl1pPr>
            <a:lvl2pPr marL="201625" indent="0" algn="ctr">
              <a:buNone/>
              <a:defRPr sz="882"/>
            </a:lvl2pPr>
            <a:lvl3pPr marL="403250" indent="0" algn="ctr">
              <a:buNone/>
              <a:defRPr sz="794"/>
            </a:lvl3pPr>
            <a:lvl4pPr marL="604876" indent="0" algn="ctr">
              <a:buNone/>
              <a:defRPr sz="706"/>
            </a:lvl4pPr>
            <a:lvl5pPr marL="806501" indent="0" algn="ctr">
              <a:buNone/>
              <a:defRPr sz="706"/>
            </a:lvl5pPr>
            <a:lvl6pPr marL="1008126" indent="0" algn="ctr">
              <a:buNone/>
              <a:defRPr sz="706"/>
            </a:lvl6pPr>
            <a:lvl7pPr marL="1209751" indent="0" algn="ctr">
              <a:buNone/>
              <a:defRPr sz="706"/>
            </a:lvl7pPr>
            <a:lvl8pPr marL="1411376" indent="0" algn="ctr">
              <a:buNone/>
              <a:defRPr sz="706"/>
            </a:lvl8pPr>
            <a:lvl9pPr marL="1613002" indent="0" algn="ctr">
              <a:buNone/>
              <a:defRPr sz="7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6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5579" y="191691"/>
            <a:ext cx="869454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7217" y="191691"/>
            <a:ext cx="2557959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8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27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17" y="897613"/>
            <a:ext cx="3477816" cy="1497687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117" y="2409469"/>
            <a:ext cx="3477816" cy="787598"/>
          </a:xfrm>
        </p:spPr>
        <p:txBody>
          <a:bodyPr/>
          <a:lstStyle>
            <a:lvl1pPr marL="0" indent="0">
              <a:buNone/>
              <a:defRPr sz="1058">
                <a:solidFill>
                  <a:schemeClr val="tx1">
                    <a:tint val="82000"/>
                  </a:schemeClr>
                </a:solidFill>
              </a:defRPr>
            </a:lvl1pPr>
            <a:lvl2pPr marL="20162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2pPr>
            <a:lvl3pPr marL="403250" indent="0">
              <a:buNone/>
              <a:defRPr sz="794">
                <a:solidFill>
                  <a:schemeClr val="tx1">
                    <a:tint val="82000"/>
                  </a:schemeClr>
                </a:solidFill>
              </a:defRPr>
            </a:lvl3pPr>
            <a:lvl4pPr marL="604876" indent="0">
              <a:buNone/>
              <a:defRPr sz="706">
                <a:solidFill>
                  <a:schemeClr val="tx1">
                    <a:tint val="82000"/>
                  </a:schemeClr>
                </a:solidFill>
              </a:defRPr>
            </a:lvl4pPr>
            <a:lvl5pPr marL="806501" indent="0">
              <a:buNone/>
              <a:defRPr sz="706">
                <a:solidFill>
                  <a:schemeClr val="tx1">
                    <a:tint val="82000"/>
                  </a:schemeClr>
                </a:solidFill>
              </a:defRPr>
            </a:lvl5pPr>
            <a:lvl6pPr marL="1008126" indent="0">
              <a:buNone/>
              <a:defRPr sz="706">
                <a:solidFill>
                  <a:schemeClr val="tx1">
                    <a:tint val="82000"/>
                  </a:schemeClr>
                </a:solidFill>
              </a:defRPr>
            </a:lvl6pPr>
            <a:lvl7pPr marL="1209751" indent="0">
              <a:buNone/>
              <a:defRPr sz="706">
                <a:solidFill>
                  <a:schemeClr val="tx1">
                    <a:tint val="82000"/>
                  </a:schemeClr>
                </a:solidFill>
              </a:defRPr>
            </a:lvl7pPr>
            <a:lvl8pPr marL="1411376" indent="0">
              <a:buNone/>
              <a:defRPr sz="706">
                <a:solidFill>
                  <a:schemeClr val="tx1">
                    <a:tint val="82000"/>
                  </a:schemeClr>
                </a:solidFill>
              </a:defRPr>
            </a:lvl8pPr>
            <a:lvl9pPr marL="1613002" indent="0">
              <a:buNone/>
              <a:defRPr sz="70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22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217" y="958453"/>
            <a:ext cx="1713706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1327" y="958453"/>
            <a:ext cx="1713706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191691"/>
            <a:ext cx="3477816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743" y="882610"/>
            <a:ext cx="1705830" cy="432554"/>
          </a:xfrm>
        </p:spPr>
        <p:txBody>
          <a:bodyPr anchor="b"/>
          <a:lstStyle>
            <a:lvl1pPr marL="0" indent="0">
              <a:buNone/>
              <a:defRPr sz="1058" b="1"/>
            </a:lvl1pPr>
            <a:lvl2pPr marL="201625" indent="0">
              <a:buNone/>
              <a:defRPr sz="882" b="1"/>
            </a:lvl2pPr>
            <a:lvl3pPr marL="403250" indent="0">
              <a:buNone/>
              <a:defRPr sz="794" b="1"/>
            </a:lvl3pPr>
            <a:lvl4pPr marL="604876" indent="0">
              <a:buNone/>
              <a:defRPr sz="706" b="1"/>
            </a:lvl4pPr>
            <a:lvl5pPr marL="806501" indent="0">
              <a:buNone/>
              <a:defRPr sz="706" b="1"/>
            </a:lvl5pPr>
            <a:lvl6pPr marL="1008126" indent="0">
              <a:buNone/>
              <a:defRPr sz="706" b="1"/>
            </a:lvl6pPr>
            <a:lvl7pPr marL="1209751" indent="0">
              <a:buNone/>
              <a:defRPr sz="706" b="1"/>
            </a:lvl7pPr>
            <a:lvl8pPr marL="1411376" indent="0">
              <a:buNone/>
              <a:defRPr sz="706" b="1"/>
            </a:lvl8pPr>
            <a:lvl9pPr marL="1613002" indent="0">
              <a:buNone/>
              <a:defRPr sz="7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3" y="1315164"/>
            <a:ext cx="170583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1327" y="882610"/>
            <a:ext cx="1714231" cy="432554"/>
          </a:xfrm>
        </p:spPr>
        <p:txBody>
          <a:bodyPr anchor="b"/>
          <a:lstStyle>
            <a:lvl1pPr marL="0" indent="0">
              <a:buNone/>
              <a:defRPr sz="1058" b="1"/>
            </a:lvl1pPr>
            <a:lvl2pPr marL="201625" indent="0">
              <a:buNone/>
              <a:defRPr sz="882" b="1"/>
            </a:lvl2pPr>
            <a:lvl3pPr marL="403250" indent="0">
              <a:buNone/>
              <a:defRPr sz="794" b="1"/>
            </a:lvl3pPr>
            <a:lvl4pPr marL="604876" indent="0">
              <a:buNone/>
              <a:defRPr sz="706" b="1"/>
            </a:lvl4pPr>
            <a:lvl5pPr marL="806501" indent="0">
              <a:buNone/>
              <a:defRPr sz="706" b="1"/>
            </a:lvl5pPr>
            <a:lvl6pPr marL="1008126" indent="0">
              <a:buNone/>
              <a:defRPr sz="706" b="1"/>
            </a:lvl6pPr>
            <a:lvl7pPr marL="1209751" indent="0">
              <a:buNone/>
              <a:defRPr sz="706" b="1"/>
            </a:lvl7pPr>
            <a:lvl8pPr marL="1411376" indent="0">
              <a:buNone/>
              <a:defRPr sz="706" b="1"/>
            </a:lvl8pPr>
            <a:lvl9pPr marL="1613002" indent="0">
              <a:buNone/>
              <a:defRPr sz="7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1327" y="1315164"/>
            <a:ext cx="1714231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80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6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5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240030"/>
            <a:ext cx="1300506" cy="840105"/>
          </a:xfrm>
        </p:spPr>
        <p:txBody>
          <a:bodyPr anchor="b"/>
          <a:lstStyle>
            <a:lvl1pPr>
              <a:defRPr sz="14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231" y="518399"/>
            <a:ext cx="2041327" cy="2558653"/>
          </a:xfrm>
        </p:spPr>
        <p:txBody>
          <a:bodyPr/>
          <a:lstStyle>
            <a:lvl1pPr>
              <a:defRPr sz="1411"/>
            </a:lvl1pPr>
            <a:lvl2pPr>
              <a:defRPr sz="1235"/>
            </a:lvl2pPr>
            <a:lvl3pPr>
              <a:defRPr sz="1058"/>
            </a:lvl3pPr>
            <a:lvl4pPr>
              <a:defRPr sz="882"/>
            </a:lvl4pPr>
            <a:lvl5pPr>
              <a:defRPr sz="882"/>
            </a:lvl5pPr>
            <a:lvl6pPr>
              <a:defRPr sz="882"/>
            </a:lvl6pPr>
            <a:lvl7pPr>
              <a:defRPr sz="882"/>
            </a:lvl7pPr>
            <a:lvl8pPr>
              <a:defRPr sz="882"/>
            </a:lvl8pPr>
            <a:lvl9pPr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742" y="1080135"/>
            <a:ext cx="1300506" cy="2001084"/>
          </a:xfrm>
        </p:spPr>
        <p:txBody>
          <a:bodyPr/>
          <a:lstStyle>
            <a:lvl1pPr marL="0" indent="0">
              <a:buNone/>
              <a:defRPr sz="706"/>
            </a:lvl1pPr>
            <a:lvl2pPr marL="201625" indent="0">
              <a:buNone/>
              <a:defRPr sz="617"/>
            </a:lvl2pPr>
            <a:lvl3pPr marL="403250" indent="0">
              <a:buNone/>
              <a:defRPr sz="529"/>
            </a:lvl3pPr>
            <a:lvl4pPr marL="604876" indent="0">
              <a:buNone/>
              <a:defRPr sz="441"/>
            </a:lvl4pPr>
            <a:lvl5pPr marL="806501" indent="0">
              <a:buNone/>
              <a:defRPr sz="441"/>
            </a:lvl5pPr>
            <a:lvl6pPr marL="1008126" indent="0">
              <a:buNone/>
              <a:defRPr sz="441"/>
            </a:lvl6pPr>
            <a:lvl7pPr marL="1209751" indent="0">
              <a:buNone/>
              <a:defRPr sz="441"/>
            </a:lvl7pPr>
            <a:lvl8pPr marL="1411376" indent="0">
              <a:buNone/>
              <a:defRPr sz="441"/>
            </a:lvl8pPr>
            <a:lvl9pPr marL="1613002" indent="0">
              <a:buNone/>
              <a:defRPr sz="4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57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240030"/>
            <a:ext cx="1300506" cy="840105"/>
          </a:xfrm>
        </p:spPr>
        <p:txBody>
          <a:bodyPr anchor="b"/>
          <a:lstStyle>
            <a:lvl1pPr>
              <a:defRPr sz="14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231" y="518399"/>
            <a:ext cx="2041327" cy="2558653"/>
          </a:xfrm>
        </p:spPr>
        <p:txBody>
          <a:bodyPr anchor="t"/>
          <a:lstStyle>
            <a:lvl1pPr marL="0" indent="0">
              <a:buNone/>
              <a:defRPr sz="1411"/>
            </a:lvl1pPr>
            <a:lvl2pPr marL="201625" indent="0">
              <a:buNone/>
              <a:defRPr sz="1235"/>
            </a:lvl2pPr>
            <a:lvl3pPr marL="403250" indent="0">
              <a:buNone/>
              <a:defRPr sz="1058"/>
            </a:lvl3pPr>
            <a:lvl4pPr marL="604876" indent="0">
              <a:buNone/>
              <a:defRPr sz="882"/>
            </a:lvl4pPr>
            <a:lvl5pPr marL="806501" indent="0">
              <a:buNone/>
              <a:defRPr sz="882"/>
            </a:lvl5pPr>
            <a:lvl6pPr marL="1008126" indent="0">
              <a:buNone/>
              <a:defRPr sz="882"/>
            </a:lvl6pPr>
            <a:lvl7pPr marL="1209751" indent="0">
              <a:buNone/>
              <a:defRPr sz="882"/>
            </a:lvl7pPr>
            <a:lvl8pPr marL="1411376" indent="0">
              <a:buNone/>
              <a:defRPr sz="882"/>
            </a:lvl8pPr>
            <a:lvl9pPr marL="1613002" indent="0">
              <a:buNone/>
              <a:defRPr sz="88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742" y="1080135"/>
            <a:ext cx="1300506" cy="2001084"/>
          </a:xfrm>
        </p:spPr>
        <p:txBody>
          <a:bodyPr/>
          <a:lstStyle>
            <a:lvl1pPr marL="0" indent="0">
              <a:buNone/>
              <a:defRPr sz="706"/>
            </a:lvl1pPr>
            <a:lvl2pPr marL="201625" indent="0">
              <a:buNone/>
              <a:defRPr sz="617"/>
            </a:lvl2pPr>
            <a:lvl3pPr marL="403250" indent="0">
              <a:buNone/>
              <a:defRPr sz="529"/>
            </a:lvl3pPr>
            <a:lvl4pPr marL="604876" indent="0">
              <a:buNone/>
              <a:defRPr sz="441"/>
            </a:lvl4pPr>
            <a:lvl5pPr marL="806501" indent="0">
              <a:buNone/>
              <a:defRPr sz="441"/>
            </a:lvl5pPr>
            <a:lvl6pPr marL="1008126" indent="0">
              <a:buNone/>
              <a:defRPr sz="441"/>
            </a:lvl6pPr>
            <a:lvl7pPr marL="1209751" indent="0">
              <a:buNone/>
              <a:defRPr sz="441"/>
            </a:lvl7pPr>
            <a:lvl8pPr marL="1411376" indent="0">
              <a:buNone/>
              <a:defRPr sz="441"/>
            </a:lvl8pPr>
            <a:lvl9pPr marL="1613002" indent="0">
              <a:buNone/>
              <a:defRPr sz="4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B11B-7DB5-41E0-B708-95A5B06B96C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7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17" y="191691"/>
            <a:ext cx="347781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217" y="958453"/>
            <a:ext cx="347781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217" y="3337084"/>
            <a:ext cx="90725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4B11B-7DB5-41E0-B708-95A5B06B96C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5683" y="3337084"/>
            <a:ext cx="136088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7777" y="3337084"/>
            <a:ext cx="90725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1F640-63EB-4B5B-987B-4E9F0FE9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250" rtl="0" eaLnBrk="1" latinLnBrk="0" hangingPunct="1">
        <a:lnSpc>
          <a:spcPct val="90000"/>
        </a:lnSpc>
        <a:spcBef>
          <a:spcPct val="0"/>
        </a:spcBef>
        <a:buNone/>
        <a:defRPr sz="1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13" indent="-100813" algn="l" defTabSz="403250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235" kern="1200">
          <a:solidFill>
            <a:schemeClr val="tx1"/>
          </a:solidFill>
          <a:latin typeface="+mn-lt"/>
          <a:ea typeface="+mn-ea"/>
          <a:cs typeface="+mn-cs"/>
        </a:defRPr>
      </a:lvl1pPr>
      <a:lvl2pPr marL="302438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04063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3pPr>
      <a:lvl4pPr marL="705688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4pPr>
      <a:lvl5pPr marL="907313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5pPr>
      <a:lvl6pPr marL="1108939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6pPr>
      <a:lvl7pPr marL="1310564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8pPr>
      <a:lvl9pPr marL="1713814" indent="-100813" algn="l" defTabSz="403250" rtl="0" eaLnBrk="1" latinLnBrk="0" hangingPunct="1">
        <a:lnSpc>
          <a:spcPct val="90000"/>
        </a:lnSpc>
        <a:spcBef>
          <a:spcPts val="221"/>
        </a:spcBef>
        <a:buFont typeface="Arial" panose="020B0604020202020204" pitchFamily="34" charset="0"/>
        <a:buChar char="•"/>
        <a:defRPr sz="7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1pPr>
      <a:lvl2pPr marL="201625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2pPr>
      <a:lvl3pPr marL="403250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4pPr>
      <a:lvl5pPr marL="806501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5pPr>
      <a:lvl6pPr marL="1008126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6pPr>
      <a:lvl7pPr marL="1209751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7pPr>
      <a:lvl8pPr marL="1411376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8pPr>
      <a:lvl9pPr marL="1613002" algn="l" defTabSz="403250" rtl="0" eaLnBrk="1" latinLnBrk="0" hangingPunct="1">
        <a:defRPr sz="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B90D538-9A9C-B896-5324-0F5BDD31645F}"/>
              </a:ext>
            </a:extLst>
          </p:cNvPr>
          <p:cNvSpPr/>
          <p:nvPr/>
        </p:nvSpPr>
        <p:spPr>
          <a:xfrm>
            <a:off x="409575" y="590201"/>
            <a:ext cx="3476625" cy="2781650"/>
          </a:xfrm>
          <a:custGeom>
            <a:avLst/>
            <a:gdLst>
              <a:gd name="connsiteX0" fmla="*/ 0 w 3476625"/>
              <a:gd name="connsiteY0" fmla="*/ 2771775 h 2771775"/>
              <a:gd name="connsiteX1" fmla="*/ 28575 w 3476625"/>
              <a:gd name="connsiteY1" fmla="*/ 1847850 h 2771775"/>
              <a:gd name="connsiteX2" fmla="*/ 57150 w 3476625"/>
              <a:gd name="connsiteY2" fmla="*/ 1485900 h 2771775"/>
              <a:gd name="connsiteX3" fmla="*/ 95250 w 3476625"/>
              <a:gd name="connsiteY3" fmla="*/ 1257300 h 2771775"/>
              <a:gd name="connsiteX4" fmla="*/ 171450 w 3476625"/>
              <a:gd name="connsiteY4" fmla="*/ 1009650 h 2771775"/>
              <a:gd name="connsiteX5" fmla="*/ 295275 w 3476625"/>
              <a:gd name="connsiteY5" fmla="*/ 819150 h 2771775"/>
              <a:gd name="connsiteX6" fmla="*/ 571500 w 3476625"/>
              <a:gd name="connsiteY6" fmla="*/ 485775 h 2771775"/>
              <a:gd name="connsiteX7" fmla="*/ 828675 w 3476625"/>
              <a:gd name="connsiteY7" fmla="*/ 295275 h 2771775"/>
              <a:gd name="connsiteX8" fmla="*/ 1057275 w 3476625"/>
              <a:gd name="connsiteY8" fmla="*/ 190500 h 2771775"/>
              <a:gd name="connsiteX9" fmla="*/ 1266825 w 3476625"/>
              <a:gd name="connsiteY9" fmla="*/ 104775 h 2771775"/>
              <a:gd name="connsiteX10" fmla="*/ 1609725 w 3476625"/>
              <a:gd name="connsiteY10" fmla="*/ 57150 h 2771775"/>
              <a:gd name="connsiteX11" fmla="*/ 2066925 w 3476625"/>
              <a:gd name="connsiteY11" fmla="*/ 28575 h 2771775"/>
              <a:gd name="connsiteX12" fmla="*/ 2428875 w 3476625"/>
              <a:gd name="connsiteY12" fmla="*/ 19050 h 2771775"/>
              <a:gd name="connsiteX13" fmla="*/ 3095625 w 3476625"/>
              <a:gd name="connsiteY13" fmla="*/ 19050 h 2771775"/>
              <a:gd name="connsiteX14" fmla="*/ 3476625 w 3476625"/>
              <a:gd name="connsiteY14" fmla="*/ 19050 h 2771775"/>
              <a:gd name="connsiteX15" fmla="*/ 838200 w 3476625"/>
              <a:gd name="connsiteY15" fmla="*/ 0 h 2771775"/>
              <a:gd name="connsiteX16" fmla="*/ 676275 w 3476625"/>
              <a:gd name="connsiteY16" fmla="*/ 95250 h 2771775"/>
              <a:gd name="connsiteX17" fmla="*/ 523875 w 3476625"/>
              <a:gd name="connsiteY17" fmla="*/ 247650 h 2771775"/>
              <a:gd name="connsiteX18" fmla="*/ 457200 w 3476625"/>
              <a:gd name="connsiteY18" fmla="*/ 400050 h 2771775"/>
              <a:gd name="connsiteX19" fmla="*/ 381000 w 3476625"/>
              <a:gd name="connsiteY19" fmla="*/ 552450 h 2771775"/>
              <a:gd name="connsiteX20" fmla="*/ 323850 w 3476625"/>
              <a:gd name="connsiteY20" fmla="*/ 714375 h 2771775"/>
              <a:gd name="connsiteX21" fmla="*/ 247650 w 3476625"/>
              <a:gd name="connsiteY21" fmla="*/ 1019175 h 2771775"/>
              <a:gd name="connsiteX22" fmla="*/ 180975 w 3476625"/>
              <a:gd name="connsiteY22" fmla="*/ 1295400 h 2771775"/>
              <a:gd name="connsiteX23" fmla="*/ 123825 w 3476625"/>
              <a:gd name="connsiteY23" fmla="*/ 1581150 h 2771775"/>
              <a:gd name="connsiteX24" fmla="*/ 76200 w 3476625"/>
              <a:gd name="connsiteY24" fmla="*/ 1971675 h 2771775"/>
              <a:gd name="connsiteX25" fmla="*/ 47625 w 3476625"/>
              <a:gd name="connsiteY25" fmla="*/ 2209800 h 2771775"/>
              <a:gd name="connsiteX26" fmla="*/ 0 w 3476625"/>
              <a:gd name="connsiteY26" fmla="*/ 2771775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76625" h="2771775">
                <a:moveTo>
                  <a:pt x="0" y="2771775"/>
                </a:moveTo>
                <a:lnTo>
                  <a:pt x="28575" y="1847850"/>
                </a:lnTo>
                <a:lnTo>
                  <a:pt x="57150" y="1485900"/>
                </a:lnTo>
                <a:lnTo>
                  <a:pt x="95250" y="1257300"/>
                </a:lnTo>
                <a:lnTo>
                  <a:pt x="171450" y="1009650"/>
                </a:lnTo>
                <a:lnTo>
                  <a:pt x="295275" y="819150"/>
                </a:lnTo>
                <a:lnTo>
                  <a:pt x="571500" y="485775"/>
                </a:lnTo>
                <a:lnTo>
                  <a:pt x="828675" y="295275"/>
                </a:lnTo>
                <a:lnTo>
                  <a:pt x="1057275" y="190500"/>
                </a:lnTo>
                <a:lnTo>
                  <a:pt x="1266825" y="104775"/>
                </a:lnTo>
                <a:lnTo>
                  <a:pt x="1609725" y="57150"/>
                </a:lnTo>
                <a:lnTo>
                  <a:pt x="2066925" y="28575"/>
                </a:lnTo>
                <a:lnTo>
                  <a:pt x="2428875" y="19050"/>
                </a:lnTo>
                <a:lnTo>
                  <a:pt x="3095625" y="19050"/>
                </a:lnTo>
                <a:lnTo>
                  <a:pt x="3476625" y="19050"/>
                </a:lnTo>
                <a:lnTo>
                  <a:pt x="838200" y="0"/>
                </a:lnTo>
                <a:lnTo>
                  <a:pt x="676275" y="95250"/>
                </a:lnTo>
                <a:lnTo>
                  <a:pt x="523875" y="247650"/>
                </a:lnTo>
                <a:lnTo>
                  <a:pt x="457200" y="400050"/>
                </a:lnTo>
                <a:lnTo>
                  <a:pt x="381000" y="552450"/>
                </a:lnTo>
                <a:lnTo>
                  <a:pt x="323850" y="714375"/>
                </a:lnTo>
                <a:lnTo>
                  <a:pt x="247650" y="1019175"/>
                </a:lnTo>
                <a:lnTo>
                  <a:pt x="180975" y="1295400"/>
                </a:lnTo>
                <a:lnTo>
                  <a:pt x="123825" y="1581150"/>
                </a:lnTo>
                <a:lnTo>
                  <a:pt x="76200" y="1971675"/>
                </a:lnTo>
                <a:lnTo>
                  <a:pt x="47625" y="2209800"/>
                </a:lnTo>
                <a:lnTo>
                  <a:pt x="0" y="277177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485264C-21CF-9A24-2AD0-C0B74D7C5BF9}"/>
              </a:ext>
            </a:extLst>
          </p:cNvPr>
          <p:cNvCxnSpPr>
            <a:cxnSpLocks/>
            <a:stCxn id="85" idx="3"/>
            <a:endCxn id="81" idx="3"/>
          </p:cNvCxnSpPr>
          <p:nvPr/>
        </p:nvCxnSpPr>
        <p:spPr>
          <a:xfrm>
            <a:off x="478031" y="1981114"/>
            <a:ext cx="3501167" cy="5628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C38BB5-4A39-B023-9770-8DA7519BF54C}"/>
              </a:ext>
            </a:extLst>
          </p:cNvPr>
          <p:cNvCxnSpPr/>
          <p:nvPr/>
        </p:nvCxnSpPr>
        <p:spPr>
          <a:xfrm>
            <a:off x="415389" y="1277217"/>
            <a:ext cx="3563809" cy="5628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7B3806-355A-C678-E215-526DB90043D2}"/>
              </a:ext>
            </a:extLst>
          </p:cNvPr>
          <p:cNvCxnSpPr/>
          <p:nvPr/>
        </p:nvCxnSpPr>
        <p:spPr>
          <a:xfrm>
            <a:off x="415389" y="2670809"/>
            <a:ext cx="3563809" cy="5628"/>
          </a:xfrm>
          <a:prstGeom prst="line">
            <a:avLst/>
          </a:prstGeom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8CC2732-3AD1-2F11-716F-21E4041F890A}"/>
              </a:ext>
            </a:extLst>
          </p:cNvPr>
          <p:cNvSpPr/>
          <p:nvPr/>
        </p:nvSpPr>
        <p:spPr>
          <a:xfrm>
            <a:off x="415389" y="599107"/>
            <a:ext cx="3467001" cy="2791793"/>
          </a:xfrm>
          <a:custGeom>
            <a:avLst/>
            <a:gdLst>
              <a:gd name="connsiteX0" fmla="*/ 5056 w 3472156"/>
              <a:gd name="connsiteY0" fmla="*/ 2775433 h 2775433"/>
              <a:gd name="connsiteX1" fmla="*/ 5056 w 3472156"/>
              <a:gd name="connsiteY1" fmla="*/ 1756258 h 2775433"/>
              <a:gd name="connsiteX2" fmla="*/ 14581 w 3472156"/>
              <a:gd name="connsiteY2" fmla="*/ 1118083 h 2775433"/>
              <a:gd name="connsiteX3" fmla="*/ 166981 w 3472156"/>
              <a:gd name="connsiteY3" fmla="*/ 670408 h 2775433"/>
              <a:gd name="connsiteX4" fmla="*/ 471781 w 3472156"/>
              <a:gd name="connsiteY4" fmla="*/ 317983 h 2775433"/>
              <a:gd name="connsiteX5" fmla="*/ 1033756 w 3472156"/>
              <a:gd name="connsiteY5" fmla="*/ 117958 h 2775433"/>
              <a:gd name="connsiteX6" fmla="*/ 1595731 w 3472156"/>
              <a:gd name="connsiteY6" fmla="*/ 51283 h 2775433"/>
              <a:gd name="connsiteX7" fmla="*/ 2767306 w 3472156"/>
              <a:gd name="connsiteY7" fmla="*/ 22708 h 2775433"/>
              <a:gd name="connsiteX8" fmla="*/ 3472156 w 3472156"/>
              <a:gd name="connsiteY8" fmla="*/ 3658 h 2775433"/>
              <a:gd name="connsiteX0" fmla="*/ 5056 w 3472156"/>
              <a:gd name="connsiteY0" fmla="*/ 2776828 h 2776828"/>
              <a:gd name="connsiteX1" fmla="*/ 5056 w 3472156"/>
              <a:gd name="connsiteY1" fmla="*/ 1757653 h 2776828"/>
              <a:gd name="connsiteX2" fmla="*/ 14581 w 3472156"/>
              <a:gd name="connsiteY2" fmla="*/ 1119478 h 2776828"/>
              <a:gd name="connsiteX3" fmla="*/ 166981 w 3472156"/>
              <a:gd name="connsiteY3" fmla="*/ 671803 h 2776828"/>
              <a:gd name="connsiteX4" fmla="*/ 471781 w 3472156"/>
              <a:gd name="connsiteY4" fmla="*/ 319378 h 2776828"/>
              <a:gd name="connsiteX5" fmla="*/ 1033756 w 3472156"/>
              <a:gd name="connsiteY5" fmla="*/ 119353 h 2776828"/>
              <a:gd name="connsiteX6" fmla="*/ 1595731 w 3472156"/>
              <a:gd name="connsiteY6" fmla="*/ 52678 h 2776828"/>
              <a:gd name="connsiteX7" fmla="*/ 2405356 w 3472156"/>
              <a:gd name="connsiteY7" fmla="*/ 14578 h 2776828"/>
              <a:gd name="connsiteX8" fmla="*/ 3472156 w 3472156"/>
              <a:gd name="connsiteY8" fmla="*/ 5053 h 2776828"/>
              <a:gd name="connsiteX0" fmla="*/ 5056 w 3472156"/>
              <a:gd name="connsiteY0" fmla="*/ 2776828 h 2776828"/>
              <a:gd name="connsiteX1" fmla="*/ 5056 w 3472156"/>
              <a:gd name="connsiteY1" fmla="*/ 1757653 h 2776828"/>
              <a:gd name="connsiteX2" fmla="*/ 14581 w 3472156"/>
              <a:gd name="connsiteY2" fmla="*/ 1119478 h 2776828"/>
              <a:gd name="connsiteX3" fmla="*/ 166981 w 3472156"/>
              <a:gd name="connsiteY3" fmla="*/ 671803 h 2776828"/>
              <a:gd name="connsiteX4" fmla="*/ 471781 w 3472156"/>
              <a:gd name="connsiteY4" fmla="*/ 319378 h 2776828"/>
              <a:gd name="connsiteX5" fmla="*/ 1033756 w 3472156"/>
              <a:gd name="connsiteY5" fmla="*/ 119353 h 2776828"/>
              <a:gd name="connsiteX6" fmla="*/ 1576681 w 3472156"/>
              <a:gd name="connsiteY6" fmla="*/ 43153 h 2776828"/>
              <a:gd name="connsiteX7" fmla="*/ 2405356 w 3472156"/>
              <a:gd name="connsiteY7" fmla="*/ 14578 h 2776828"/>
              <a:gd name="connsiteX8" fmla="*/ 3472156 w 3472156"/>
              <a:gd name="connsiteY8" fmla="*/ 5053 h 2776828"/>
              <a:gd name="connsiteX0" fmla="*/ 5056 w 3472156"/>
              <a:gd name="connsiteY0" fmla="*/ 2776828 h 2776828"/>
              <a:gd name="connsiteX1" fmla="*/ 5056 w 3472156"/>
              <a:gd name="connsiteY1" fmla="*/ 1757653 h 2776828"/>
              <a:gd name="connsiteX2" fmla="*/ 14581 w 3472156"/>
              <a:gd name="connsiteY2" fmla="*/ 1119478 h 2776828"/>
              <a:gd name="connsiteX3" fmla="*/ 166981 w 3472156"/>
              <a:gd name="connsiteY3" fmla="*/ 671803 h 2776828"/>
              <a:gd name="connsiteX4" fmla="*/ 471781 w 3472156"/>
              <a:gd name="connsiteY4" fmla="*/ 319378 h 2776828"/>
              <a:gd name="connsiteX5" fmla="*/ 986131 w 3472156"/>
              <a:gd name="connsiteY5" fmla="*/ 109828 h 2776828"/>
              <a:gd name="connsiteX6" fmla="*/ 1576681 w 3472156"/>
              <a:gd name="connsiteY6" fmla="*/ 43153 h 2776828"/>
              <a:gd name="connsiteX7" fmla="*/ 2405356 w 3472156"/>
              <a:gd name="connsiteY7" fmla="*/ 14578 h 2776828"/>
              <a:gd name="connsiteX8" fmla="*/ 3472156 w 3472156"/>
              <a:gd name="connsiteY8" fmla="*/ 5053 h 2776828"/>
              <a:gd name="connsiteX0" fmla="*/ 5056 w 3472156"/>
              <a:gd name="connsiteY0" fmla="*/ 2776828 h 2776828"/>
              <a:gd name="connsiteX1" fmla="*/ 5056 w 3472156"/>
              <a:gd name="connsiteY1" fmla="*/ 2214853 h 2776828"/>
              <a:gd name="connsiteX2" fmla="*/ 14581 w 3472156"/>
              <a:gd name="connsiteY2" fmla="*/ 1119478 h 2776828"/>
              <a:gd name="connsiteX3" fmla="*/ 166981 w 3472156"/>
              <a:gd name="connsiteY3" fmla="*/ 671803 h 2776828"/>
              <a:gd name="connsiteX4" fmla="*/ 471781 w 3472156"/>
              <a:gd name="connsiteY4" fmla="*/ 319378 h 2776828"/>
              <a:gd name="connsiteX5" fmla="*/ 986131 w 3472156"/>
              <a:gd name="connsiteY5" fmla="*/ 109828 h 2776828"/>
              <a:gd name="connsiteX6" fmla="*/ 1576681 w 3472156"/>
              <a:gd name="connsiteY6" fmla="*/ 43153 h 2776828"/>
              <a:gd name="connsiteX7" fmla="*/ 2405356 w 3472156"/>
              <a:gd name="connsiteY7" fmla="*/ 14578 h 2776828"/>
              <a:gd name="connsiteX8" fmla="*/ 3472156 w 3472156"/>
              <a:gd name="connsiteY8" fmla="*/ 5053 h 2776828"/>
              <a:gd name="connsiteX0" fmla="*/ 1605 w 3468705"/>
              <a:gd name="connsiteY0" fmla="*/ 2776828 h 2776828"/>
              <a:gd name="connsiteX1" fmla="*/ 1605 w 3468705"/>
              <a:gd name="connsiteY1" fmla="*/ 2214853 h 2776828"/>
              <a:gd name="connsiteX2" fmla="*/ 20655 w 3468705"/>
              <a:gd name="connsiteY2" fmla="*/ 1414753 h 2776828"/>
              <a:gd name="connsiteX3" fmla="*/ 163530 w 3468705"/>
              <a:gd name="connsiteY3" fmla="*/ 671803 h 2776828"/>
              <a:gd name="connsiteX4" fmla="*/ 468330 w 3468705"/>
              <a:gd name="connsiteY4" fmla="*/ 319378 h 2776828"/>
              <a:gd name="connsiteX5" fmla="*/ 982680 w 3468705"/>
              <a:gd name="connsiteY5" fmla="*/ 109828 h 2776828"/>
              <a:gd name="connsiteX6" fmla="*/ 1573230 w 3468705"/>
              <a:gd name="connsiteY6" fmla="*/ 43153 h 2776828"/>
              <a:gd name="connsiteX7" fmla="*/ 2401905 w 3468705"/>
              <a:gd name="connsiteY7" fmla="*/ 14578 h 2776828"/>
              <a:gd name="connsiteX8" fmla="*/ 3468705 w 3468705"/>
              <a:gd name="connsiteY8" fmla="*/ 5053 h 2776828"/>
              <a:gd name="connsiteX0" fmla="*/ 2381 w 3469481"/>
              <a:gd name="connsiteY0" fmla="*/ 2776828 h 2776828"/>
              <a:gd name="connsiteX1" fmla="*/ 2381 w 3469481"/>
              <a:gd name="connsiteY1" fmla="*/ 2214853 h 2776828"/>
              <a:gd name="connsiteX2" fmla="*/ 21431 w 3469481"/>
              <a:gd name="connsiteY2" fmla="*/ 1414753 h 2776828"/>
              <a:gd name="connsiteX3" fmla="*/ 211931 w 3469481"/>
              <a:gd name="connsiteY3" fmla="*/ 776578 h 2776828"/>
              <a:gd name="connsiteX4" fmla="*/ 469106 w 3469481"/>
              <a:gd name="connsiteY4" fmla="*/ 319378 h 2776828"/>
              <a:gd name="connsiteX5" fmla="*/ 983456 w 3469481"/>
              <a:gd name="connsiteY5" fmla="*/ 109828 h 2776828"/>
              <a:gd name="connsiteX6" fmla="*/ 1574006 w 3469481"/>
              <a:gd name="connsiteY6" fmla="*/ 43153 h 2776828"/>
              <a:gd name="connsiteX7" fmla="*/ 2402681 w 3469481"/>
              <a:gd name="connsiteY7" fmla="*/ 14578 h 2776828"/>
              <a:gd name="connsiteX8" fmla="*/ 3469481 w 3469481"/>
              <a:gd name="connsiteY8" fmla="*/ 5053 h 2776828"/>
              <a:gd name="connsiteX0" fmla="*/ 2381 w 3469481"/>
              <a:gd name="connsiteY0" fmla="*/ 2776828 h 2776828"/>
              <a:gd name="connsiteX1" fmla="*/ 2381 w 3469481"/>
              <a:gd name="connsiteY1" fmla="*/ 2214853 h 2776828"/>
              <a:gd name="connsiteX2" fmla="*/ 21431 w 3469481"/>
              <a:gd name="connsiteY2" fmla="*/ 1414753 h 2776828"/>
              <a:gd name="connsiteX3" fmla="*/ 211931 w 3469481"/>
              <a:gd name="connsiteY3" fmla="*/ 776578 h 2776828"/>
              <a:gd name="connsiteX4" fmla="*/ 516731 w 3469481"/>
              <a:gd name="connsiteY4" fmla="*/ 367003 h 2776828"/>
              <a:gd name="connsiteX5" fmla="*/ 983456 w 3469481"/>
              <a:gd name="connsiteY5" fmla="*/ 109828 h 2776828"/>
              <a:gd name="connsiteX6" fmla="*/ 1574006 w 3469481"/>
              <a:gd name="connsiteY6" fmla="*/ 43153 h 2776828"/>
              <a:gd name="connsiteX7" fmla="*/ 2402681 w 3469481"/>
              <a:gd name="connsiteY7" fmla="*/ 14578 h 2776828"/>
              <a:gd name="connsiteX8" fmla="*/ 3469481 w 3469481"/>
              <a:gd name="connsiteY8" fmla="*/ 5053 h 2776828"/>
              <a:gd name="connsiteX0" fmla="*/ 2381 w 3469481"/>
              <a:gd name="connsiteY0" fmla="*/ 2776828 h 2776828"/>
              <a:gd name="connsiteX1" fmla="*/ 2381 w 3469481"/>
              <a:gd name="connsiteY1" fmla="*/ 2214853 h 2776828"/>
              <a:gd name="connsiteX2" fmla="*/ 21431 w 3469481"/>
              <a:gd name="connsiteY2" fmla="*/ 1414753 h 2776828"/>
              <a:gd name="connsiteX3" fmla="*/ 211931 w 3469481"/>
              <a:gd name="connsiteY3" fmla="*/ 776578 h 2776828"/>
              <a:gd name="connsiteX4" fmla="*/ 516731 w 3469481"/>
              <a:gd name="connsiteY4" fmla="*/ 367003 h 2776828"/>
              <a:gd name="connsiteX5" fmla="*/ 1040606 w 3469481"/>
              <a:gd name="connsiteY5" fmla="*/ 147928 h 2776828"/>
              <a:gd name="connsiteX6" fmla="*/ 1574006 w 3469481"/>
              <a:gd name="connsiteY6" fmla="*/ 43153 h 2776828"/>
              <a:gd name="connsiteX7" fmla="*/ 2402681 w 3469481"/>
              <a:gd name="connsiteY7" fmla="*/ 14578 h 2776828"/>
              <a:gd name="connsiteX8" fmla="*/ 3469481 w 3469481"/>
              <a:gd name="connsiteY8" fmla="*/ 5053 h 2776828"/>
              <a:gd name="connsiteX0" fmla="*/ 2381 w 3469481"/>
              <a:gd name="connsiteY0" fmla="*/ 2776828 h 2776828"/>
              <a:gd name="connsiteX1" fmla="*/ 2381 w 3469481"/>
              <a:gd name="connsiteY1" fmla="*/ 2214853 h 2776828"/>
              <a:gd name="connsiteX2" fmla="*/ 21431 w 3469481"/>
              <a:gd name="connsiteY2" fmla="*/ 1414753 h 2776828"/>
              <a:gd name="connsiteX3" fmla="*/ 211931 w 3469481"/>
              <a:gd name="connsiteY3" fmla="*/ 776578 h 2776828"/>
              <a:gd name="connsiteX4" fmla="*/ 592931 w 3469481"/>
              <a:gd name="connsiteY4" fmla="*/ 452728 h 2776828"/>
              <a:gd name="connsiteX5" fmla="*/ 1040606 w 3469481"/>
              <a:gd name="connsiteY5" fmla="*/ 147928 h 2776828"/>
              <a:gd name="connsiteX6" fmla="*/ 1574006 w 3469481"/>
              <a:gd name="connsiteY6" fmla="*/ 43153 h 2776828"/>
              <a:gd name="connsiteX7" fmla="*/ 2402681 w 3469481"/>
              <a:gd name="connsiteY7" fmla="*/ 14578 h 2776828"/>
              <a:gd name="connsiteX8" fmla="*/ 3469481 w 3469481"/>
              <a:gd name="connsiteY8" fmla="*/ 5053 h 2776828"/>
              <a:gd name="connsiteX0" fmla="*/ 2381 w 3469481"/>
              <a:gd name="connsiteY0" fmla="*/ 2776828 h 2776828"/>
              <a:gd name="connsiteX1" fmla="*/ 2381 w 3469481"/>
              <a:gd name="connsiteY1" fmla="*/ 2214853 h 2776828"/>
              <a:gd name="connsiteX2" fmla="*/ 21431 w 3469481"/>
              <a:gd name="connsiteY2" fmla="*/ 1414753 h 2776828"/>
              <a:gd name="connsiteX3" fmla="*/ 211931 w 3469481"/>
              <a:gd name="connsiteY3" fmla="*/ 919453 h 2776828"/>
              <a:gd name="connsiteX4" fmla="*/ 592931 w 3469481"/>
              <a:gd name="connsiteY4" fmla="*/ 452728 h 2776828"/>
              <a:gd name="connsiteX5" fmla="*/ 1040606 w 3469481"/>
              <a:gd name="connsiteY5" fmla="*/ 147928 h 2776828"/>
              <a:gd name="connsiteX6" fmla="*/ 1574006 w 3469481"/>
              <a:gd name="connsiteY6" fmla="*/ 43153 h 2776828"/>
              <a:gd name="connsiteX7" fmla="*/ 2402681 w 3469481"/>
              <a:gd name="connsiteY7" fmla="*/ 14578 h 2776828"/>
              <a:gd name="connsiteX8" fmla="*/ 3469481 w 3469481"/>
              <a:gd name="connsiteY8" fmla="*/ 5053 h 2776828"/>
              <a:gd name="connsiteX0" fmla="*/ 3711 w 3470811"/>
              <a:gd name="connsiteY0" fmla="*/ 2776828 h 2776828"/>
              <a:gd name="connsiteX1" fmla="*/ 3711 w 3470811"/>
              <a:gd name="connsiteY1" fmla="*/ 2214853 h 2776828"/>
              <a:gd name="connsiteX2" fmla="*/ 51336 w 3470811"/>
              <a:gd name="connsiteY2" fmla="*/ 1443328 h 2776828"/>
              <a:gd name="connsiteX3" fmla="*/ 213261 w 3470811"/>
              <a:gd name="connsiteY3" fmla="*/ 919453 h 2776828"/>
              <a:gd name="connsiteX4" fmla="*/ 594261 w 3470811"/>
              <a:gd name="connsiteY4" fmla="*/ 452728 h 2776828"/>
              <a:gd name="connsiteX5" fmla="*/ 1041936 w 3470811"/>
              <a:gd name="connsiteY5" fmla="*/ 147928 h 2776828"/>
              <a:gd name="connsiteX6" fmla="*/ 1575336 w 3470811"/>
              <a:gd name="connsiteY6" fmla="*/ 43153 h 2776828"/>
              <a:gd name="connsiteX7" fmla="*/ 2404011 w 3470811"/>
              <a:gd name="connsiteY7" fmla="*/ 14578 h 2776828"/>
              <a:gd name="connsiteX8" fmla="*/ 3470811 w 3470811"/>
              <a:gd name="connsiteY8" fmla="*/ 5053 h 2776828"/>
              <a:gd name="connsiteX0" fmla="*/ 3711 w 3470811"/>
              <a:gd name="connsiteY0" fmla="*/ 2776828 h 2776828"/>
              <a:gd name="connsiteX1" fmla="*/ 3711 w 3470811"/>
              <a:gd name="connsiteY1" fmla="*/ 2214853 h 2776828"/>
              <a:gd name="connsiteX2" fmla="*/ 51336 w 3470811"/>
              <a:gd name="connsiteY2" fmla="*/ 1443328 h 2776828"/>
              <a:gd name="connsiteX3" fmla="*/ 213261 w 3470811"/>
              <a:gd name="connsiteY3" fmla="*/ 919453 h 2776828"/>
              <a:gd name="connsiteX4" fmla="*/ 594261 w 3470811"/>
              <a:gd name="connsiteY4" fmla="*/ 452728 h 2776828"/>
              <a:gd name="connsiteX5" fmla="*/ 1032411 w 3470811"/>
              <a:gd name="connsiteY5" fmla="*/ 176503 h 2776828"/>
              <a:gd name="connsiteX6" fmla="*/ 1575336 w 3470811"/>
              <a:gd name="connsiteY6" fmla="*/ 43153 h 2776828"/>
              <a:gd name="connsiteX7" fmla="*/ 2404011 w 3470811"/>
              <a:gd name="connsiteY7" fmla="*/ 14578 h 2776828"/>
              <a:gd name="connsiteX8" fmla="*/ 3470811 w 3470811"/>
              <a:gd name="connsiteY8" fmla="*/ 5053 h 2776828"/>
              <a:gd name="connsiteX0" fmla="*/ 3711 w 3470811"/>
              <a:gd name="connsiteY0" fmla="*/ 2776828 h 2776828"/>
              <a:gd name="connsiteX1" fmla="*/ 3711 w 3470811"/>
              <a:gd name="connsiteY1" fmla="*/ 2214853 h 2776828"/>
              <a:gd name="connsiteX2" fmla="*/ 51336 w 3470811"/>
              <a:gd name="connsiteY2" fmla="*/ 1443328 h 2776828"/>
              <a:gd name="connsiteX3" fmla="*/ 213261 w 3470811"/>
              <a:gd name="connsiteY3" fmla="*/ 919453 h 2776828"/>
              <a:gd name="connsiteX4" fmla="*/ 594261 w 3470811"/>
              <a:gd name="connsiteY4" fmla="*/ 452728 h 2776828"/>
              <a:gd name="connsiteX5" fmla="*/ 1032411 w 3470811"/>
              <a:gd name="connsiteY5" fmla="*/ 176503 h 2776828"/>
              <a:gd name="connsiteX6" fmla="*/ 1603911 w 3470811"/>
              <a:gd name="connsiteY6" fmla="*/ 52678 h 2776828"/>
              <a:gd name="connsiteX7" fmla="*/ 2404011 w 3470811"/>
              <a:gd name="connsiteY7" fmla="*/ 14578 h 2776828"/>
              <a:gd name="connsiteX8" fmla="*/ 3470811 w 3470811"/>
              <a:gd name="connsiteY8" fmla="*/ 5053 h 2776828"/>
              <a:gd name="connsiteX0" fmla="*/ 3711 w 3470811"/>
              <a:gd name="connsiteY0" fmla="*/ 2775658 h 2775658"/>
              <a:gd name="connsiteX1" fmla="*/ 3711 w 3470811"/>
              <a:gd name="connsiteY1" fmla="*/ 2213683 h 2775658"/>
              <a:gd name="connsiteX2" fmla="*/ 51336 w 3470811"/>
              <a:gd name="connsiteY2" fmla="*/ 1442158 h 2775658"/>
              <a:gd name="connsiteX3" fmla="*/ 213261 w 3470811"/>
              <a:gd name="connsiteY3" fmla="*/ 918283 h 2775658"/>
              <a:gd name="connsiteX4" fmla="*/ 594261 w 3470811"/>
              <a:gd name="connsiteY4" fmla="*/ 451558 h 2775658"/>
              <a:gd name="connsiteX5" fmla="*/ 1032411 w 3470811"/>
              <a:gd name="connsiteY5" fmla="*/ 175333 h 2775658"/>
              <a:gd name="connsiteX6" fmla="*/ 1603911 w 3470811"/>
              <a:gd name="connsiteY6" fmla="*/ 51508 h 2775658"/>
              <a:gd name="connsiteX7" fmla="*/ 2388771 w 3470811"/>
              <a:gd name="connsiteY7" fmla="*/ 20963 h 2775658"/>
              <a:gd name="connsiteX8" fmla="*/ 3470811 w 3470811"/>
              <a:gd name="connsiteY8" fmla="*/ 3883 h 2775658"/>
              <a:gd name="connsiteX0" fmla="*/ 3711 w 3467001"/>
              <a:gd name="connsiteY0" fmla="*/ 2763745 h 2763745"/>
              <a:gd name="connsiteX1" fmla="*/ 3711 w 3467001"/>
              <a:gd name="connsiteY1" fmla="*/ 2201770 h 2763745"/>
              <a:gd name="connsiteX2" fmla="*/ 51336 w 3467001"/>
              <a:gd name="connsiteY2" fmla="*/ 1430245 h 2763745"/>
              <a:gd name="connsiteX3" fmla="*/ 213261 w 3467001"/>
              <a:gd name="connsiteY3" fmla="*/ 906370 h 2763745"/>
              <a:gd name="connsiteX4" fmla="*/ 594261 w 3467001"/>
              <a:gd name="connsiteY4" fmla="*/ 439645 h 2763745"/>
              <a:gd name="connsiteX5" fmla="*/ 1032411 w 3467001"/>
              <a:gd name="connsiteY5" fmla="*/ 163420 h 2763745"/>
              <a:gd name="connsiteX6" fmla="*/ 1603911 w 3467001"/>
              <a:gd name="connsiteY6" fmla="*/ 39595 h 2763745"/>
              <a:gd name="connsiteX7" fmla="*/ 2388771 w 3467001"/>
              <a:gd name="connsiteY7" fmla="*/ 9050 h 2763745"/>
              <a:gd name="connsiteX8" fmla="*/ 3467001 w 3467001"/>
              <a:gd name="connsiteY8" fmla="*/ 7080 h 2763745"/>
              <a:gd name="connsiteX0" fmla="*/ 3711 w 3470811"/>
              <a:gd name="connsiteY0" fmla="*/ 2761536 h 2761536"/>
              <a:gd name="connsiteX1" fmla="*/ 3711 w 3470811"/>
              <a:gd name="connsiteY1" fmla="*/ 2199561 h 2761536"/>
              <a:gd name="connsiteX2" fmla="*/ 51336 w 3470811"/>
              <a:gd name="connsiteY2" fmla="*/ 1428036 h 2761536"/>
              <a:gd name="connsiteX3" fmla="*/ 213261 w 3470811"/>
              <a:gd name="connsiteY3" fmla="*/ 904161 h 2761536"/>
              <a:gd name="connsiteX4" fmla="*/ 594261 w 3470811"/>
              <a:gd name="connsiteY4" fmla="*/ 437436 h 2761536"/>
              <a:gd name="connsiteX5" fmla="*/ 1032411 w 3470811"/>
              <a:gd name="connsiteY5" fmla="*/ 161211 h 2761536"/>
              <a:gd name="connsiteX6" fmla="*/ 1603911 w 3470811"/>
              <a:gd name="connsiteY6" fmla="*/ 37386 h 2761536"/>
              <a:gd name="connsiteX7" fmla="*/ 2388771 w 3470811"/>
              <a:gd name="connsiteY7" fmla="*/ 6841 h 2761536"/>
              <a:gd name="connsiteX8" fmla="*/ 3470811 w 3470811"/>
              <a:gd name="connsiteY8" fmla="*/ 8649 h 2761536"/>
              <a:gd name="connsiteX0" fmla="*/ 3711 w 3470811"/>
              <a:gd name="connsiteY0" fmla="*/ 2757423 h 2757423"/>
              <a:gd name="connsiteX1" fmla="*/ 3711 w 3470811"/>
              <a:gd name="connsiteY1" fmla="*/ 2195448 h 2757423"/>
              <a:gd name="connsiteX2" fmla="*/ 51336 w 3470811"/>
              <a:gd name="connsiteY2" fmla="*/ 1423923 h 2757423"/>
              <a:gd name="connsiteX3" fmla="*/ 213261 w 3470811"/>
              <a:gd name="connsiteY3" fmla="*/ 900048 h 2757423"/>
              <a:gd name="connsiteX4" fmla="*/ 594261 w 3470811"/>
              <a:gd name="connsiteY4" fmla="*/ 433323 h 2757423"/>
              <a:gd name="connsiteX5" fmla="*/ 1032411 w 3470811"/>
              <a:gd name="connsiteY5" fmla="*/ 157098 h 2757423"/>
              <a:gd name="connsiteX6" fmla="*/ 1603911 w 3470811"/>
              <a:gd name="connsiteY6" fmla="*/ 33273 h 2757423"/>
              <a:gd name="connsiteX7" fmla="*/ 2388771 w 3470811"/>
              <a:gd name="connsiteY7" fmla="*/ 2728 h 2757423"/>
              <a:gd name="connsiteX8" fmla="*/ 3470811 w 3470811"/>
              <a:gd name="connsiteY8" fmla="*/ 4536 h 2757423"/>
              <a:gd name="connsiteX0" fmla="*/ 3711 w 3467001"/>
              <a:gd name="connsiteY0" fmla="*/ 2767997 h 2767997"/>
              <a:gd name="connsiteX1" fmla="*/ 3711 w 3467001"/>
              <a:gd name="connsiteY1" fmla="*/ 2206022 h 2767997"/>
              <a:gd name="connsiteX2" fmla="*/ 51336 w 3467001"/>
              <a:gd name="connsiteY2" fmla="*/ 1434497 h 2767997"/>
              <a:gd name="connsiteX3" fmla="*/ 213261 w 3467001"/>
              <a:gd name="connsiteY3" fmla="*/ 910622 h 2767997"/>
              <a:gd name="connsiteX4" fmla="*/ 594261 w 3467001"/>
              <a:gd name="connsiteY4" fmla="*/ 443897 h 2767997"/>
              <a:gd name="connsiteX5" fmla="*/ 1032411 w 3467001"/>
              <a:gd name="connsiteY5" fmla="*/ 167672 h 2767997"/>
              <a:gd name="connsiteX6" fmla="*/ 1603911 w 3467001"/>
              <a:gd name="connsiteY6" fmla="*/ 43847 h 2767997"/>
              <a:gd name="connsiteX7" fmla="*/ 2388771 w 3467001"/>
              <a:gd name="connsiteY7" fmla="*/ 13302 h 2767997"/>
              <a:gd name="connsiteX8" fmla="*/ 3467001 w 3467001"/>
              <a:gd name="connsiteY8" fmla="*/ 0 h 276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67001" h="2767997">
                <a:moveTo>
                  <a:pt x="3711" y="2767997"/>
                </a:moveTo>
                <a:cubicBezTo>
                  <a:pt x="2917" y="2396522"/>
                  <a:pt x="-4227" y="2428272"/>
                  <a:pt x="3711" y="2206022"/>
                </a:cubicBezTo>
                <a:cubicBezTo>
                  <a:pt x="11649" y="1983772"/>
                  <a:pt x="16411" y="1650397"/>
                  <a:pt x="51336" y="1434497"/>
                </a:cubicBezTo>
                <a:cubicBezTo>
                  <a:pt x="86261" y="1218597"/>
                  <a:pt x="122774" y="1075722"/>
                  <a:pt x="213261" y="910622"/>
                </a:cubicBezTo>
                <a:cubicBezTo>
                  <a:pt x="303749" y="745522"/>
                  <a:pt x="457736" y="567722"/>
                  <a:pt x="594261" y="443897"/>
                </a:cubicBezTo>
                <a:cubicBezTo>
                  <a:pt x="730786" y="320072"/>
                  <a:pt x="864136" y="234347"/>
                  <a:pt x="1032411" y="167672"/>
                </a:cubicBezTo>
                <a:cubicBezTo>
                  <a:pt x="1200686" y="100997"/>
                  <a:pt x="1377851" y="69575"/>
                  <a:pt x="1603911" y="43847"/>
                </a:cubicBezTo>
                <a:cubicBezTo>
                  <a:pt x="1829971" y="18119"/>
                  <a:pt x="2388771" y="13302"/>
                  <a:pt x="2388771" y="13302"/>
                </a:cubicBezTo>
                <a:cubicBezTo>
                  <a:pt x="2701508" y="5365"/>
                  <a:pt x="3353654" y="2410"/>
                  <a:pt x="3467001" y="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1B07E4B-31F5-6BE2-8EAC-C208BDA41C30}"/>
              </a:ext>
            </a:extLst>
          </p:cNvPr>
          <p:cNvSpPr/>
          <p:nvPr/>
        </p:nvSpPr>
        <p:spPr>
          <a:xfrm>
            <a:off x="419100" y="590202"/>
            <a:ext cx="866775" cy="2781648"/>
          </a:xfrm>
          <a:custGeom>
            <a:avLst/>
            <a:gdLst>
              <a:gd name="connsiteX0" fmla="*/ 0 w 866775"/>
              <a:gd name="connsiteY0" fmla="*/ 2781300 h 2781300"/>
              <a:gd name="connsiteX1" fmla="*/ 57150 w 866775"/>
              <a:gd name="connsiteY1" fmla="*/ 2038350 h 2781300"/>
              <a:gd name="connsiteX2" fmla="*/ 171450 w 866775"/>
              <a:gd name="connsiteY2" fmla="*/ 1295400 h 2781300"/>
              <a:gd name="connsiteX3" fmla="*/ 390525 w 866775"/>
              <a:gd name="connsiteY3" fmla="*/ 504825 h 2781300"/>
              <a:gd name="connsiteX4" fmla="*/ 619125 w 866775"/>
              <a:gd name="connsiteY4" fmla="*/ 161925 h 2781300"/>
              <a:gd name="connsiteX5" fmla="*/ 866775 w 866775"/>
              <a:gd name="connsiteY5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775" h="2781300">
                <a:moveTo>
                  <a:pt x="0" y="2781300"/>
                </a:moveTo>
                <a:cubicBezTo>
                  <a:pt x="14287" y="2533650"/>
                  <a:pt x="28575" y="2286000"/>
                  <a:pt x="57150" y="2038350"/>
                </a:cubicBezTo>
                <a:cubicBezTo>
                  <a:pt x="85725" y="1790700"/>
                  <a:pt x="115888" y="1550987"/>
                  <a:pt x="171450" y="1295400"/>
                </a:cubicBezTo>
                <a:cubicBezTo>
                  <a:pt x="227013" y="1039812"/>
                  <a:pt x="315913" y="693737"/>
                  <a:pt x="390525" y="504825"/>
                </a:cubicBezTo>
                <a:cubicBezTo>
                  <a:pt x="465138" y="315912"/>
                  <a:pt x="539750" y="246062"/>
                  <a:pt x="619125" y="161925"/>
                </a:cubicBezTo>
                <a:cubicBezTo>
                  <a:pt x="698500" y="77787"/>
                  <a:pt x="866775" y="0"/>
                  <a:pt x="86677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292579-F63B-4808-998A-3A1EBB591412}"/>
              </a:ext>
            </a:extLst>
          </p:cNvPr>
          <p:cNvSpPr txBox="1"/>
          <p:nvPr/>
        </p:nvSpPr>
        <p:spPr>
          <a:xfrm>
            <a:off x="72167" y="3248739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AB5E8C1-F7E6-5729-2FDA-6787D39FFFFB}"/>
              </a:ext>
            </a:extLst>
          </p:cNvPr>
          <p:cNvSpPr txBox="1"/>
          <p:nvPr/>
        </p:nvSpPr>
        <p:spPr>
          <a:xfrm>
            <a:off x="72167" y="1858003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B552E3-C2CB-9B8B-050D-EB7080BAAA28}"/>
              </a:ext>
            </a:extLst>
          </p:cNvPr>
          <p:cNvSpPr txBox="1"/>
          <p:nvPr/>
        </p:nvSpPr>
        <p:spPr>
          <a:xfrm>
            <a:off x="72167" y="467267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57D0B8-0B52-F143-985C-72AE8CC3B0EA}"/>
              </a:ext>
            </a:extLst>
          </p:cNvPr>
          <p:cNvSpPr txBox="1"/>
          <p:nvPr/>
        </p:nvSpPr>
        <p:spPr>
          <a:xfrm>
            <a:off x="72167" y="1162635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75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9A4820-6DEA-330E-8106-730088BF9DD5}"/>
              </a:ext>
            </a:extLst>
          </p:cNvPr>
          <p:cNvSpPr txBox="1"/>
          <p:nvPr/>
        </p:nvSpPr>
        <p:spPr>
          <a:xfrm>
            <a:off x="72167" y="2553371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02AF46-D467-1499-3147-D856ACCF68DC}"/>
              </a:ext>
            </a:extLst>
          </p:cNvPr>
          <p:cNvSpPr txBox="1"/>
          <p:nvPr/>
        </p:nvSpPr>
        <p:spPr>
          <a:xfrm>
            <a:off x="-46666" y="-31190"/>
            <a:ext cx="4025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Average areal difference (ECDF</a:t>
            </a:r>
            <a:r>
              <a:rPr 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diff</a:t>
            </a: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) between two ECDFs </a:t>
            </a:r>
          </a:p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Schematic representation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594BD62-A1D4-6715-3E41-CA763AA22434}"/>
              </a:ext>
            </a:extLst>
          </p:cNvPr>
          <p:cNvCxnSpPr/>
          <p:nvPr/>
        </p:nvCxnSpPr>
        <p:spPr>
          <a:xfrm>
            <a:off x="419100" y="876300"/>
            <a:ext cx="866775" cy="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9A42906-92B2-661B-3805-103F926BCFC9}"/>
              </a:ext>
            </a:extLst>
          </p:cNvPr>
          <p:cNvCxnSpPr>
            <a:cxnSpLocks/>
          </p:cNvCxnSpPr>
          <p:nvPr/>
        </p:nvCxnSpPr>
        <p:spPr>
          <a:xfrm>
            <a:off x="419100" y="876300"/>
            <a:ext cx="504825" cy="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038EA2C-040D-A310-CBF3-627A0837D7B9}"/>
              </a:ext>
            </a:extLst>
          </p:cNvPr>
          <p:cNvCxnSpPr>
            <a:cxnSpLocks/>
          </p:cNvCxnSpPr>
          <p:nvPr/>
        </p:nvCxnSpPr>
        <p:spPr>
          <a:xfrm>
            <a:off x="923925" y="892602"/>
            <a:ext cx="0" cy="247925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2C625DA-3D87-4A9D-4AB4-B01B1B2988B2}"/>
              </a:ext>
            </a:extLst>
          </p:cNvPr>
          <p:cNvCxnSpPr>
            <a:cxnSpLocks/>
          </p:cNvCxnSpPr>
          <p:nvPr/>
        </p:nvCxnSpPr>
        <p:spPr>
          <a:xfrm>
            <a:off x="1285875" y="864599"/>
            <a:ext cx="0" cy="2507251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814A568-4306-19C0-DDE1-AC6FFC000EC4}"/>
              </a:ext>
            </a:extLst>
          </p:cNvPr>
          <p:cNvSpPr txBox="1"/>
          <p:nvPr/>
        </p:nvSpPr>
        <p:spPr>
          <a:xfrm>
            <a:off x="72167" y="763511"/>
            <a:ext cx="40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rgbClr val="00B050"/>
                </a:solidFill>
              </a:rPr>
              <a:t>x</a:t>
            </a:r>
            <a:r>
              <a:rPr lang="en-GB" sz="1000" baseline="30000" dirty="0">
                <a:solidFill>
                  <a:srgbClr val="00B050"/>
                </a:solidFill>
              </a:rPr>
              <a:t>th</a:t>
            </a:r>
            <a:r>
              <a:rPr lang="en-GB" sz="1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8A7F95-95BC-2313-6F11-F34DD426E18E}"/>
              </a:ext>
            </a:extLst>
          </p:cNvPr>
          <p:cNvSpPr txBox="1"/>
          <p:nvPr/>
        </p:nvSpPr>
        <p:spPr>
          <a:xfrm>
            <a:off x="1276350" y="2840949"/>
            <a:ext cx="2586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</a:rPr>
              <a:t>ECDF</a:t>
            </a:r>
            <a:r>
              <a:rPr lang="en-GB" sz="1000" baseline="-25000" dirty="0">
                <a:solidFill>
                  <a:srgbClr val="00B050"/>
                </a:solidFill>
              </a:rPr>
              <a:t>diff </a:t>
            </a:r>
            <a:r>
              <a:rPr lang="en-GB" sz="1000" dirty="0">
                <a:solidFill>
                  <a:srgbClr val="00B050"/>
                </a:solidFill>
              </a:rPr>
              <a:t>(x</a:t>
            </a:r>
            <a:r>
              <a:rPr lang="en-GB" sz="1000" baseline="30000" dirty="0">
                <a:solidFill>
                  <a:srgbClr val="00B050"/>
                </a:solidFill>
              </a:rPr>
              <a:t>th</a:t>
            </a:r>
            <a:r>
              <a:rPr lang="en-GB" sz="1000" dirty="0">
                <a:solidFill>
                  <a:srgbClr val="00B050"/>
                </a:solidFill>
              </a:rPr>
              <a:t>) </a:t>
            </a:r>
            <a:r>
              <a:rPr lang="en-GB" sz="1000" dirty="0"/>
              <a:t>= </a:t>
            </a:r>
            <a:r>
              <a:rPr lang="en-GB" sz="1000" dirty="0">
                <a:solidFill>
                  <a:srgbClr val="0000FF"/>
                </a:solidFill>
              </a:rPr>
              <a:t>ECDF</a:t>
            </a:r>
            <a:r>
              <a:rPr lang="en-GB" sz="1000" baseline="-25000" dirty="0">
                <a:solidFill>
                  <a:srgbClr val="0000FF"/>
                </a:solidFill>
              </a:rPr>
              <a:t>2</a:t>
            </a:r>
            <a:r>
              <a:rPr lang="en-GB" sz="1000" dirty="0">
                <a:solidFill>
                  <a:srgbClr val="0000FF"/>
                </a:solidFill>
              </a:rPr>
              <a:t>(x</a:t>
            </a:r>
            <a:r>
              <a:rPr lang="en-GB" sz="1000" baseline="30000" dirty="0">
                <a:solidFill>
                  <a:srgbClr val="0000FF"/>
                </a:solidFill>
              </a:rPr>
              <a:t>th</a:t>
            </a:r>
            <a:r>
              <a:rPr lang="en-GB" sz="1000" dirty="0">
                <a:solidFill>
                  <a:srgbClr val="0000FF"/>
                </a:solidFill>
              </a:rPr>
              <a:t>)</a:t>
            </a:r>
            <a:r>
              <a:rPr lang="en-GB" sz="1000" dirty="0"/>
              <a:t> - </a:t>
            </a:r>
            <a:r>
              <a:rPr lang="en-GB" sz="1000" dirty="0">
                <a:solidFill>
                  <a:srgbClr val="FF0000"/>
                </a:solidFill>
              </a:rPr>
              <a:t>ECDF</a:t>
            </a:r>
            <a:r>
              <a:rPr lang="en-GB" sz="1000" baseline="-25000" dirty="0">
                <a:solidFill>
                  <a:srgbClr val="FF0000"/>
                </a:solidFill>
              </a:rPr>
              <a:t>1</a:t>
            </a:r>
            <a:r>
              <a:rPr lang="en-GB" sz="1000" dirty="0">
                <a:solidFill>
                  <a:srgbClr val="FF0000"/>
                </a:solidFill>
              </a:rPr>
              <a:t>(x</a:t>
            </a:r>
            <a:r>
              <a:rPr lang="en-GB" sz="1000" baseline="30000" dirty="0">
                <a:solidFill>
                  <a:srgbClr val="FF0000"/>
                </a:solidFill>
              </a:rPr>
              <a:t>th</a:t>
            </a:r>
            <a:r>
              <a:rPr lang="en-GB" sz="10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4279CFD-35ED-DEE4-C6AC-09214991192A}"/>
              </a:ext>
            </a:extLst>
          </p:cNvPr>
          <p:cNvCxnSpPr/>
          <p:nvPr/>
        </p:nvCxnSpPr>
        <p:spPr>
          <a:xfrm flipV="1">
            <a:off x="943875" y="2961560"/>
            <a:ext cx="34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8D6BA18-8E7B-89D8-FEEB-F50F86A49CE3}"/>
              </a:ext>
            </a:extLst>
          </p:cNvPr>
          <p:cNvCxnSpPr>
            <a:cxnSpLocks/>
          </p:cNvCxnSpPr>
          <p:nvPr/>
        </p:nvCxnSpPr>
        <p:spPr>
          <a:xfrm rot="5400000" flipV="1">
            <a:off x="1253303" y="2961560"/>
            <a:ext cx="7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87CC8EE-B608-0D6B-ACE9-2BEB2A9FE00D}"/>
              </a:ext>
            </a:extLst>
          </p:cNvPr>
          <p:cNvCxnSpPr>
            <a:cxnSpLocks/>
          </p:cNvCxnSpPr>
          <p:nvPr/>
        </p:nvCxnSpPr>
        <p:spPr>
          <a:xfrm rot="5400000" flipV="1">
            <a:off x="901257" y="2961560"/>
            <a:ext cx="7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1EE861-0E35-3F34-0BA4-9BB1EE19970D}"/>
                  </a:ext>
                </a:extLst>
              </p:cNvPr>
              <p:cNvSpPr txBox="1"/>
              <p:nvPr/>
            </p:nvSpPr>
            <p:spPr>
              <a:xfrm>
                <a:off x="1626522" y="1450974"/>
                <a:ext cx="21358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</a:rPr>
                  <a:t>ECDF</a:t>
                </a:r>
                <a:r>
                  <a:rPr lang="en-GB" sz="1000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</a:rPr>
                  <a:t>diff</a:t>
                </a:r>
                <a:r>
                  <a:rPr lang="en-GB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</a:rPr>
                  <a:t> = 1/n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00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GB" sz="1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GB" sz="1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abs</m:t>
                        </m:r>
                        <m:r>
                          <a:rPr lang="en-GB" sz="1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 sz="1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ECDFdiff</m:t>
                        </m:r>
                        <m:d>
                          <m:dPr>
                            <m:ctrlPr>
                              <a:rPr lang="en-GB" sz="1000" b="0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1000" b="0" i="0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GB" sz="1000" b="0" i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</a:rPr>
                  <a:t>,</a:t>
                </a:r>
              </a:p>
              <a:p>
                <a:r>
                  <a:rPr lang="en-GB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</a:rPr>
                  <a:t>with n = 1 to 99 percentiles</a:t>
                </a: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31EE861-0E35-3F34-0BA4-9BB1EE19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522" y="1450974"/>
                <a:ext cx="2135853" cy="400110"/>
              </a:xfrm>
              <a:prstGeom prst="rect">
                <a:avLst/>
              </a:prstGeom>
              <a:blipFill>
                <a:blip r:embed="rId2"/>
                <a:stretch>
                  <a:fillRect t="-54545" b="-48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0990494C-2F85-B66D-36CC-203899C0D2A5}"/>
              </a:ext>
            </a:extLst>
          </p:cNvPr>
          <p:cNvSpPr/>
          <p:nvPr/>
        </p:nvSpPr>
        <p:spPr>
          <a:xfrm>
            <a:off x="1588422" y="1406952"/>
            <a:ext cx="2135853" cy="452004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ED7144B-3E05-8270-850E-41EA1C07A55A}"/>
              </a:ext>
            </a:extLst>
          </p:cNvPr>
          <p:cNvSpPr txBox="1"/>
          <p:nvPr/>
        </p:nvSpPr>
        <p:spPr>
          <a:xfrm rot="16200000">
            <a:off x="-1296715" y="1867440"/>
            <a:ext cx="2800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Percentiles [%]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33BABD-E7C0-E319-C857-7E837522073E}"/>
              </a:ext>
            </a:extLst>
          </p:cNvPr>
          <p:cNvSpPr txBox="1"/>
          <p:nvPr/>
        </p:nvSpPr>
        <p:spPr>
          <a:xfrm>
            <a:off x="1597947" y="3372634"/>
            <a:ext cx="1261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2">
                    <a:lumMod val="50000"/>
                  </a:schemeClr>
                </a:solidFill>
              </a:rPr>
              <a:t>Rainfall [mm]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C02E931-6FE2-1B9A-33B4-9D4DB4C65160}"/>
              </a:ext>
            </a:extLst>
          </p:cNvPr>
          <p:cNvSpPr txBox="1"/>
          <p:nvPr/>
        </p:nvSpPr>
        <p:spPr>
          <a:xfrm>
            <a:off x="1043244" y="386901"/>
            <a:ext cx="583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ECDF</a:t>
            </a:r>
            <a:r>
              <a:rPr lang="en-GB" sz="1000" baseline="-25000" dirty="0">
                <a:solidFill>
                  <a:srgbClr val="FF0000"/>
                </a:solidFill>
              </a:rPr>
              <a:t>1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553852-66C4-469A-E036-2C9F948F9CDE}"/>
              </a:ext>
            </a:extLst>
          </p:cNvPr>
          <p:cNvSpPr txBox="1"/>
          <p:nvPr/>
        </p:nvSpPr>
        <p:spPr>
          <a:xfrm>
            <a:off x="3442419" y="386901"/>
            <a:ext cx="583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0000FF"/>
                </a:solidFill>
              </a:rPr>
              <a:t>ECDF</a:t>
            </a:r>
            <a:r>
              <a:rPr lang="en-GB" sz="1000" baseline="-25000" dirty="0">
                <a:solidFill>
                  <a:srgbClr val="0000FF"/>
                </a:solidFill>
              </a:rPr>
              <a:t>2</a:t>
            </a:r>
            <a:endParaRPr lang="en-GB" sz="1000" dirty="0">
              <a:solidFill>
                <a:srgbClr val="0000FF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3FB775-85BB-952C-2DFD-AF1399BE5D25}"/>
              </a:ext>
            </a:extLst>
          </p:cNvPr>
          <p:cNvSpPr/>
          <p:nvPr/>
        </p:nvSpPr>
        <p:spPr>
          <a:xfrm>
            <a:off x="421351" y="590204"/>
            <a:ext cx="3557847" cy="2793076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2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53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2024-09-28T17:06:48Z</dcterms:created>
  <dcterms:modified xsi:type="dcterms:W3CDTF">2024-09-28T22:32:59Z</dcterms:modified>
</cp:coreProperties>
</file>