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8" r:id="rId2"/>
  </p:sldIdLst>
  <p:sldSz cx="6858000" cy="63007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5660"/>
    <a:srgbClr val="6EB0C6"/>
    <a:srgbClr val="CDA590"/>
    <a:srgbClr val="CBE676"/>
    <a:srgbClr val="2500FF"/>
    <a:srgbClr val="FF007F"/>
    <a:srgbClr val="1CB8A6"/>
    <a:srgbClr val="FFC001"/>
    <a:srgbClr val="3EBD3E"/>
    <a:srgbClr val="CFA2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DCB951-EA53-4157-9AD3-C351E4E0652B}" v="8" dt="2024-10-02T13:11:30.3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80" d="100"/>
          <a:sy n="180" d="100"/>
        </p:scale>
        <p:origin x="960" y="-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47DCB951-EA53-4157-9AD3-C351E4E0652B}"/>
    <pc:docChg chg="undo custSel modSld">
      <pc:chgData name="Fatima Pillosu" userId="a6295d4dc9e22643" providerId="LiveId" clId="{47DCB951-EA53-4157-9AD3-C351E4E0652B}" dt="2024-10-02T13:11:48.031" v="120" actId="478"/>
      <pc:docMkLst>
        <pc:docMk/>
      </pc:docMkLst>
      <pc:sldChg chg="addSp delSp modSp mod">
        <pc:chgData name="Fatima Pillosu" userId="a6295d4dc9e22643" providerId="LiveId" clId="{47DCB951-EA53-4157-9AD3-C351E4E0652B}" dt="2024-10-02T13:11:48.031" v="120" actId="478"/>
        <pc:sldMkLst>
          <pc:docMk/>
          <pc:sldMk cId="1951859862" sldId="258"/>
        </pc:sldMkLst>
        <pc:spChg chg="mod">
          <ac:chgData name="Fatima Pillosu" userId="a6295d4dc9e22643" providerId="LiveId" clId="{47DCB951-EA53-4157-9AD3-C351E4E0652B}" dt="2024-10-02T12:23:59.992" v="48" actId="20577"/>
          <ac:spMkLst>
            <pc:docMk/>
            <pc:sldMk cId="1951859862" sldId="258"/>
            <ac:spMk id="64" creationId="{8ED86447-72BB-972D-440C-6FCFD7EDDE8E}"/>
          </ac:spMkLst>
        </pc:spChg>
        <pc:spChg chg="mod">
          <ac:chgData name="Fatima Pillosu" userId="a6295d4dc9e22643" providerId="LiveId" clId="{47DCB951-EA53-4157-9AD3-C351E4E0652B}" dt="2024-10-02T12:47:33.013" v="101" actId="20577"/>
          <ac:spMkLst>
            <pc:docMk/>
            <pc:sldMk cId="1951859862" sldId="258"/>
            <ac:spMk id="65" creationId="{7730DB65-9EC0-44B7-3E84-20011639EB5E}"/>
          </ac:spMkLst>
        </pc:spChg>
        <pc:picChg chg="add mod modCrop">
          <ac:chgData name="Fatima Pillosu" userId="a6295d4dc9e22643" providerId="LiveId" clId="{47DCB951-EA53-4157-9AD3-C351E4E0652B}" dt="2024-10-02T12:21:54.676" v="12" actId="554"/>
          <ac:picMkLst>
            <pc:docMk/>
            <pc:sldMk cId="1951859862" sldId="258"/>
            <ac:picMk id="3" creationId="{AC976400-B30A-DCDD-3D85-20A41B1FBFA4}"/>
          </ac:picMkLst>
        </pc:picChg>
        <pc:picChg chg="add del mod modCrop">
          <ac:chgData name="Fatima Pillosu" userId="a6295d4dc9e22643" providerId="LiveId" clId="{47DCB951-EA53-4157-9AD3-C351E4E0652B}" dt="2024-10-02T12:25:38.157" v="49" actId="478"/>
          <ac:picMkLst>
            <pc:docMk/>
            <pc:sldMk cId="1951859862" sldId="258"/>
            <ac:picMk id="5" creationId="{D1FD85B4-4BDD-A0E4-DFE2-3B4013BDC9C0}"/>
          </ac:picMkLst>
        </pc:picChg>
        <pc:picChg chg="add mod modCrop">
          <ac:chgData name="Fatima Pillosu" userId="a6295d4dc9e22643" providerId="LiveId" clId="{47DCB951-EA53-4157-9AD3-C351E4E0652B}" dt="2024-10-02T13:10:54.778" v="103" actId="1076"/>
          <ac:picMkLst>
            <pc:docMk/>
            <pc:sldMk cId="1951859862" sldId="258"/>
            <ac:picMk id="7" creationId="{7F903BC0-5596-6FFC-9D17-B32FBDF4B485}"/>
          </ac:picMkLst>
        </pc:picChg>
        <pc:picChg chg="add mod modCrop">
          <ac:chgData name="Fatima Pillosu" userId="a6295d4dc9e22643" providerId="LiveId" clId="{47DCB951-EA53-4157-9AD3-C351E4E0652B}" dt="2024-10-02T12:45:27.747" v="74" actId="553"/>
          <ac:picMkLst>
            <pc:docMk/>
            <pc:sldMk cId="1951859862" sldId="258"/>
            <ac:picMk id="9" creationId="{A9C37FC3-9582-128D-AE25-E6B5EA63C4AB}"/>
          </ac:picMkLst>
        </pc:picChg>
        <pc:picChg chg="add mod modCrop">
          <ac:chgData name="Fatima Pillosu" userId="a6295d4dc9e22643" providerId="LiveId" clId="{47DCB951-EA53-4157-9AD3-C351E4E0652B}" dt="2024-10-02T12:47:09.330" v="84" actId="554"/>
          <ac:picMkLst>
            <pc:docMk/>
            <pc:sldMk cId="1951859862" sldId="258"/>
            <ac:picMk id="11" creationId="{9ED1403E-D2E3-E1CC-FF3D-4514FDE5C41B}"/>
          </ac:picMkLst>
        </pc:picChg>
        <pc:picChg chg="del">
          <ac:chgData name="Fatima Pillosu" userId="a6295d4dc9e22643" providerId="LiveId" clId="{47DCB951-EA53-4157-9AD3-C351E4E0652B}" dt="2024-10-02T12:20:44.892" v="1" actId="478"/>
          <ac:picMkLst>
            <pc:docMk/>
            <pc:sldMk cId="1951859862" sldId="258"/>
            <ac:picMk id="68" creationId="{C63FF1A2-281B-039B-CAFD-EC19E3A71DA3}"/>
          </ac:picMkLst>
        </pc:picChg>
        <pc:picChg chg="add del mod">
          <ac:chgData name="Fatima Pillosu" userId="a6295d4dc9e22643" providerId="LiveId" clId="{47DCB951-EA53-4157-9AD3-C351E4E0652B}" dt="2024-10-02T12:44:23.744" v="64" actId="478"/>
          <ac:picMkLst>
            <pc:docMk/>
            <pc:sldMk cId="1951859862" sldId="258"/>
            <ac:picMk id="69" creationId="{539BF9C8-7FD8-36E6-0293-FE6D506FEABA}"/>
          </ac:picMkLst>
        </pc:picChg>
        <pc:picChg chg="mod">
          <ac:chgData name="Fatima Pillosu" userId="a6295d4dc9e22643" providerId="LiveId" clId="{47DCB951-EA53-4157-9AD3-C351E4E0652B}" dt="2024-10-02T12:21:48.126" v="11" actId="552"/>
          <ac:picMkLst>
            <pc:docMk/>
            <pc:sldMk cId="1951859862" sldId="258"/>
            <ac:picMk id="70" creationId="{2FD2DA3E-D2A7-E1CC-AD1F-13B5F4A928F4}"/>
          </ac:picMkLst>
        </pc:picChg>
        <pc:picChg chg="mod">
          <ac:chgData name="Fatima Pillosu" userId="a6295d4dc9e22643" providerId="LiveId" clId="{47DCB951-EA53-4157-9AD3-C351E4E0652B}" dt="2024-10-02T12:45:27.747" v="74" actId="553"/>
          <ac:picMkLst>
            <pc:docMk/>
            <pc:sldMk cId="1951859862" sldId="258"/>
            <ac:picMk id="71" creationId="{B1858B0B-AFCD-5BA8-BAAF-B9AE449AF9AC}"/>
          </ac:picMkLst>
        </pc:picChg>
        <pc:picChg chg="del">
          <ac:chgData name="Fatima Pillosu" userId="a6295d4dc9e22643" providerId="LiveId" clId="{47DCB951-EA53-4157-9AD3-C351E4E0652B}" dt="2024-10-02T12:20:43.111" v="0" actId="478"/>
          <ac:picMkLst>
            <pc:docMk/>
            <pc:sldMk cId="1951859862" sldId="258"/>
            <ac:picMk id="72" creationId="{5F11F00F-5524-B64C-9EB8-3821408C4A45}"/>
          </ac:picMkLst>
        </pc:picChg>
        <pc:picChg chg="add del mod">
          <ac:chgData name="Fatima Pillosu" userId="a6295d4dc9e22643" providerId="LiveId" clId="{47DCB951-EA53-4157-9AD3-C351E4E0652B}" dt="2024-10-02T12:44:23.352" v="63" actId="478"/>
          <ac:picMkLst>
            <pc:docMk/>
            <pc:sldMk cId="1951859862" sldId="258"/>
            <ac:picMk id="73" creationId="{3BC5DDDD-2635-3451-258D-0033EBD3175E}"/>
          </ac:picMkLst>
        </pc:picChg>
        <pc:picChg chg="mod">
          <ac:chgData name="Fatima Pillosu" userId="a6295d4dc9e22643" providerId="LiveId" clId="{47DCB951-EA53-4157-9AD3-C351E4E0652B}" dt="2024-10-02T12:23:24.702" v="26" actId="1037"/>
          <ac:picMkLst>
            <pc:docMk/>
            <pc:sldMk cId="1951859862" sldId="258"/>
            <ac:picMk id="74" creationId="{8A29DF26-A7AD-2B94-05D3-856FFC328DED}"/>
          </ac:picMkLst>
        </pc:picChg>
        <pc:cxnChg chg="add del mod">
          <ac:chgData name="Fatima Pillosu" userId="a6295d4dc9e22643" providerId="LiveId" clId="{47DCB951-EA53-4157-9AD3-C351E4E0652B}" dt="2024-10-02T13:11:47.073" v="119" actId="478"/>
          <ac:cxnSpMkLst>
            <pc:docMk/>
            <pc:sldMk cId="1951859862" sldId="258"/>
            <ac:cxnSpMk id="13" creationId="{1977083C-7588-4CB8-05F6-FC469BB360E6}"/>
          </ac:cxnSpMkLst>
        </pc:cxnChg>
        <pc:cxnChg chg="add del mod">
          <ac:chgData name="Fatima Pillosu" userId="a6295d4dc9e22643" providerId="LiveId" clId="{47DCB951-EA53-4157-9AD3-C351E4E0652B}" dt="2024-10-02T13:11:48.031" v="120" actId="478"/>
          <ac:cxnSpMkLst>
            <pc:docMk/>
            <pc:sldMk cId="1951859862" sldId="258"/>
            <ac:cxnSpMk id="15" creationId="{672EE35A-1B12-ED3E-2333-F56A35DEC555}"/>
          </ac:cxnSpMkLst>
        </pc:cxnChg>
        <pc:cxnChg chg="add del mod">
          <ac:chgData name="Fatima Pillosu" userId="a6295d4dc9e22643" providerId="LiveId" clId="{47DCB951-EA53-4157-9AD3-C351E4E0652B}" dt="2024-10-02T13:11:45.850" v="118" actId="478"/>
          <ac:cxnSpMkLst>
            <pc:docMk/>
            <pc:sldMk cId="1951859862" sldId="258"/>
            <ac:cxnSpMk id="18" creationId="{E8D50F2B-73AF-AE8B-8979-8B8E1AEACB46}"/>
          </ac:cxnSpMkLst>
        </pc:cxnChg>
        <pc:cxnChg chg="add del mod">
          <ac:chgData name="Fatima Pillosu" userId="a6295d4dc9e22643" providerId="LiveId" clId="{47DCB951-EA53-4157-9AD3-C351E4E0652B}" dt="2024-10-02T13:11:44.897" v="117" actId="478"/>
          <ac:cxnSpMkLst>
            <pc:docMk/>
            <pc:sldMk cId="1951859862" sldId="258"/>
            <ac:cxnSpMk id="21" creationId="{4D341F1C-F3C9-5093-20C2-5C40ACC9098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031171"/>
            <a:ext cx="5829300" cy="2193608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309373"/>
            <a:ext cx="5143500" cy="1521231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C505-96F3-4AB3-816F-58D810F2D260}" type="datetimeFigureOut">
              <a:rPr lang="en-GB" smtClean="0"/>
              <a:t>02/10/2024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0E63B-9EE7-4428-A4B3-FB73DF7BF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694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C505-96F3-4AB3-816F-58D810F2D260}" type="datetimeFigureOut">
              <a:rPr lang="en-GB" smtClean="0"/>
              <a:t>02/10/2024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0E63B-9EE7-4428-A4B3-FB73DF7BF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9371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35458"/>
            <a:ext cx="1478756" cy="533962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35458"/>
            <a:ext cx="4350544" cy="53396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C505-96F3-4AB3-816F-58D810F2D260}" type="datetimeFigureOut">
              <a:rPr lang="en-GB" smtClean="0"/>
              <a:t>02/10/2024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0E63B-9EE7-4428-A4B3-FB73DF7BF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624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C505-96F3-4AB3-816F-58D810F2D260}" type="datetimeFigureOut">
              <a:rPr lang="en-GB" smtClean="0"/>
              <a:t>02/10/2024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0E63B-9EE7-4428-A4B3-FB73DF7BF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5907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570823"/>
            <a:ext cx="5915025" cy="262095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216571"/>
            <a:ext cx="5915025" cy="137829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C505-96F3-4AB3-816F-58D810F2D260}" type="datetimeFigureOut">
              <a:rPr lang="en-GB" smtClean="0"/>
              <a:t>02/10/2024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0E63B-9EE7-4428-A4B3-FB73DF7BF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291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677293"/>
            <a:ext cx="2914650" cy="39977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677293"/>
            <a:ext cx="2914650" cy="39977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C505-96F3-4AB3-816F-58D810F2D260}" type="datetimeFigureOut">
              <a:rPr lang="en-GB" smtClean="0"/>
              <a:t>02/10/2024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0E63B-9EE7-4428-A4B3-FB73DF7BF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238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35460"/>
            <a:ext cx="5915025" cy="12178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544569"/>
            <a:ext cx="2901255" cy="75696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301538"/>
            <a:ext cx="2901255" cy="33852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544569"/>
            <a:ext cx="2915543" cy="75696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301538"/>
            <a:ext cx="2915543" cy="33852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C505-96F3-4AB3-816F-58D810F2D260}" type="datetimeFigureOut">
              <a:rPr lang="en-GB" smtClean="0"/>
              <a:t>02/10/2024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0E63B-9EE7-4428-A4B3-FB73DF7BF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861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C505-96F3-4AB3-816F-58D810F2D260}" type="datetimeFigureOut">
              <a:rPr lang="en-GB" smtClean="0"/>
              <a:t>02/10/2024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0E63B-9EE7-4428-A4B3-FB73DF7BF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602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C505-96F3-4AB3-816F-58D810F2D260}" type="datetimeFigureOut">
              <a:rPr lang="en-GB" smtClean="0"/>
              <a:t>02/10/2024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0E63B-9EE7-4428-A4B3-FB73DF7BF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856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20052"/>
            <a:ext cx="2211884" cy="1470184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907198"/>
            <a:ext cx="3471863" cy="447764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890236"/>
            <a:ext cx="2211884" cy="350189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C505-96F3-4AB3-816F-58D810F2D260}" type="datetimeFigureOut">
              <a:rPr lang="en-GB" smtClean="0"/>
              <a:t>02/10/2024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0E63B-9EE7-4428-A4B3-FB73DF7BF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2474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20052"/>
            <a:ext cx="2211884" cy="1470184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907198"/>
            <a:ext cx="3471863" cy="4477643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890236"/>
            <a:ext cx="2211884" cy="350189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C505-96F3-4AB3-816F-58D810F2D260}" type="datetimeFigureOut">
              <a:rPr lang="en-GB" smtClean="0"/>
              <a:t>02/10/2024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0E63B-9EE7-4428-A4B3-FB73DF7BF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384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35460"/>
            <a:ext cx="5915025" cy="12178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677293"/>
            <a:ext cx="5915025" cy="3997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5839898"/>
            <a:ext cx="1543050" cy="3354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1C505-96F3-4AB3-816F-58D810F2D260}" type="datetimeFigureOut">
              <a:rPr lang="en-GB" smtClean="0"/>
              <a:t>02/10/2024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5839898"/>
            <a:ext cx="2314575" cy="3354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5839898"/>
            <a:ext cx="1543050" cy="3354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0E63B-9EE7-4428-A4B3-FB73DF7BF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288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id="{3C8C9674-2410-015C-6748-F8FF7A96974A}"/>
              </a:ext>
            </a:extLst>
          </p:cNvPr>
          <p:cNvSpPr txBox="1"/>
          <p:nvPr/>
        </p:nvSpPr>
        <p:spPr>
          <a:xfrm>
            <a:off x="-46666" y="-40664"/>
            <a:ext cx="5923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Empirical Cumulative Distribution Functions (ECDFs) for 24-hourly rainfall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7DBD87C-EAD9-FFFC-2DCB-C93185EFF93E}"/>
              </a:ext>
            </a:extLst>
          </p:cNvPr>
          <p:cNvSpPr txBox="1"/>
          <p:nvPr/>
        </p:nvSpPr>
        <p:spPr>
          <a:xfrm>
            <a:off x="3983793" y="198002"/>
            <a:ext cx="14846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Reforecast_46r1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74C1E55-3EDE-EB87-CF29-5783D5D6F998}"/>
              </a:ext>
            </a:extLst>
          </p:cNvPr>
          <p:cNvSpPr txBox="1"/>
          <p:nvPr/>
        </p:nvSpPr>
        <p:spPr>
          <a:xfrm>
            <a:off x="1349753" y="198002"/>
            <a:ext cx="1303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ERA5-EDA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450518-DBCA-A583-801C-4A82350BA285}"/>
              </a:ext>
            </a:extLst>
          </p:cNvPr>
          <p:cNvSpPr txBox="1"/>
          <p:nvPr/>
        </p:nvSpPr>
        <p:spPr>
          <a:xfrm>
            <a:off x="2788517" y="198002"/>
            <a:ext cx="1303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ERA5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68A95A6-21A4-10CC-5B99-FD57CBECDBCB}"/>
              </a:ext>
            </a:extLst>
          </p:cNvPr>
          <p:cNvSpPr txBox="1"/>
          <p:nvPr/>
        </p:nvSpPr>
        <p:spPr>
          <a:xfrm>
            <a:off x="5766220" y="198002"/>
            <a:ext cx="1303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ERA5 - ecPoint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F6AB519-E36C-EF81-0A09-5BF6D9AD87EC}"/>
              </a:ext>
            </a:extLst>
          </p:cNvPr>
          <p:cNvCxnSpPr>
            <a:cxnSpLocks/>
          </p:cNvCxnSpPr>
          <p:nvPr/>
        </p:nvCxnSpPr>
        <p:spPr>
          <a:xfrm>
            <a:off x="5557090" y="335175"/>
            <a:ext cx="270000" cy="2652"/>
          </a:xfrm>
          <a:prstGeom prst="line">
            <a:avLst/>
          </a:prstGeom>
          <a:ln w="28575">
            <a:solidFill>
              <a:srgbClr val="E256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C4D9302-7696-805C-F4A4-02A8D330E7AB}"/>
              </a:ext>
            </a:extLst>
          </p:cNvPr>
          <p:cNvCxnSpPr>
            <a:cxnSpLocks/>
          </p:cNvCxnSpPr>
          <p:nvPr/>
        </p:nvCxnSpPr>
        <p:spPr>
          <a:xfrm>
            <a:off x="1143855" y="335175"/>
            <a:ext cx="270000" cy="2652"/>
          </a:xfrm>
          <a:prstGeom prst="line">
            <a:avLst/>
          </a:prstGeom>
          <a:ln w="28575">
            <a:solidFill>
              <a:srgbClr val="CBE6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F4B0A86-EBBC-47DC-6AC4-35BDDAE97F2F}"/>
              </a:ext>
            </a:extLst>
          </p:cNvPr>
          <p:cNvCxnSpPr>
            <a:cxnSpLocks/>
          </p:cNvCxnSpPr>
          <p:nvPr/>
        </p:nvCxnSpPr>
        <p:spPr>
          <a:xfrm>
            <a:off x="2585699" y="335175"/>
            <a:ext cx="270000" cy="2652"/>
          </a:xfrm>
          <a:prstGeom prst="line">
            <a:avLst/>
          </a:prstGeom>
          <a:ln w="28575">
            <a:solidFill>
              <a:srgbClr val="CDA5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84CA041-2642-E396-D1BB-53C75CDDDE35}"/>
              </a:ext>
            </a:extLst>
          </p:cNvPr>
          <p:cNvCxnSpPr>
            <a:cxnSpLocks/>
          </p:cNvCxnSpPr>
          <p:nvPr/>
        </p:nvCxnSpPr>
        <p:spPr>
          <a:xfrm>
            <a:off x="3783550" y="335175"/>
            <a:ext cx="270000" cy="2652"/>
          </a:xfrm>
          <a:prstGeom prst="line">
            <a:avLst/>
          </a:prstGeom>
          <a:ln w="28575">
            <a:solidFill>
              <a:srgbClr val="6EB0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1219B3D-55AC-8115-355F-023084355592}"/>
              </a:ext>
            </a:extLst>
          </p:cNvPr>
          <p:cNvSpPr txBox="1"/>
          <p:nvPr/>
        </p:nvSpPr>
        <p:spPr>
          <a:xfrm>
            <a:off x="245369" y="198002"/>
            <a:ext cx="1303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OBS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BE6D9EE-9C77-1F71-1490-9820DA54D7D2}"/>
              </a:ext>
            </a:extLst>
          </p:cNvPr>
          <p:cNvSpPr/>
          <p:nvPr/>
        </p:nvSpPr>
        <p:spPr>
          <a:xfrm>
            <a:off x="142589" y="30050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B068D0A-4474-B6B9-4453-3D3C54682ACD}"/>
              </a:ext>
            </a:extLst>
          </p:cNvPr>
          <p:cNvSpPr/>
          <p:nvPr/>
        </p:nvSpPr>
        <p:spPr>
          <a:xfrm>
            <a:off x="5656090" y="300501"/>
            <a:ext cx="72000" cy="72000"/>
          </a:xfrm>
          <a:prstGeom prst="ellipse">
            <a:avLst/>
          </a:prstGeom>
          <a:solidFill>
            <a:srgbClr val="E25660"/>
          </a:solidFill>
          <a:ln>
            <a:solidFill>
              <a:srgbClr val="E256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84A18B1-386A-21ED-5273-485373CC82CE}"/>
              </a:ext>
            </a:extLst>
          </p:cNvPr>
          <p:cNvSpPr/>
          <p:nvPr/>
        </p:nvSpPr>
        <p:spPr>
          <a:xfrm>
            <a:off x="3882550" y="300501"/>
            <a:ext cx="72000" cy="72000"/>
          </a:xfrm>
          <a:prstGeom prst="ellipse">
            <a:avLst/>
          </a:prstGeom>
          <a:solidFill>
            <a:srgbClr val="6EB0C6"/>
          </a:solidFill>
          <a:ln>
            <a:solidFill>
              <a:srgbClr val="6EB0C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776B6D5-31DE-5B39-8EEA-034F32CD9204}"/>
              </a:ext>
            </a:extLst>
          </p:cNvPr>
          <p:cNvSpPr/>
          <p:nvPr/>
        </p:nvSpPr>
        <p:spPr>
          <a:xfrm>
            <a:off x="2684699" y="300501"/>
            <a:ext cx="72000" cy="72000"/>
          </a:xfrm>
          <a:prstGeom prst="ellipse">
            <a:avLst/>
          </a:prstGeom>
          <a:solidFill>
            <a:srgbClr val="CDA590"/>
          </a:solidFill>
          <a:ln>
            <a:solidFill>
              <a:srgbClr val="CDA5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9A5C7027-EB23-E397-A431-F93B39C7BE8A}"/>
              </a:ext>
            </a:extLst>
          </p:cNvPr>
          <p:cNvSpPr/>
          <p:nvPr/>
        </p:nvSpPr>
        <p:spPr>
          <a:xfrm>
            <a:off x="1242855" y="300501"/>
            <a:ext cx="72000" cy="72000"/>
          </a:xfrm>
          <a:prstGeom prst="ellipse">
            <a:avLst/>
          </a:prstGeom>
          <a:solidFill>
            <a:srgbClr val="CBE676"/>
          </a:solidFill>
          <a:ln>
            <a:solidFill>
              <a:srgbClr val="CBE67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DC66287-AF56-5275-B6F8-DEF3CB92A452}"/>
              </a:ext>
            </a:extLst>
          </p:cNvPr>
          <p:cNvCxnSpPr>
            <a:cxnSpLocks/>
          </p:cNvCxnSpPr>
          <p:nvPr/>
        </p:nvCxnSpPr>
        <p:spPr>
          <a:xfrm>
            <a:off x="43589" y="335175"/>
            <a:ext cx="270000" cy="26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8ED86447-72BB-972D-440C-6FCFD7EDDE8E}"/>
              </a:ext>
            </a:extLst>
          </p:cNvPr>
          <p:cNvSpPr txBox="1"/>
          <p:nvPr/>
        </p:nvSpPr>
        <p:spPr>
          <a:xfrm>
            <a:off x="-66352" y="511565"/>
            <a:ext cx="1584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(a) Real ECDF, Flat areas</a:t>
            </a:r>
          </a:p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[lat = 38.05, lot = -87.53]</a:t>
            </a:r>
            <a:endParaRPr lang="en-GB" sz="1000" dirty="0">
              <a:solidFill>
                <a:schemeClr val="bg2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730DB65-9EC0-44B7-3E84-20011639EB5E}"/>
              </a:ext>
            </a:extLst>
          </p:cNvPr>
          <p:cNvSpPr txBox="1"/>
          <p:nvPr/>
        </p:nvSpPr>
        <p:spPr>
          <a:xfrm>
            <a:off x="3452145" y="511565"/>
            <a:ext cx="2567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(b) Real ECDF, Hilly/Mountainous areas </a:t>
            </a:r>
          </a:p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[lat = 53.03, lot = -0.5]</a:t>
            </a:r>
            <a:endParaRPr lang="en-GB" sz="1000" dirty="0">
              <a:solidFill>
                <a:schemeClr val="bg2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A8053B0-3AFF-6E21-4F40-FA92705F5921}"/>
              </a:ext>
            </a:extLst>
          </p:cNvPr>
          <p:cNvSpPr txBox="1"/>
          <p:nvPr/>
        </p:nvSpPr>
        <p:spPr>
          <a:xfrm>
            <a:off x="-66352" y="3407220"/>
            <a:ext cx="2756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(c) Real ECDF, Very mountainous areas </a:t>
            </a:r>
          </a:p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[lat = -16.52, lot = -68.18]</a:t>
            </a:r>
            <a:endParaRPr lang="en-GB" sz="1000" dirty="0">
              <a:solidFill>
                <a:schemeClr val="bg2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2694502-B9BD-F1BD-F1DB-95555A1862A9}"/>
              </a:ext>
            </a:extLst>
          </p:cNvPr>
          <p:cNvSpPr txBox="1"/>
          <p:nvPr/>
        </p:nvSpPr>
        <p:spPr>
          <a:xfrm>
            <a:off x="3452145" y="3407220"/>
            <a:ext cx="241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(d) Real ECDF, Deserts </a:t>
            </a:r>
          </a:p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[lat = 25.30, lot = 49.48]</a:t>
            </a:r>
            <a:endParaRPr lang="en-GB" sz="1000" dirty="0">
              <a:solidFill>
                <a:schemeClr val="bg2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  <p:pic>
        <p:nvPicPr>
          <p:cNvPr id="70" name="Picture 69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2FD2DA3E-D2A7-E1CC-AD1F-13B5F4A92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1" t="11258" r="9286"/>
          <a:stretch/>
        </p:blipFill>
        <p:spPr>
          <a:xfrm>
            <a:off x="28575" y="3787420"/>
            <a:ext cx="3297195" cy="2520000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B1858B0B-AFCD-5BA8-BAAF-B9AE449AF9A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631" t="11258" r="9286"/>
          <a:stretch/>
        </p:blipFill>
        <p:spPr>
          <a:xfrm>
            <a:off x="3545356" y="3787420"/>
            <a:ext cx="3297196" cy="2520000"/>
          </a:xfrm>
          <a:prstGeom prst="rect">
            <a:avLst/>
          </a:prstGeom>
        </p:spPr>
      </p:pic>
      <p:pic>
        <p:nvPicPr>
          <p:cNvPr id="74" name="Picture 73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8A29DF26-A7AD-2B94-05D3-856FFC328D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3" t="10556" r="6914"/>
          <a:stretch/>
        </p:blipFill>
        <p:spPr>
          <a:xfrm>
            <a:off x="1100502" y="4240240"/>
            <a:ext cx="2166708" cy="1620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75" name="Picture 7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F8D1C17E-B765-874E-BC9B-DA6009B9A4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3" t="10556" r="6914"/>
          <a:stretch/>
        </p:blipFill>
        <p:spPr>
          <a:xfrm>
            <a:off x="4477338" y="4240240"/>
            <a:ext cx="2166709" cy="1620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3" name="Picture 2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AC976400-B30A-DCDD-3D85-20A41B1FBF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8" t="11826" r="8522"/>
          <a:stretch/>
        </p:blipFill>
        <p:spPr>
          <a:xfrm>
            <a:off x="28575" y="882795"/>
            <a:ext cx="3349568" cy="2520000"/>
          </a:xfrm>
          <a:prstGeom prst="rect">
            <a:avLst/>
          </a:prstGeom>
        </p:spPr>
      </p:pic>
      <p:pic>
        <p:nvPicPr>
          <p:cNvPr id="7" name="Picture 6" descr="A graph of a rainfall&#10;&#10;Description automatically generated with medium confidence">
            <a:extLst>
              <a:ext uri="{FF2B5EF4-FFF2-40B4-BE49-F238E27FC236}">
                <a16:creationId xmlns:a16="http://schemas.microsoft.com/office/drawing/2014/main" id="{7F903BC0-5596-6FFC-9D17-B32FBDF4B4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9" t="9853" r="7594"/>
          <a:stretch/>
        </p:blipFill>
        <p:spPr>
          <a:xfrm>
            <a:off x="978589" y="1342096"/>
            <a:ext cx="2139362" cy="1620000"/>
          </a:xfrm>
          <a:prstGeom prst="rect">
            <a:avLst/>
          </a:prstGeom>
        </p:spPr>
      </p:pic>
      <p:pic>
        <p:nvPicPr>
          <p:cNvPr id="9" name="Picture 8" descr="A graph of a curve&#10;&#10;Description automatically generated with medium confidence">
            <a:extLst>
              <a:ext uri="{FF2B5EF4-FFF2-40B4-BE49-F238E27FC236}">
                <a16:creationId xmlns:a16="http://schemas.microsoft.com/office/drawing/2014/main" id="{A9C37FC3-9582-128D-AE25-E6B5EA63C4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4" t="11494" r="9169"/>
          <a:stretch/>
        </p:blipFill>
        <p:spPr>
          <a:xfrm>
            <a:off x="3518955" y="892096"/>
            <a:ext cx="3323597" cy="2520000"/>
          </a:xfrm>
          <a:prstGeom prst="rect">
            <a:avLst/>
          </a:prstGeom>
        </p:spPr>
      </p:pic>
      <p:pic>
        <p:nvPicPr>
          <p:cNvPr id="11" name="Picture 10" descr="A graph of a waterfall&#10;&#10;Description automatically generated with medium confidence">
            <a:extLst>
              <a:ext uri="{FF2B5EF4-FFF2-40B4-BE49-F238E27FC236}">
                <a16:creationId xmlns:a16="http://schemas.microsoft.com/office/drawing/2014/main" id="{9ED1403E-D2E3-E1CC-FF3D-4514FDE5C41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8" t="11021" r="7201"/>
          <a:stretch/>
        </p:blipFill>
        <p:spPr>
          <a:xfrm>
            <a:off x="4571085" y="1342096"/>
            <a:ext cx="2170009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859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673</TotalTime>
  <Words>93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Calibri Light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Maria Pillosu</dc:creator>
  <cp:lastModifiedBy>Fatima Pillosu</cp:lastModifiedBy>
  <cp:revision>11</cp:revision>
  <dcterms:created xsi:type="dcterms:W3CDTF">2024-05-05T14:11:23Z</dcterms:created>
  <dcterms:modified xsi:type="dcterms:W3CDTF">2024-10-02T13:11:57Z</dcterms:modified>
</cp:coreProperties>
</file>