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588645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FF"/>
    <a:srgbClr val="FF007F"/>
    <a:srgbClr val="1CB8A6"/>
    <a:srgbClr val="FFC001"/>
    <a:srgbClr val="3EBD3E"/>
    <a:srgbClr val="CFA22F"/>
    <a:srgbClr val="9A332E"/>
    <a:srgbClr val="0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34B29-2B69-492C-8393-1112E72FA929}" v="29" dt="2024-09-28T07:04:00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8D34B29-2B69-492C-8393-1112E72FA929}"/>
    <pc:docChg chg="undo custSel addSld delSld modSld">
      <pc:chgData name="Fatima Pillosu" userId="a6295d4dc9e22643" providerId="LiveId" clId="{88D34B29-2B69-492C-8393-1112E72FA929}" dt="2024-09-28T07:04:00.972" v="1577"/>
      <pc:docMkLst>
        <pc:docMk/>
      </pc:docMkLst>
      <pc:sldChg chg="addSp delSp modSp del mod">
        <pc:chgData name="Fatima Pillosu" userId="a6295d4dc9e22643" providerId="LiveId" clId="{88D34B29-2B69-492C-8393-1112E72FA929}" dt="2024-09-28T06:28:55.305" v="81" actId="2696"/>
        <pc:sldMkLst>
          <pc:docMk/>
          <pc:sldMk cId="3024177170" sldId="257"/>
        </pc:sldMkLst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2" creationId="{36EB46E2-FE58-60D0-F4B5-74D22DAD74FA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3" creationId="{36EB46E2-FE58-60D0-F4B5-74D22DAD74FA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4" creationId="{9B9604E8-562C-3402-44F7-BE66928AF5C0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5" creationId="{91FA8E62-DDA6-6AF9-87A8-68D4C140E01C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6" creationId="{D6B5188B-39C2-BD87-D612-BB7B8512A5D5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7" creationId="{DCA4E7DF-E607-0EAC-541F-844A15DAD19E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8" creationId="{46608ECD-F027-BF85-3D74-3783C699A64E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9" creationId="{49923D32-9DC9-1E4B-CA12-068355560733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10" creationId="{21D054C3-545C-4A09-15E2-EE384FF8FC5A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11" creationId="{80DE263C-FE82-E0A0-C9FE-A5FD7CC71792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12" creationId="{6A7E2113-FA16-AFB8-F7B4-502B8C7C9C45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13" creationId="{54785321-8281-F0AD-D599-DB5A3D27F6AF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14" creationId="{16C2F015-DC58-33F2-25D2-38F13E320E63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15" creationId="{6F1A0AD3-EA78-E5E1-D513-779B595C3A53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24" creationId="{91FA8E62-DDA6-6AF9-87A8-68D4C140E01C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25" creationId="{DCA4E7DF-E607-0EAC-541F-844A15DAD19E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26" creationId="{49923D32-9DC9-1E4B-CA12-068355560733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27" creationId="{21D054C3-545C-4A09-15E2-EE384FF8FC5A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28" creationId="{411EF480-52D0-7797-ED1B-1C4CBFD443CF}"/>
          </ac:spMkLst>
        </pc:spChg>
        <pc:spChg chg="del">
          <ac:chgData name="Fatima Pillosu" userId="a6295d4dc9e22643" providerId="LiveId" clId="{88D34B29-2B69-492C-8393-1112E72FA929}" dt="2024-09-28T06:10:13.019" v="0" actId="21"/>
          <ac:spMkLst>
            <pc:docMk/>
            <pc:sldMk cId="3024177170" sldId="257"/>
            <ac:spMk id="29" creationId="{729D1502-1AC9-B1A7-4886-880D426C4C08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36" creationId="{9B9604E8-562C-3402-44F7-BE66928AF5C0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37" creationId="{D6B5188B-39C2-BD87-D612-BB7B8512A5D5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38" creationId="{46608ECD-F027-BF85-3D74-3783C699A64E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39" creationId="{80DE263C-FE82-E0A0-C9FE-A5FD7CC71792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40" creationId="{6A7E2113-FA16-AFB8-F7B4-502B8C7C9C45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41" creationId="{54785321-8281-F0AD-D599-DB5A3D27F6AF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44" creationId="{16C2F015-DC58-33F2-25D2-38F13E320E63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45" creationId="{6F1A0AD3-EA78-E5E1-D513-779B595C3A53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46" creationId="{411EF480-52D0-7797-ED1B-1C4CBFD443CF}"/>
          </ac:spMkLst>
        </pc:spChg>
        <pc:spChg chg="add mod">
          <ac:chgData name="Fatima Pillosu" userId="a6295d4dc9e22643" providerId="LiveId" clId="{88D34B29-2B69-492C-8393-1112E72FA929}" dt="2024-09-28T06:10:26.429" v="1"/>
          <ac:spMkLst>
            <pc:docMk/>
            <pc:sldMk cId="3024177170" sldId="257"/>
            <ac:spMk id="47" creationId="{729D1502-1AC9-B1A7-4886-880D426C4C08}"/>
          </ac:spMkLst>
        </pc:spChg>
        <pc:picChg chg="del">
          <ac:chgData name="Fatima Pillosu" userId="a6295d4dc9e22643" providerId="LiveId" clId="{88D34B29-2B69-492C-8393-1112E72FA929}" dt="2024-09-28T06:10:13.019" v="0" actId="21"/>
          <ac:picMkLst>
            <pc:docMk/>
            <pc:sldMk cId="3024177170" sldId="257"/>
            <ac:picMk id="20" creationId="{11F3EEAF-1271-FE2F-7C93-6A93DB75DB3C}"/>
          </ac:picMkLst>
        </pc:picChg>
        <pc:picChg chg="del">
          <ac:chgData name="Fatima Pillosu" userId="a6295d4dc9e22643" providerId="LiveId" clId="{88D34B29-2B69-492C-8393-1112E72FA929}" dt="2024-09-28T06:10:13.019" v="0" actId="21"/>
          <ac:picMkLst>
            <pc:docMk/>
            <pc:sldMk cId="3024177170" sldId="257"/>
            <ac:picMk id="21" creationId="{290EF024-5AFF-61EB-2DD6-1C0DF8C54013}"/>
          </ac:picMkLst>
        </pc:picChg>
        <pc:picChg chg="del">
          <ac:chgData name="Fatima Pillosu" userId="a6295d4dc9e22643" providerId="LiveId" clId="{88D34B29-2B69-492C-8393-1112E72FA929}" dt="2024-09-28T06:10:13.019" v="0" actId="21"/>
          <ac:picMkLst>
            <pc:docMk/>
            <pc:sldMk cId="3024177170" sldId="257"/>
            <ac:picMk id="22" creationId="{184CF8AD-90C2-FBB8-3D17-3D84A8F77B9C}"/>
          </ac:picMkLst>
        </pc:picChg>
        <pc:picChg chg="del">
          <ac:chgData name="Fatima Pillosu" userId="a6295d4dc9e22643" providerId="LiveId" clId="{88D34B29-2B69-492C-8393-1112E72FA929}" dt="2024-09-28T06:10:13.019" v="0" actId="21"/>
          <ac:picMkLst>
            <pc:docMk/>
            <pc:sldMk cId="3024177170" sldId="257"/>
            <ac:picMk id="23" creationId="{B3CDEDAC-B31A-F8E3-C6AC-17CF4E8F0CC6}"/>
          </ac:picMkLst>
        </pc:picChg>
        <pc:picChg chg="add mod">
          <ac:chgData name="Fatima Pillosu" userId="a6295d4dc9e22643" providerId="LiveId" clId="{88D34B29-2B69-492C-8393-1112E72FA929}" dt="2024-09-28T06:10:26.429" v="1"/>
          <ac:picMkLst>
            <pc:docMk/>
            <pc:sldMk cId="3024177170" sldId="257"/>
            <ac:picMk id="34" creationId="{184CF8AD-90C2-FBB8-3D17-3D84A8F77B9C}"/>
          </ac:picMkLst>
        </pc:picChg>
        <pc:picChg chg="add mod">
          <ac:chgData name="Fatima Pillosu" userId="a6295d4dc9e22643" providerId="LiveId" clId="{88D34B29-2B69-492C-8393-1112E72FA929}" dt="2024-09-28T06:10:26.429" v="1"/>
          <ac:picMkLst>
            <pc:docMk/>
            <pc:sldMk cId="3024177170" sldId="257"/>
            <ac:picMk id="35" creationId="{B3CDEDAC-B31A-F8E3-C6AC-17CF4E8F0CC6}"/>
          </ac:picMkLst>
        </pc:picChg>
        <pc:picChg chg="add mod">
          <ac:chgData name="Fatima Pillosu" userId="a6295d4dc9e22643" providerId="LiveId" clId="{88D34B29-2B69-492C-8393-1112E72FA929}" dt="2024-09-28T06:10:26.429" v="1"/>
          <ac:picMkLst>
            <pc:docMk/>
            <pc:sldMk cId="3024177170" sldId="257"/>
            <ac:picMk id="42" creationId="{11F3EEAF-1271-FE2F-7C93-6A93DB75DB3C}"/>
          </ac:picMkLst>
        </pc:picChg>
        <pc:picChg chg="add mod">
          <ac:chgData name="Fatima Pillosu" userId="a6295d4dc9e22643" providerId="LiveId" clId="{88D34B29-2B69-492C-8393-1112E72FA929}" dt="2024-09-28T06:10:26.429" v="1"/>
          <ac:picMkLst>
            <pc:docMk/>
            <pc:sldMk cId="3024177170" sldId="257"/>
            <ac:picMk id="43" creationId="{290EF024-5AFF-61EB-2DD6-1C0DF8C54013}"/>
          </ac:picMkLst>
        </pc:picChg>
        <pc:picChg chg="add del mod">
          <ac:chgData name="Fatima Pillosu" userId="a6295d4dc9e22643" providerId="LiveId" clId="{88D34B29-2B69-492C-8393-1112E72FA929}" dt="2024-09-28T06:18:20.598" v="16" actId="21"/>
          <ac:picMkLst>
            <pc:docMk/>
            <pc:sldMk cId="3024177170" sldId="257"/>
            <ac:picMk id="49" creationId="{AFD82483-C9FC-8379-FAB2-C52F58FB4BF2}"/>
          </ac:picMkLst>
        </pc:picChg>
        <pc:cxnChg chg="del">
          <ac:chgData name="Fatima Pillosu" userId="a6295d4dc9e22643" providerId="LiveId" clId="{88D34B29-2B69-492C-8393-1112E72FA929}" dt="2024-09-28T06:10:13.019" v="0" actId="21"/>
          <ac:cxnSpMkLst>
            <pc:docMk/>
            <pc:sldMk cId="3024177170" sldId="257"/>
            <ac:cxnSpMk id="16" creationId="{7FD0AB4B-C817-B2E5-E63A-864B93F3297A}"/>
          </ac:cxnSpMkLst>
        </pc:cxnChg>
        <pc:cxnChg chg="del">
          <ac:chgData name="Fatima Pillosu" userId="a6295d4dc9e22643" providerId="LiveId" clId="{88D34B29-2B69-492C-8393-1112E72FA929}" dt="2024-09-28T06:10:13.019" v="0" actId="21"/>
          <ac:cxnSpMkLst>
            <pc:docMk/>
            <pc:sldMk cId="3024177170" sldId="257"/>
            <ac:cxnSpMk id="17" creationId="{B3D40C33-714B-A986-AD89-6B9CAB471A6F}"/>
          </ac:cxnSpMkLst>
        </pc:cxnChg>
        <pc:cxnChg chg="del">
          <ac:chgData name="Fatima Pillosu" userId="a6295d4dc9e22643" providerId="LiveId" clId="{88D34B29-2B69-492C-8393-1112E72FA929}" dt="2024-09-28T06:10:13.019" v="0" actId="21"/>
          <ac:cxnSpMkLst>
            <pc:docMk/>
            <pc:sldMk cId="3024177170" sldId="257"/>
            <ac:cxnSpMk id="18" creationId="{4FB9EF5E-FB31-FD2A-02CB-70F9C35A28BC}"/>
          </ac:cxnSpMkLst>
        </pc:cxnChg>
        <pc:cxnChg chg="del">
          <ac:chgData name="Fatima Pillosu" userId="a6295d4dc9e22643" providerId="LiveId" clId="{88D34B29-2B69-492C-8393-1112E72FA929}" dt="2024-09-28T06:10:13.019" v="0" actId="21"/>
          <ac:cxnSpMkLst>
            <pc:docMk/>
            <pc:sldMk cId="3024177170" sldId="257"/>
            <ac:cxnSpMk id="19" creationId="{4710BF98-AED4-B39E-D52E-34BE1A62EEDC}"/>
          </ac:cxnSpMkLst>
        </pc:cxnChg>
        <pc:cxnChg chg="add mod">
          <ac:chgData name="Fatima Pillosu" userId="a6295d4dc9e22643" providerId="LiveId" clId="{88D34B29-2B69-492C-8393-1112E72FA929}" dt="2024-09-28T06:10:26.429" v="1"/>
          <ac:cxnSpMkLst>
            <pc:docMk/>
            <pc:sldMk cId="3024177170" sldId="257"/>
            <ac:cxnSpMk id="30" creationId="{7FD0AB4B-C817-B2E5-E63A-864B93F3297A}"/>
          </ac:cxnSpMkLst>
        </pc:cxnChg>
        <pc:cxnChg chg="add mod">
          <ac:chgData name="Fatima Pillosu" userId="a6295d4dc9e22643" providerId="LiveId" clId="{88D34B29-2B69-492C-8393-1112E72FA929}" dt="2024-09-28T06:10:26.429" v="1"/>
          <ac:cxnSpMkLst>
            <pc:docMk/>
            <pc:sldMk cId="3024177170" sldId="257"/>
            <ac:cxnSpMk id="31" creationId="{B3D40C33-714B-A986-AD89-6B9CAB471A6F}"/>
          </ac:cxnSpMkLst>
        </pc:cxnChg>
        <pc:cxnChg chg="add mod">
          <ac:chgData name="Fatima Pillosu" userId="a6295d4dc9e22643" providerId="LiveId" clId="{88D34B29-2B69-492C-8393-1112E72FA929}" dt="2024-09-28T06:10:26.429" v="1"/>
          <ac:cxnSpMkLst>
            <pc:docMk/>
            <pc:sldMk cId="3024177170" sldId="257"/>
            <ac:cxnSpMk id="32" creationId="{4FB9EF5E-FB31-FD2A-02CB-70F9C35A28BC}"/>
          </ac:cxnSpMkLst>
        </pc:cxnChg>
        <pc:cxnChg chg="add mod">
          <ac:chgData name="Fatima Pillosu" userId="a6295d4dc9e22643" providerId="LiveId" clId="{88D34B29-2B69-492C-8393-1112E72FA929}" dt="2024-09-28T06:10:26.429" v="1"/>
          <ac:cxnSpMkLst>
            <pc:docMk/>
            <pc:sldMk cId="3024177170" sldId="257"/>
            <ac:cxnSpMk id="33" creationId="{4710BF98-AED4-B39E-D52E-34BE1A62EEDC}"/>
          </ac:cxnSpMkLst>
        </pc:cxnChg>
      </pc:sldChg>
      <pc:sldChg chg="addSp delSp modSp new mod">
        <pc:chgData name="Fatima Pillosu" userId="a6295d4dc9e22643" providerId="LiveId" clId="{88D34B29-2B69-492C-8393-1112E72FA929}" dt="2024-09-28T07:04:00.972" v="1577"/>
        <pc:sldMkLst>
          <pc:docMk/>
          <pc:sldMk cId="1951859862" sldId="258"/>
        </pc:sldMkLst>
        <pc:spChg chg="del">
          <ac:chgData name="Fatima Pillosu" userId="a6295d4dc9e22643" providerId="LiveId" clId="{88D34B29-2B69-492C-8393-1112E72FA929}" dt="2024-09-28T06:10:33.418" v="3" actId="478"/>
          <ac:spMkLst>
            <pc:docMk/>
            <pc:sldMk cId="1951859862" sldId="258"/>
            <ac:spMk id="2" creationId="{FCE4E3B2-FF79-547F-2190-AF33F1A0B10F}"/>
          </ac:spMkLst>
        </pc:spChg>
        <pc:spChg chg="del">
          <ac:chgData name="Fatima Pillosu" userId="a6295d4dc9e22643" providerId="LiveId" clId="{88D34B29-2B69-492C-8393-1112E72FA929}" dt="2024-09-28T06:10:35.207" v="4" actId="478"/>
          <ac:spMkLst>
            <pc:docMk/>
            <pc:sldMk cId="1951859862" sldId="258"/>
            <ac:spMk id="3" creationId="{C37B2211-C0BA-94E3-ABC5-7E07E1A16D01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13" creationId="{3C8C9674-2410-015C-6748-F8FF7A96974A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14" creationId="{C7DBD87C-EAD9-FFFC-2DCB-C93185EFF93E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15" creationId="{174C1E55-3EDE-EB87-CF29-5783D5D6F998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16" creationId="{05450518-DBCA-A583-801C-4A82350BA285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17" creationId="{368A95A6-21A4-10CC-5B99-FD57CBECDBCB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2" creationId="{C1219B3D-55AC-8115-355F-023084355592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3" creationId="{0BE6D9EE-9C77-1F71-1490-9820DA54D7D2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4" creationId="{FB068D0A-4474-B6B9-4453-3D3C54682ACD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5" creationId="{384A18B1-386A-21ED-5273-485373CC82CE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6" creationId="{6776B6D5-31DE-5B39-8EEA-034F32CD9204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7" creationId="{9A5C7027-EB23-E397-A431-F93B39C7BE8A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29" creationId="{8ED86447-72BB-972D-440C-6FCFD7EDDE8E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30" creationId="{7730DB65-9EC0-44B7-3E84-20011639EB5E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31" creationId="{6A8053B0-3AFF-6E21-4F40-FA92705F5921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32" creationId="{32694502-B9BD-F1BD-F1DB-95555A1862A9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39" creationId="{76210A39-09F0-2227-80B6-3EAAF96E1663}"/>
          </ac:spMkLst>
        </pc:spChg>
        <pc:spChg chg="add del mod">
          <ac:chgData name="Fatima Pillosu" userId="a6295d4dc9e22643" providerId="LiveId" clId="{88D34B29-2B69-492C-8393-1112E72FA929}" dt="2024-09-28T07:03:44.958" v="1576" actId="21"/>
          <ac:spMkLst>
            <pc:docMk/>
            <pc:sldMk cId="1951859862" sldId="258"/>
            <ac:spMk id="40" creationId="{B5236210-6858-598A-4623-6AFCDF61A36E}"/>
          </ac:spMkLst>
        </pc:spChg>
        <pc:spChg chg="add del">
          <ac:chgData name="Fatima Pillosu" userId="a6295d4dc9e22643" providerId="LiveId" clId="{88D34B29-2B69-492C-8393-1112E72FA929}" dt="2024-09-28T07:03:26.181" v="1574" actId="478"/>
          <ac:spMkLst>
            <pc:docMk/>
            <pc:sldMk cId="1951859862" sldId="258"/>
            <ac:spMk id="41" creationId="{4AD11064-B12D-E6BE-787F-31DC80F9564B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46" creationId="{3C8C9674-2410-015C-6748-F8FF7A96974A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47" creationId="{C7DBD87C-EAD9-FFFC-2DCB-C93185EFF93E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48" creationId="{174C1E55-3EDE-EB87-CF29-5783D5D6F998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50" creationId="{05450518-DBCA-A583-801C-4A82350BA285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51" creationId="{368A95A6-21A4-10CC-5B99-FD57CBECDBCB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56" creationId="{C1219B3D-55AC-8115-355F-023084355592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57" creationId="{0BE6D9EE-9C77-1F71-1490-9820DA54D7D2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58" creationId="{FB068D0A-4474-B6B9-4453-3D3C54682ACD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59" creationId="{384A18B1-386A-21ED-5273-485373CC82CE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60" creationId="{6776B6D5-31DE-5B39-8EEA-034F32CD9204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61" creationId="{9A5C7027-EB23-E397-A431-F93B39C7BE8A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63" creationId="{8ED86447-72BB-972D-440C-6FCFD7EDDE8E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64" creationId="{7730DB65-9EC0-44B7-3E84-20011639EB5E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65" creationId="{6A8053B0-3AFF-6E21-4F40-FA92705F5921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66" creationId="{32694502-B9BD-F1BD-F1DB-95555A1862A9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71" creationId="{76210A39-09F0-2227-80B6-3EAAF96E1663}"/>
          </ac:spMkLst>
        </pc:spChg>
        <pc:spChg chg="add mod">
          <ac:chgData name="Fatima Pillosu" userId="a6295d4dc9e22643" providerId="LiveId" clId="{88D34B29-2B69-492C-8393-1112E72FA929}" dt="2024-09-28T07:04:00.972" v="1577"/>
          <ac:spMkLst>
            <pc:docMk/>
            <pc:sldMk cId="1951859862" sldId="258"/>
            <ac:spMk id="72" creationId="{B5236210-6858-598A-4623-6AFCDF61A36E}"/>
          </ac:spMkLst>
        </pc:spChg>
        <pc:picChg chg="add del">
          <ac:chgData name="Fatima Pillosu" userId="a6295d4dc9e22643" providerId="LiveId" clId="{88D34B29-2B69-492C-8393-1112E72FA929}" dt="2024-09-28T06:13:26.835" v="6" actId="478"/>
          <ac:picMkLst>
            <pc:docMk/>
            <pc:sldMk cId="1951859862" sldId="258"/>
            <ac:picMk id="4" creationId="{F55F68E3-7E3A-7DF7-2297-F90AEC8A43E7}"/>
          </ac:picMkLst>
        </pc:picChg>
        <pc:picChg chg="add del mod modCrop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6" creationId="{2E157E07-7D8A-5411-CB69-8C2E0A3940F7}"/>
          </ac:picMkLst>
        </pc:picChg>
        <pc:picChg chg="add del mod modCrop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8" creationId="{C33CB1BA-A001-1919-5503-55A01F006914}"/>
          </ac:picMkLst>
        </pc:picChg>
        <pc:picChg chg="add del mod modCrop">
          <ac:chgData name="Fatima Pillosu" userId="a6295d4dc9e22643" providerId="LiveId" clId="{88D34B29-2B69-492C-8393-1112E72FA929}" dt="2024-09-28T06:25:37.791" v="63" actId="478"/>
          <ac:picMkLst>
            <pc:docMk/>
            <pc:sldMk cId="1951859862" sldId="258"/>
            <ac:picMk id="10" creationId="{06D0D326-F0AF-971F-2F74-2CE627C77496}"/>
          </ac:picMkLst>
        </pc:picChg>
        <pc:picChg chg="add del mod modCrop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12" creationId="{42A353B4-17B1-5DCF-46EB-BAE5394E8AC9}"/>
          </ac:picMkLst>
        </pc:picChg>
        <pc:picChg chg="add del mod">
          <ac:chgData name="Fatima Pillosu" userId="a6295d4dc9e22643" providerId="LiveId" clId="{88D34B29-2B69-492C-8393-1112E72FA929}" dt="2024-09-28T06:38:31.364" v="421" actId="21"/>
          <ac:picMkLst>
            <pc:docMk/>
            <pc:sldMk cId="1951859862" sldId="258"/>
            <ac:picMk id="34" creationId="{B53C739C-45BF-190A-01A7-5244A3B1495F}"/>
          </ac:picMkLst>
        </pc:picChg>
        <pc:picChg chg="add del mod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35" creationId="{B53C739C-45BF-190A-01A7-5244A3B1495F}"/>
          </ac:picMkLst>
        </pc:picChg>
        <pc:picChg chg="add del mod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36" creationId="{8507E4D9-8A61-131C-6EC6-5FF2193E468E}"/>
          </ac:picMkLst>
        </pc:picChg>
        <pc:picChg chg="add del mod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37" creationId="{242C9129-8A57-DE02-BA5D-97D1F0EABB11}"/>
          </ac:picMkLst>
        </pc:picChg>
        <pc:picChg chg="add del mod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38" creationId="{C523974D-BE43-8A4F-740C-A6C894F0635A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42" creationId="{2E157E07-7D8A-5411-CB69-8C2E0A3940F7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43" creationId="{C33CB1BA-A001-1919-5503-55A01F006914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44" creationId="{AFD82483-C9FC-8379-FAB2-C52F58FB4BF2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45" creationId="{42A353B4-17B1-5DCF-46EB-BAE5394E8AC9}"/>
          </ac:picMkLst>
        </pc:picChg>
        <pc:picChg chg="add del mod modCrop">
          <ac:chgData name="Fatima Pillosu" userId="a6295d4dc9e22643" providerId="LiveId" clId="{88D34B29-2B69-492C-8393-1112E72FA929}" dt="2024-09-28T07:03:44.958" v="1576" actId="21"/>
          <ac:picMkLst>
            <pc:docMk/>
            <pc:sldMk cId="1951859862" sldId="258"/>
            <ac:picMk id="49" creationId="{AFD82483-C9FC-8379-FAB2-C52F58FB4BF2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67" creationId="{B53C739C-45BF-190A-01A7-5244A3B1495F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68" creationId="{8507E4D9-8A61-131C-6EC6-5FF2193E468E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69" creationId="{242C9129-8A57-DE02-BA5D-97D1F0EABB11}"/>
          </ac:picMkLst>
        </pc:picChg>
        <pc:picChg chg="add mod">
          <ac:chgData name="Fatima Pillosu" userId="a6295d4dc9e22643" providerId="LiveId" clId="{88D34B29-2B69-492C-8393-1112E72FA929}" dt="2024-09-28T07:04:00.972" v="1577"/>
          <ac:picMkLst>
            <pc:docMk/>
            <pc:sldMk cId="1951859862" sldId="258"/>
            <ac:picMk id="70" creationId="{C523974D-BE43-8A4F-740C-A6C894F0635A}"/>
          </ac:picMkLst>
        </pc:picChg>
        <pc:cxnChg chg="add del mod">
          <ac:chgData name="Fatima Pillosu" userId="a6295d4dc9e22643" providerId="LiveId" clId="{88D34B29-2B69-492C-8393-1112E72FA929}" dt="2024-09-28T07:03:44.958" v="1576" actId="21"/>
          <ac:cxnSpMkLst>
            <pc:docMk/>
            <pc:sldMk cId="1951859862" sldId="258"/>
            <ac:cxnSpMk id="18" creationId="{9F6AB519-E36C-EF81-0A09-5BF6D9AD87EC}"/>
          </ac:cxnSpMkLst>
        </pc:cxnChg>
        <pc:cxnChg chg="add del mod">
          <ac:chgData name="Fatima Pillosu" userId="a6295d4dc9e22643" providerId="LiveId" clId="{88D34B29-2B69-492C-8393-1112E72FA929}" dt="2024-09-28T07:03:44.958" v="1576" actId="21"/>
          <ac:cxnSpMkLst>
            <pc:docMk/>
            <pc:sldMk cId="1951859862" sldId="258"/>
            <ac:cxnSpMk id="19" creationId="{DC4D9302-7696-805C-F4A4-02A8D330E7AB}"/>
          </ac:cxnSpMkLst>
        </pc:cxnChg>
        <pc:cxnChg chg="add del mod">
          <ac:chgData name="Fatima Pillosu" userId="a6295d4dc9e22643" providerId="LiveId" clId="{88D34B29-2B69-492C-8393-1112E72FA929}" dt="2024-09-28T07:03:44.958" v="1576" actId="21"/>
          <ac:cxnSpMkLst>
            <pc:docMk/>
            <pc:sldMk cId="1951859862" sldId="258"/>
            <ac:cxnSpMk id="20" creationId="{9F4B0A86-EBBC-47DC-6AC4-35BDDAE97F2F}"/>
          </ac:cxnSpMkLst>
        </pc:cxnChg>
        <pc:cxnChg chg="add del mod">
          <ac:chgData name="Fatima Pillosu" userId="a6295d4dc9e22643" providerId="LiveId" clId="{88D34B29-2B69-492C-8393-1112E72FA929}" dt="2024-09-28T07:03:44.958" v="1576" actId="21"/>
          <ac:cxnSpMkLst>
            <pc:docMk/>
            <pc:sldMk cId="1951859862" sldId="258"/>
            <ac:cxnSpMk id="21" creationId="{C84CA041-2642-E396-D1BB-53C75CDDDE35}"/>
          </ac:cxnSpMkLst>
        </pc:cxnChg>
        <pc:cxnChg chg="add del mod">
          <ac:chgData name="Fatima Pillosu" userId="a6295d4dc9e22643" providerId="LiveId" clId="{88D34B29-2B69-492C-8393-1112E72FA929}" dt="2024-09-28T07:03:44.958" v="1576" actId="21"/>
          <ac:cxnSpMkLst>
            <pc:docMk/>
            <pc:sldMk cId="1951859862" sldId="258"/>
            <ac:cxnSpMk id="28" creationId="{0DC66287-AF56-5275-B6F8-DEF3CB92A452}"/>
          </ac:cxnSpMkLst>
        </pc:cxnChg>
        <pc:cxnChg chg="add mod">
          <ac:chgData name="Fatima Pillosu" userId="a6295d4dc9e22643" providerId="LiveId" clId="{88D34B29-2B69-492C-8393-1112E72FA929}" dt="2024-09-28T07:04:00.972" v="1577"/>
          <ac:cxnSpMkLst>
            <pc:docMk/>
            <pc:sldMk cId="1951859862" sldId="258"/>
            <ac:cxnSpMk id="52" creationId="{9F6AB519-E36C-EF81-0A09-5BF6D9AD87EC}"/>
          </ac:cxnSpMkLst>
        </pc:cxnChg>
        <pc:cxnChg chg="add mod">
          <ac:chgData name="Fatima Pillosu" userId="a6295d4dc9e22643" providerId="LiveId" clId="{88D34B29-2B69-492C-8393-1112E72FA929}" dt="2024-09-28T07:04:00.972" v="1577"/>
          <ac:cxnSpMkLst>
            <pc:docMk/>
            <pc:sldMk cId="1951859862" sldId="258"/>
            <ac:cxnSpMk id="53" creationId="{DC4D9302-7696-805C-F4A4-02A8D330E7AB}"/>
          </ac:cxnSpMkLst>
        </pc:cxnChg>
        <pc:cxnChg chg="add mod">
          <ac:chgData name="Fatima Pillosu" userId="a6295d4dc9e22643" providerId="LiveId" clId="{88D34B29-2B69-492C-8393-1112E72FA929}" dt="2024-09-28T07:04:00.972" v="1577"/>
          <ac:cxnSpMkLst>
            <pc:docMk/>
            <pc:sldMk cId="1951859862" sldId="258"/>
            <ac:cxnSpMk id="54" creationId="{9F4B0A86-EBBC-47DC-6AC4-35BDDAE97F2F}"/>
          </ac:cxnSpMkLst>
        </pc:cxnChg>
        <pc:cxnChg chg="add mod">
          <ac:chgData name="Fatima Pillosu" userId="a6295d4dc9e22643" providerId="LiveId" clId="{88D34B29-2B69-492C-8393-1112E72FA929}" dt="2024-09-28T07:04:00.972" v="1577"/>
          <ac:cxnSpMkLst>
            <pc:docMk/>
            <pc:sldMk cId="1951859862" sldId="258"/>
            <ac:cxnSpMk id="55" creationId="{C84CA041-2642-E396-D1BB-53C75CDDDE35}"/>
          </ac:cxnSpMkLst>
        </pc:cxnChg>
        <pc:cxnChg chg="add mod">
          <ac:chgData name="Fatima Pillosu" userId="a6295d4dc9e22643" providerId="LiveId" clId="{88D34B29-2B69-492C-8393-1112E72FA929}" dt="2024-09-28T07:04:00.972" v="1577"/>
          <ac:cxnSpMkLst>
            <pc:docMk/>
            <pc:sldMk cId="1951859862" sldId="258"/>
            <ac:cxnSpMk id="62" creationId="{0DC66287-AF56-5275-B6F8-DEF3CB92A452}"/>
          </ac:cxnSpMkLst>
        </pc:cxnChg>
      </pc:sldChg>
      <pc:sldChg chg="addSp delSp modSp new mod">
        <pc:chgData name="Fatima Pillosu" userId="a6295d4dc9e22643" providerId="LiveId" clId="{88D34B29-2B69-492C-8393-1112E72FA929}" dt="2024-09-28T06:40:47.161" v="448" actId="21"/>
        <pc:sldMkLst>
          <pc:docMk/>
          <pc:sldMk cId="2269206574" sldId="259"/>
        </pc:sldMkLst>
        <pc:spChg chg="del">
          <ac:chgData name="Fatima Pillosu" userId="a6295d4dc9e22643" providerId="LiveId" clId="{88D34B29-2B69-492C-8393-1112E72FA929}" dt="2024-09-28T06:38:27.738" v="419" actId="478"/>
          <ac:spMkLst>
            <pc:docMk/>
            <pc:sldMk cId="2269206574" sldId="259"/>
            <ac:spMk id="2" creationId="{C8B36401-62ED-EFBB-E509-AF72A05A077F}"/>
          </ac:spMkLst>
        </pc:spChg>
        <pc:spChg chg="del">
          <ac:chgData name="Fatima Pillosu" userId="a6295d4dc9e22643" providerId="LiveId" clId="{88D34B29-2B69-492C-8393-1112E72FA929}" dt="2024-09-28T06:38:28.947" v="420" actId="478"/>
          <ac:spMkLst>
            <pc:docMk/>
            <pc:sldMk cId="2269206574" sldId="259"/>
            <ac:spMk id="3" creationId="{C2719ACF-86A3-D2DE-0548-DECC5FA99242}"/>
          </ac:spMkLst>
        </pc:spChg>
        <pc:picChg chg="add del mod modCrop">
          <ac:chgData name="Fatima Pillosu" userId="a6295d4dc9e22643" providerId="LiveId" clId="{88D34B29-2B69-492C-8393-1112E72FA929}" dt="2024-09-28T06:40:47.161" v="448" actId="21"/>
          <ac:picMkLst>
            <pc:docMk/>
            <pc:sldMk cId="2269206574" sldId="259"/>
            <ac:picMk id="5" creationId="{8507E4D9-8A61-131C-6EC6-5FF2193E468E}"/>
          </ac:picMkLst>
        </pc:picChg>
        <pc:picChg chg="add del mod modCrop">
          <ac:chgData name="Fatima Pillosu" userId="a6295d4dc9e22643" providerId="LiveId" clId="{88D34B29-2B69-492C-8393-1112E72FA929}" dt="2024-09-28T06:40:47.161" v="448" actId="21"/>
          <ac:picMkLst>
            <pc:docMk/>
            <pc:sldMk cId="2269206574" sldId="259"/>
            <ac:picMk id="7" creationId="{242C9129-8A57-DE02-BA5D-97D1F0EABB11}"/>
          </ac:picMkLst>
        </pc:picChg>
        <pc:picChg chg="add del mod modCrop">
          <ac:chgData name="Fatima Pillosu" userId="a6295d4dc9e22643" providerId="LiveId" clId="{88D34B29-2B69-492C-8393-1112E72FA929}" dt="2024-09-28T06:40:47.161" v="448" actId="21"/>
          <ac:picMkLst>
            <pc:docMk/>
            <pc:sldMk cId="2269206574" sldId="259"/>
            <ac:picMk id="9" creationId="{C523974D-BE43-8A4F-740C-A6C894F0635A}"/>
          </ac:picMkLst>
        </pc:picChg>
        <pc:picChg chg="add del mod modCrop">
          <ac:chgData name="Fatima Pillosu" userId="a6295d4dc9e22643" providerId="LiveId" clId="{88D34B29-2B69-492C-8393-1112E72FA929}" dt="2024-09-28T06:40:47.161" v="448" actId="21"/>
          <ac:picMkLst>
            <pc:docMk/>
            <pc:sldMk cId="2269206574" sldId="259"/>
            <ac:picMk id="34" creationId="{B53C739C-45BF-190A-01A7-5244A3B1495F}"/>
          </ac:picMkLst>
        </pc:picChg>
      </pc:sldChg>
    </pc:docChg>
  </pc:docChgLst>
  <pc:docChgLst>
    <pc:chgData name="Fatima Pillosu" userId="a6295d4dc9e22643" providerId="LiveId" clId="{EB36CA09-F776-49DE-ADC5-45B53DF62A25}"/>
    <pc:docChg chg="custSel modSld">
      <pc:chgData name="Fatima Pillosu" userId="a6295d4dc9e22643" providerId="LiveId" clId="{EB36CA09-F776-49DE-ADC5-45B53DF62A25}" dt="2024-09-17T05:02:17.282" v="512" actId="20577"/>
      <pc:docMkLst>
        <pc:docMk/>
      </pc:docMkLst>
      <pc:sldChg chg="addSp delSp modSp mod">
        <pc:chgData name="Fatima Pillosu" userId="a6295d4dc9e22643" providerId="LiveId" clId="{EB36CA09-F776-49DE-ADC5-45B53DF62A25}" dt="2024-09-17T05:02:17.282" v="512" actId="20577"/>
        <pc:sldMkLst>
          <pc:docMk/>
          <pc:sldMk cId="3024177170" sldId="257"/>
        </pc:sldMkLst>
        <pc:spChg chg="add del">
          <ac:chgData name="Fatima Pillosu" userId="a6295d4dc9e22643" providerId="LiveId" clId="{EB36CA09-F776-49DE-ADC5-45B53DF62A25}" dt="2024-09-17T04:28:10.039" v="66" actId="478"/>
          <ac:spMkLst>
            <pc:docMk/>
            <pc:sldMk cId="3024177170" sldId="257"/>
            <ac:spMk id="2" creationId="{2AE2161D-ABEA-7581-686C-7D0BAF4B3662}"/>
          </ac:spMkLst>
        </pc:spChg>
        <pc:spChg chg="add del mod">
          <ac:chgData name="Fatima Pillosu" userId="a6295d4dc9e22643" providerId="LiveId" clId="{EB36CA09-F776-49DE-ADC5-45B53DF62A25}" dt="2024-09-17T04:41:17.467" v="93" actId="478"/>
          <ac:spMkLst>
            <pc:docMk/>
            <pc:sldMk cId="3024177170" sldId="257"/>
            <ac:spMk id="2" creationId="{D0928D63-5F5F-DE7B-3687-BC1FEA0329BD}"/>
          </ac:spMkLst>
        </pc:spChg>
        <pc:spChg chg="add mod">
          <ac:chgData name="Fatima Pillosu" userId="a6295d4dc9e22643" providerId="LiveId" clId="{EB36CA09-F776-49DE-ADC5-45B53DF62A25}" dt="2024-09-17T04:39:50.173" v="87" actId="20577"/>
          <ac:spMkLst>
            <pc:docMk/>
            <pc:sldMk cId="3024177170" sldId="257"/>
            <ac:spMk id="3" creationId="{36EB46E2-FE58-60D0-F4B5-74D22DAD74FA}"/>
          </ac:spMkLst>
        </pc:spChg>
        <pc:spChg chg="add mod">
          <ac:chgData name="Fatima Pillosu" userId="a6295d4dc9e22643" providerId="LiveId" clId="{EB36CA09-F776-49DE-ADC5-45B53DF62A25}" dt="2024-09-17T05:02:17.282" v="512" actId="20577"/>
          <ac:spMkLst>
            <pc:docMk/>
            <pc:sldMk cId="3024177170" sldId="257"/>
            <ac:spMk id="4" creationId="{9B9604E8-562C-3402-44F7-BE66928AF5C0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5" creationId="{91FA8E62-DDA6-6AF9-87A8-68D4C140E01C}"/>
          </ac:spMkLst>
        </pc:spChg>
        <pc:spChg chg="add mod">
          <ac:chgData name="Fatima Pillosu" userId="a6295d4dc9e22643" providerId="LiveId" clId="{EB36CA09-F776-49DE-ADC5-45B53DF62A25}" dt="2024-09-17T04:49:03.769" v="389" actId="20577"/>
          <ac:spMkLst>
            <pc:docMk/>
            <pc:sldMk cId="3024177170" sldId="257"/>
            <ac:spMk id="6" creationId="{D6B5188B-39C2-BD87-D612-BB7B8512A5D5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7" creationId="{DCA4E7DF-E607-0EAC-541F-844A15DAD19E}"/>
          </ac:spMkLst>
        </pc:spChg>
        <pc:spChg chg="add mod">
          <ac:chgData name="Fatima Pillosu" userId="a6295d4dc9e22643" providerId="LiveId" clId="{EB36CA09-F776-49DE-ADC5-45B53DF62A25}" dt="2024-09-17T05:02:11.687" v="510" actId="20577"/>
          <ac:spMkLst>
            <pc:docMk/>
            <pc:sldMk cId="3024177170" sldId="257"/>
            <ac:spMk id="8" creationId="{46608ECD-F027-BF85-3D74-3783C699A64E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9" creationId="{49923D32-9DC9-1E4B-CA12-068355560733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10" creationId="{21D054C3-545C-4A09-15E2-EE384FF8FC5A}"/>
          </ac:spMkLst>
        </pc:spChg>
        <pc:spChg chg="add mod">
          <ac:chgData name="Fatima Pillosu" userId="a6295d4dc9e22643" providerId="LiveId" clId="{EB36CA09-F776-49DE-ADC5-45B53DF62A25}" dt="2024-09-17T04:49:10.112" v="393" actId="20577"/>
          <ac:spMkLst>
            <pc:docMk/>
            <pc:sldMk cId="3024177170" sldId="257"/>
            <ac:spMk id="11" creationId="{80DE263C-FE82-E0A0-C9FE-A5FD7CC71792}"/>
          </ac:spMkLst>
        </pc:spChg>
        <pc:spChg chg="add mod">
          <ac:chgData name="Fatima Pillosu" userId="a6295d4dc9e22643" providerId="LiveId" clId="{EB36CA09-F776-49DE-ADC5-45B53DF62A25}" dt="2024-09-17T04:43:32.387" v="176" actId="1076"/>
          <ac:spMkLst>
            <pc:docMk/>
            <pc:sldMk cId="3024177170" sldId="257"/>
            <ac:spMk id="12" creationId="{6A7E2113-FA16-AFB8-F7B4-502B8C7C9C45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2" creationId="{AD51723C-A0BC-5FE2-CD32-7C9590BF4C7B}"/>
          </ac:spMkLst>
        </pc:spChg>
        <pc:spChg chg="add mod">
          <ac:chgData name="Fatima Pillosu" userId="a6295d4dc9e22643" providerId="LiveId" clId="{EB36CA09-F776-49DE-ADC5-45B53DF62A25}" dt="2024-09-17T04:43:58.759" v="184" actId="1036"/>
          <ac:spMkLst>
            <pc:docMk/>
            <pc:sldMk cId="3024177170" sldId="257"/>
            <ac:spMk id="13" creationId="{54785321-8281-F0AD-D599-DB5A3D27F6AF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3" creationId="{FF8BFE7A-252F-3AA7-E149-3E44CD5DC280}"/>
          </ac:spMkLst>
        </pc:spChg>
        <pc:spChg chg="add mod">
          <ac:chgData name="Fatima Pillosu" userId="a6295d4dc9e22643" providerId="LiveId" clId="{EB36CA09-F776-49DE-ADC5-45B53DF62A25}" dt="2024-09-17T05:02:06.175" v="508" actId="14100"/>
          <ac:spMkLst>
            <pc:docMk/>
            <pc:sldMk cId="3024177170" sldId="257"/>
            <ac:spMk id="14" creationId="{16C2F015-DC58-33F2-25D2-38F13E320E63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4" creationId="{5E5E6F6C-F579-99EB-A2C6-A95D6D6A8E84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5" creationId="{43ADB906-95D0-1983-FB64-ABB28889147F}"/>
          </ac:spMkLst>
        </pc:spChg>
        <pc:spChg chg="add mod">
          <ac:chgData name="Fatima Pillosu" userId="a6295d4dc9e22643" providerId="LiveId" clId="{EB36CA09-F776-49DE-ADC5-45B53DF62A25}" dt="2024-09-17T04:49:49.787" v="401" actId="14100"/>
          <ac:spMkLst>
            <pc:docMk/>
            <pc:sldMk cId="3024177170" sldId="257"/>
            <ac:spMk id="15" creationId="{6F1A0AD3-EA78-E5E1-D513-779B595C3A53}"/>
          </ac:spMkLst>
        </pc:spChg>
        <pc:spChg chg="add del mod">
          <ac:chgData name="Fatima Pillosu" userId="a6295d4dc9e22643" providerId="LiveId" clId="{EB36CA09-F776-49DE-ADC5-45B53DF62A25}" dt="2024-09-17T04:43:09.780" v="173" actId="478"/>
          <ac:spMkLst>
            <pc:docMk/>
            <pc:sldMk cId="3024177170" sldId="257"/>
            <ac:spMk id="24" creationId="{AD51723C-A0BC-5FE2-CD32-7C9590BF4C7B}"/>
          </ac:spMkLst>
        </pc:spChg>
        <pc:spChg chg="add del mod">
          <ac:chgData name="Fatima Pillosu" userId="a6295d4dc9e22643" providerId="LiveId" clId="{EB36CA09-F776-49DE-ADC5-45B53DF62A25}" dt="2024-09-17T04:42:06.226" v="121" actId="478"/>
          <ac:spMkLst>
            <pc:docMk/>
            <pc:sldMk cId="3024177170" sldId="257"/>
            <ac:spMk id="25" creationId="{FF8BFE7A-252F-3AA7-E149-3E44CD5DC280}"/>
          </ac:spMkLst>
        </pc:spChg>
        <pc:spChg chg="add del mod">
          <ac:chgData name="Fatima Pillosu" userId="a6295d4dc9e22643" providerId="LiveId" clId="{EB36CA09-F776-49DE-ADC5-45B53DF62A25}" dt="2024-09-17T04:43:08.021" v="172" actId="478"/>
          <ac:spMkLst>
            <pc:docMk/>
            <pc:sldMk cId="3024177170" sldId="257"/>
            <ac:spMk id="26" creationId="{5E5E6F6C-F579-99EB-A2C6-A95D6D6A8E84}"/>
          </ac:spMkLst>
        </pc:spChg>
        <pc:spChg chg="add del mod">
          <ac:chgData name="Fatima Pillosu" userId="a6295d4dc9e22643" providerId="LiveId" clId="{EB36CA09-F776-49DE-ADC5-45B53DF62A25}" dt="2024-09-17T04:43:15.942" v="174" actId="478"/>
          <ac:spMkLst>
            <pc:docMk/>
            <pc:sldMk cId="3024177170" sldId="257"/>
            <ac:spMk id="27" creationId="{43ADB906-95D0-1983-FB64-ABB28889147F}"/>
          </ac:spMkLst>
        </pc:spChg>
        <pc:spChg chg="add mod">
          <ac:chgData name="Fatima Pillosu" userId="a6295d4dc9e22643" providerId="LiveId" clId="{EB36CA09-F776-49DE-ADC5-45B53DF62A25}" dt="2024-09-17T05:01:09.717" v="497" actId="14100"/>
          <ac:spMkLst>
            <pc:docMk/>
            <pc:sldMk cId="3024177170" sldId="257"/>
            <ac:spMk id="28" creationId="{411EF480-52D0-7797-ED1B-1C4CBFD443CF}"/>
          </ac:spMkLst>
        </pc:spChg>
        <pc:spChg chg="add mod">
          <ac:chgData name="Fatima Pillosu" userId="a6295d4dc9e22643" providerId="LiveId" clId="{EB36CA09-F776-49DE-ADC5-45B53DF62A25}" dt="2024-09-17T04:50:14.075" v="415" actId="1036"/>
          <ac:spMkLst>
            <pc:docMk/>
            <pc:sldMk cId="3024177170" sldId="257"/>
            <ac:spMk id="29" creationId="{729D1502-1AC9-B1A7-4886-880D426C4C08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28" creationId="{36EB46E2-FE58-60D0-F4B5-74D22DAD74FA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29" creationId="{91FA8E62-DDA6-6AF9-87A8-68D4C140E01C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30" creationId="{DCA4E7DF-E607-0EAC-541F-844A15DAD19E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31" creationId="{49923D32-9DC9-1E4B-CA12-068355560733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32" creationId="{21D054C3-545C-4A09-15E2-EE384FF8FC5A}"/>
          </ac:spMkLst>
        </pc:sp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4" creationId="{11F3EEAF-1271-FE2F-7C93-6A93DB75DB3C}"/>
          </ac:picMkLst>
        </pc:pic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6" creationId="{290EF024-5AFF-61EB-2DD6-1C0DF8C54013}"/>
          </ac:picMkLst>
        </pc:pic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8" creationId="{184CF8AD-90C2-FBB8-3D17-3D84A8F77B9C}"/>
          </ac:picMkLst>
        </pc:pic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11" creationId="{B3CDEDAC-B31A-F8E3-C6AC-17CF4E8F0CC6}"/>
          </ac:picMkLst>
        </pc:picChg>
        <pc:picChg chg="add mod ord modCrop">
          <ac:chgData name="Fatima Pillosu" userId="a6295d4dc9e22643" providerId="LiveId" clId="{EB36CA09-F776-49DE-ADC5-45B53DF62A25}" dt="2024-09-17T05:02:02.749" v="507" actId="14100"/>
          <ac:picMkLst>
            <pc:docMk/>
            <pc:sldMk cId="3024177170" sldId="257"/>
            <ac:picMk id="20" creationId="{11F3EEAF-1271-FE2F-7C93-6A93DB75DB3C}"/>
          </ac:picMkLst>
        </pc:picChg>
        <pc:picChg chg="add mod ord modCrop">
          <ac:chgData name="Fatima Pillosu" userId="a6295d4dc9e22643" providerId="LiveId" clId="{EB36CA09-F776-49DE-ADC5-45B53DF62A25}" dt="2024-09-17T05:01:06.726" v="496" actId="14100"/>
          <ac:picMkLst>
            <pc:docMk/>
            <pc:sldMk cId="3024177170" sldId="257"/>
            <ac:picMk id="21" creationId="{290EF024-5AFF-61EB-2DD6-1C0DF8C54013}"/>
          </ac:picMkLst>
        </pc:picChg>
        <pc:picChg chg="add mod modCrop">
          <ac:chgData name="Fatima Pillosu" userId="a6295d4dc9e22643" providerId="LiveId" clId="{EB36CA09-F776-49DE-ADC5-45B53DF62A25}" dt="2024-09-17T04:48:35.036" v="367" actId="1038"/>
          <ac:picMkLst>
            <pc:docMk/>
            <pc:sldMk cId="3024177170" sldId="257"/>
            <ac:picMk id="22" creationId="{184CF8AD-90C2-FBB8-3D17-3D84A8F77B9C}"/>
          </ac:picMkLst>
        </pc:picChg>
        <pc:picChg chg="add mod modCrop">
          <ac:chgData name="Fatima Pillosu" userId="a6295d4dc9e22643" providerId="LiveId" clId="{EB36CA09-F776-49DE-ADC5-45B53DF62A25}" dt="2024-09-17T04:48:56.894" v="387" actId="1035"/>
          <ac:picMkLst>
            <pc:docMk/>
            <pc:sldMk cId="3024177170" sldId="257"/>
            <ac:picMk id="23" creationId="{B3CDEDAC-B31A-F8E3-C6AC-17CF4E8F0CC6}"/>
          </ac:picMkLst>
        </pc:pic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6" creationId="{7FD0AB4B-C817-B2E5-E63A-864B93F3297A}"/>
          </ac:cxnSpMkLst>
        </pc:cxn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7" creationId="{B3D40C33-714B-A986-AD89-6B9CAB471A6F}"/>
          </ac:cxnSpMkLst>
        </pc:cxn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8" creationId="{4FB9EF5E-FB31-FD2A-02CB-70F9C35A28BC}"/>
          </ac:cxnSpMkLst>
        </pc:cxn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9" creationId="{4710BF98-AED4-B39E-D52E-34BE1A62EEDC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3" creationId="{7FD0AB4B-C817-B2E5-E63A-864B93F3297A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4" creationId="{B3D40C33-714B-A986-AD89-6B9CAB471A6F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5" creationId="{4FB9EF5E-FB31-FD2A-02CB-70F9C35A28BC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6" creationId="{4710BF98-AED4-B39E-D52E-34BE1A62EEDC}"/>
          </ac:cxnSpMkLst>
        </pc:cxnChg>
      </pc:sldChg>
    </pc:docChg>
  </pc:docChgLst>
  <pc:docChgLst>
    <pc:chgData name="Fatima Pillosu" userId="a6295d4dc9e22643" providerId="LiveId" clId="{41BB1041-8D79-4E19-8029-E5D6A7624098}"/>
    <pc:docChg chg="undo custSel addSld delSld modSld modMainMaster">
      <pc:chgData name="Fatima Pillosu" userId="a6295d4dc9e22643" providerId="LiveId" clId="{41BB1041-8D79-4E19-8029-E5D6A7624098}" dt="2024-05-10T10:15:37.882" v="1781" actId="2696"/>
      <pc:docMkLst>
        <pc:docMk/>
      </pc:docMkLst>
      <pc:sldChg chg="addSp delSp modSp del mod">
        <pc:chgData name="Fatima Pillosu" userId="a6295d4dc9e22643" providerId="LiveId" clId="{41BB1041-8D79-4E19-8029-E5D6A7624098}" dt="2024-05-10T10:15:37.882" v="1781" actId="2696"/>
        <pc:sldMkLst>
          <pc:docMk/>
          <pc:sldMk cId="3634063730" sldId="256"/>
        </pc:sldMkLst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" creationId="{619600E6-AF85-641E-18AC-675788E2C05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3" creationId="{F8268A2A-661A-9C89-604F-6A2E1C9F3E3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" creationId="{EACF9B41-169A-5027-D70D-69ACD455DD4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" creationId="{269EE2B7-3C76-04CB-17F1-C6D19B81650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" creationId="{52B63D32-DBFB-823B-6B1C-4F8697528F3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" creationId="{F1325D35-E938-CF1A-35A0-BE8BC9495B1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" creationId="{219F7D36-A1D1-5C95-2F61-81F1B0081EF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" creationId="{095089FA-5AE7-A2AB-375A-5D20242727E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8" creationId="{0E5BF025-8126-3EF3-8EC3-1D06006F183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" creationId="{2F70ED7D-2F74-EB2E-054A-19B9056FE94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" creationId="{B7C6B959-568C-6617-4A26-8BAAAFDEA0F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" creationId="{B713F65A-BCD0-750B-7CCD-80A6B07D754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1" creationId="{C429B5C4-9426-C067-A4FA-55208C29A1F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" creationId="{27D31D9B-D358-000B-9640-ED026CECC10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" creationId="{248C2BFB-B0B0-C3F4-556F-745E85A7762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3" creationId="{8284DE66-DD26-1658-442A-FF23AFB5D10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" creationId="{8BF12435-E9AC-2669-F75B-66058ECDD286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5" creationId="{97184938-35F2-C68B-1530-85586ABC241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" creationId="{FA499A0F-0D86-7D7B-72E3-02B5596EB85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" creationId="{0D3BB4A4-DD06-BB94-26FF-64A79324485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" creationId="{2C8E28C1-70A6-EB1C-AF30-AE3E8DDD872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7" creationId="{FAC693BD-084B-30BB-36EA-88E2DDAD361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" creationId="{0C2F4A91-678C-DC1D-6E84-2B1690B633D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8" creationId="{6DF70F11-15F0-A932-08D0-D0C4CC4ED9A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" creationId="{827BEE30-101F-DB74-DED1-7A981B068F1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0" creationId="{960B561B-D7FF-998E-F245-39E01DAEE3E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0" creationId="{DBBC9D9D-FFF0-1DD1-2726-9497E653292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1" creationId="{6447B7FD-F422-28D8-0A67-C4E5736ED2C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1" creationId="{FDE9750F-6A85-6B82-453A-3790ADDCD09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2" creationId="{C07D7CCB-8695-11D7-F65F-5C63AB8D301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2" creationId="{C89B41C1-2B5D-2BC9-8F49-3F33578F0A2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3" creationId="{7FD27BE0-3B98-8CC4-C4F0-95C3FFB8391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3" creationId="{A0016515-52C1-27D3-DABA-C3CDA6CE584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4" creationId="{C2B83577-CF1E-96FF-D8B6-FF38FB9FF19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5" creationId="{3DF49F78-3ED4-AF50-7691-424D93EA51F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5" creationId="{725C8945-B9F3-5A6C-2353-A99CE1B186B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6" creationId="{1688C2DF-6074-19EF-ED73-6D41702DBCA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6" creationId="{4E87791A-9422-51B5-51F7-11C583BF153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7" creationId="{EAEA4EF9-470F-BDF5-8EF0-F05DB64EE48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7" creationId="{F77341C2-27ED-DB96-0E13-E6738A05F8FC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28" creationId="{6362EF73-2AA6-BBF6-D04B-6EAD3895BD12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29" creationId="{1FBE4E5F-7432-751D-911F-B06CB728C8B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9" creationId="{E06A3937-48CF-D5E1-C961-E6175D75705F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0" creationId="{6785C8C2-936C-7ED2-5D81-03E6FDF906E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0" creationId="{9088A40C-0272-AB1F-112F-1A291391A78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1" creationId="{81F3CF84-4CAF-01E6-DDA6-890597B58004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1" creationId="{AB731ED6-6F3F-56F2-1EAC-858131CA62DB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2" creationId="{E4F528C9-A20D-421C-BC93-7A9B844B81F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3" creationId="{BD78E659-FDB2-F9D2-A4F0-C75897EE0E36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3" creationId="{D3082CAF-AC60-39CE-3548-23A4F4E496AD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4" creationId="{54631AFD-3CF4-838F-6A24-5DF0497081F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4" creationId="{FBDFBD5B-9E54-926A-4555-326C1F59CAC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" creationId="{D3FB689F-7C15-2FD9-D218-133D8B5F838F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5" creationId="{EADC6710-E275-0F0B-7700-179600D9312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" creationId="{4B677E53-8602-44C4-8A82-D40B9B59BFA2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36" creationId="{508BCAB3-264D-E5E6-0304-621261E3217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" creationId="{C78EB38D-225D-1025-EC8E-5BCFBADD688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" creationId="{BEB3BBE3-66D3-DB1E-B9EA-BF21881EDC26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39" creationId="{0E9E9E9D-6138-FCC0-7176-499C8B5BF0F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" creationId="{53C895B9-B76C-D7D3-D187-6BE114DB9CF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" creationId="{6DDE96CD-392B-8B60-030D-4F494227036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0" creationId="{CC9DE8E6-6B7D-FA6F-82F3-E1B4B24573F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" creationId="{1D8833CC-1756-1015-81B4-56DEDF4C9779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2" creationId="{3AB362E6-471C-83A8-A9E4-4DEAA573FE3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" creationId="{9DDFF8F9-5A2E-3B73-E88B-3696BF79099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3" creationId="{B06BDCE8-7A15-CF62-C4DE-FAB83030EB67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3" creationId="{F0296FDE-720F-27B0-5534-ABC0A3696AA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4" creationId="{A60E2783-8705-1997-369B-6E6F47E46C83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5" creationId="{62E3270B-C23E-8BF0-5802-6DC0C207D88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5" creationId="{FE4E7C8F-F5F9-4053-D5B4-47F29D0F94BC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6" creationId="{19B00506-363A-9A14-CFD3-77C1BD35FAC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6" creationId="{CE284B8B-E13F-D0DA-F439-368A3C785A1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7" creationId="{4A425403-0D0E-8A57-CEB8-DDABB8F7193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8" creationId="{BACC57C5-4A6B-74A8-D802-15B7AB591E6D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8" creationId="{EE909957-F0FE-F062-3728-B172FA6EE1F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9" creationId="{0B2A8355-32A2-4F40-3C31-D2C95DB52CE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9" creationId="{53C89ECC-0467-C3CD-8CD3-638C713CE9A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0" creationId="{365AA613-E575-927B-CA9F-60EC8F148F8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1" creationId="{63801338-C269-ACE6-5838-6374DFFC711B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1" creationId="{8F7AE4E4-9097-B7EF-60F7-05ADCFA3FFE7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2" creationId="{11BA33D4-BA75-6349-355A-078302A46153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52" creationId="{C1A40D44-C55C-AEFC-0248-53B43A69D2D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3" creationId="{05482518-5CD0-4CCC-F158-8CB5E5C6F03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53" creationId="{0AFADB30-F1E8-936C-F74C-89B0A5C43F9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4" creationId="{E1B0EAB1-714E-2D2C-A83A-7CC879E0A49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5" creationId="{411E21AF-D1A9-7E87-2F96-369F446148ED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5" creationId="{471F298F-A3AF-B8D5-6854-65390C2DC55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6" creationId="{25FF7DEA-5453-53AB-1C95-C094EFD590DF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56" creationId="{2D1EE56A-D25C-2E7C-8591-3A733F155B2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7" creationId="{5F8B7C13-DF25-0483-6200-EBA2273A136B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8" creationId="{B3566F69-AEDB-A78C-5543-6E92BE484F6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8" creationId="{BA1F0D58-7C3E-DC58-27A1-68210668227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9" creationId="{0563BB37-FA59-E688-8E71-B6512CFCBE4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9" creationId="{12358AFF-58C2-644B-CF1C-F2D424B17F1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0" creationId="{11AB12CF-50AB-F8D1-85E3-4E871E5283B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0" creationId="{120AF7BF-AD03-AE96-244D-BBD1BD9DF88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1" creationId="{0C80D5A5-15B2-35A0-5E48-620F91A5DE3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1" creationId="{ECFE4F88-9DDB-CE3E-B206-344291F88C2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2" creationId="{2A63E23A-C480-D319-A986-FB2609208B2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2" creationId="{85EE0235-EC2F-2287-5D81-99F682D7D16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3" creationId="{00BE3A2A-A1B1-0D32-6F1E-E94546C8614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3" creationId="{A991C352-8F59-9272-EA9C-661F2780FE8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4" creationId="{E1F1E3CE-D22F-112E-0103-28129F0A73E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5" creationId="{FF0234F1-61FD-287C-84B8-B60E9E10D31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6" creationId="{BF68148D-0DD1-4AB3-0FCC-4EF6A7D7545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7" creationId="{77BBBEC5-AB45-E08A-9C5A-AFF4EDADFF6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8" creationId="{E50A7DA5-FA8C-F676-8182-CF670440591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9" creationId="{75187D3B-534C-D08C-4F42-A1A3FAC65AE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0" creationId="{A7044BDA-C178-1C75-E213-4E45A8DC82E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1" creationId="{D816CF4F-11F7-63A7-4D4C-93C4F9F052A1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72" creationId="{386D63F2-3BE4-6470-1744-764C8766777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3" creationId="{E34D5BBD-2785-B21F-8963-BC2465628F0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4" creationId="{C8E8B5AE-EC79-B9ED-0625-8F47968C5AD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5" creationId="{8EE69A14-6CF2-A09F-B6AD-96A21DF8AEF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6" creationId="{D04F3F65-6B3E-EC80-E10C-2C0409D046D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7" creationId="{510A5600-A9C1-3E59-FC0C-0F26180C008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8" creationId="{40E20965-A7BA-FA16-9574-8F3330E5639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9" creationId="{C389A14F-95BA-6A1E-3C9B-D60560F8FFE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0" creationId="{3E358789-BAE6-BA2E-C625-0440CD79D03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1" creationId="{F04216ED-E4A1-B287-C3C9-9DB9094005F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2" creationId="{86312E49-6F4A-2054-E286-046354788E9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3" creationId="{5A73B63B-E970-A459-C040-BF6E356D33A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4" creationId="{DC1DBD2B-6654-C777-7BD7-CA112EE6146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5" creationId="{65C96696-918F-0147-4D15-E979431C82D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6" creationId="{7F300E0E-4AA2-FEF6-CB5C-18B7DC49BE1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7" creationId="{A1C1C0DA-F4F8-36E1-6504-A010941ED98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8" creationId="{01F4C9BF-3928-5DF2-EA2D-AADC7FD3806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9" creationId="{372DCA83-EBD1-C413-E4F0-668C20FBF57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90" creationId="{BD9EC577-DBD2-B05E-17E5-9698E4DECE2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1" creationId="{1920B06F-4297-70E7-1027-370380F139A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2" creationId="{80956D4D-D744-60A5-9E05-5408CD7FE3C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3" creationId="{A7B8EDF2-36D1-5A72-4398-C36007682BB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4" creationId="{AA48EE38-0D7C-7090-28F0-588F4FAED53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5" creationId="{16103814-4135-86C6-3D16-63C09229EB6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6" creationId="{CDD95D9D-C12B-0DAB-331D-963429E7BAC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7" creationId="{8B2EE1C1-4792-7B26-0A31-C5A6CE7B4AE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8" creationId="{7B411D22-D3FF-A1F9-C2B3-EEA02D8D7C3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9" creationId="{F1ECB7FF-FFA6-AAB2-159C-02649D9BF10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0" creationId="{975DD49C-4DBA-337C-50DA-D9A1BD7B7265}"/>
          </ac:spMkLst>
        </pc:spChg>
        <pc:spChg chg="add del mod">
          <ac:chgData name="Fatima Pillosu" userId="a6295d4dc9e22643" providerId="LiveId" clId="{41BB1041-8D79-4E19-8029-E5D6A7624098}" dt="2024-05-05T22:17:52.964" v="538" actId="478"/>
          <ac:spMkLst>
            <pc:docMk/>
            <pc:sldMk cId="3634063730" sldId="256"/>
            <ac:spMk id="101" creationId="{C9714D44-63AA-A676-BC59-2D2D4E605C3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2" creationId="{C0C40E01-95A2-DE25-C070-C0B2DCBB1D9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3" creationId="{B0293CD7-E334-29BB-AC24-0F0B2DFA105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4" creationId="{EB8001C0-4CB8-0C7F-07E6-5181FA9CA77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5" creationId="{A79B4089-A93C-5860-794B-05AC2094043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6" creationId="{1BA1916F-E78C-A262-8115-A272ECB1BAC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7" creationId="{9AAE011F-1C2A-7195-0529-99661128811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8" creationId="{1405895A-E17D-5E54-ECEC-92ECE9D87EB8}"/>
          </ac:spMkLst>
        </pc:spChg>
        <pc:spChg chg="add del mod">
          <ac:chgData name="Fatima Pillosu" userId="a6295d4dc9e22643" providerId="LiveId" clId="{41BB1041-8D79-4E19-8029-E5D6A7624098}" dt="2024-05-05T22:17:19.886" v="525" actId="478"/>
          <ac:spMkLst>
            <pc:docMk/>
            <pc:sldMk cId="3634063730" sldId="256"/>
            <ac:spMk id="109" creationId="{5B666E60-5989-43E5-7E96-5C5321C01D2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0" creationId="{94849F1B-F541-EFB6-8472-7C7C39A9AAB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1" creationId="{9B85C193-2DFB-ACA6-E414-CF67D2ABD86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2" creationId="{1379D2DB-9FE4-A708-1F8D-55638C90435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3" creationId="{6535861B-4747-359A-64E4-3D5F2DA368F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4" creationId="{AA779BD0-3D60-4536-9728-B8E9F7F475B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5" creationId="{90F1EB26-B27D-7731-1E9B-AF41029BC5E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6" creationId="{941C245C-373B-40AF-52C2-9F8E537C5D9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7" creationId="{AEFF1C17-C695-A581-AFEF-29C9E3A7EA0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8" creationId="{27A352A1-5B1E-296B-80A1-615620F9C30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9" creationId="{B296ACB7-278F-0018-F258-52B80FE2094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0" creationId="{3DD03932-2BED-72A1-93BF-D6DC8B94884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1" creationId="{4B6A9D96-D2E2-E28D-FA6E-6B904EE949B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2" creationId="{5055CE28-D470-D24F-2AF0-A2D016EE398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3" creationId="{C9E97B72-C9B1-5265-1E1C-7B00F5353F2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4" creationId="{30EFB628-EC3D-E176-2C68-9B19D53C23A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5" creationId="{47B3E8BF-1362-807C-ECD7-7AF6BA573CC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6" creationId="{5649CBCC-80E0-2D64-3A23-116B7EEEE91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7" creationId="{D417751A-2682-5155-2E2E-071F7452E04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8" creationId="{9BA48BA4-7322-1F51-334C-55082EC8982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9" creationId="{675DD119-5F83-6045-2E84-C59F74F9468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0" creationId="{6913AE06-6779-78CA-0C31-AFF0D57DB94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1" creationId="{126DFB73-CF35-A0A0-7010-C72D19FAD30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2" creationId="{C9307D89-AF27-B89F-3EA6-4C2B0C74215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3" creationId="{6AD2EAE8-4C59-CF00-B96F-8FF32348FFC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4" creationId="{8D943616-7149-DA7D-42E7-2018F6FEAC8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5" creationId="{42CBD3E7-BBB1-E230-6886-39FB6A05C79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6" creationId="{17FEBCD2-F6EE-9197-72A8-2902A7882695}"/>
          </ac:spMkLst>
        </pc:spChg>
        <pc:spChg chg="add del mod">
          <ac:chgData name="Fatima Pillosu" userId="a6295d4dc9e22643" providerId="LiveId" clId="{41BB1041-8D79-4E19-8029-E5D6A7624098}" dt="2024-05-05T22:25:46.200" v="752" actId="478"/>
          <ac:spMkLst>
            <pc:docMk/>
            <pc:sldMk cId="3634063730" sldId="256"/>
            <ac:spMk id="137" creationId="{C32DE0FF-6F8F-3FDB-4BF5-43CBB1E9750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8" creationId="{AD73D941-4A8E-65EA-50F0-2772390E622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9" creationId="{04452F06-C857-6983-F9EE-7EAAACD4ADC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0" creationId="{068C3BA8-736A-93B1-F05C-985CFC2CFBB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1" creationId="{432E82B1-9C20-0CC1-FDAB-86B740FC9E8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2" creationId="{1CC34366-85C4-20FD-1CFC-EDD3B47B483A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3" creationId="{CA0FB65C-6ACA-ADF4-A52C-58915C65503D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4" creationId="{043953F7-69E2-74CD-DD2C-2EA3643C782D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5" creationId="{FCCB4A61-F265-62D6-3193-7D567D969DB2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6" creationId="{C83345EB-3296-F602-D2B6-6F587BF2ABE3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7" creationId="{666869BF-806D-A3CE-5492-30F73B7F5BF2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8" creationId="{CB7A2E76-BF47-9FCA-EAE0-A5B35AB1A1BA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49" creationId="{FE02DC9A-4EAB-23C5-F704-340FBABF06E4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0" creationId="{4B5FD207-C15C-140A-4D12-C3E66F48912C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1" creationId="{3D89AAD7-1CAA-EF8C-D0E4-F2C3D49731CC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2" creationId="{1EDE0DD7-8022-41C6-B869-5272DBC69495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3" creationId="{D82A8712-BBA4-1821-FBDA-42CFD668BE7F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4" creationId="{B309D0A4-3D4D-F751-8CA0-90FEEF8A72B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5" creationId="{924B47FD-F18E-AB1C-7451-D872C16F097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6" creationId="{E8DFEF3C-1E8F-8B78-8E56-BF4F0D9820E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7" creationId="{467AFBDF-9F7D-9372-B449-74893DF50D4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8" creationId="{7CC659D4-DD4D-822D-476B-9DE41CB7011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9" creationId="{C8A07650-AA55-6F88-5D2C-856467CC146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0" creationId="{62556B54-7653-76BC-1467-7138F85AFB0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1" creationId="{1E217CE6-BD08-0EDE-85F0-1D70BC5380C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2" creationId="{43D02C61-DF95-2C27-2F08-78EFDEF6155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3" creationId="{65E87035-9500-1AF1-7A92-83B94A05134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4" creationId="{51F383FE-86DE-60A1-D64E-42760047AB6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5" creationId="{5B14925F-D300-95A4-2C55-032A2E565B1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6" creationId="{8656353D-AC88-9242-7757-32F68F1C97B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7" creationId="{0CCDA740-5A4B-6873-9B6A-A90413F595A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8" creationId="{83053ADB-567A-3468-9D2C-274D0A87E84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9" creationId="{C05F3B8A-4C7A-0B03-F01B-A06993CB0A3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0" creationId="{DD99C317-787C-C4BA-E678-860002863C1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1" creationId="{4D827F26-92DC-6CB1-E92A-2495DF72BF4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2" creationId="{D0BC81FF-048E-160D-0162-50AD3C119EB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3" creationId="{39F2DAE1-D1DD-9798-1F20-40C7573B399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9" creationId="{9A98D88A-D041-9F83-658F-2ADA10CE400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0" creationId="{0EE3E3BA-C54B-5E63-7277-4B27AAFBF5B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1" creationId="{CEE34D64-A97B-724B-4CA6-5874281F0A8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2" creationId="{A3E7C8DB-4EFE-9116-924E-9B9B673F64F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3" creationId="{AE5B2D8D-B226-7EB2-134D-FE350F307E8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4" creationId="{F7B17F69-4397-6983-04BC-A60BB8CB668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5" creationId="{714C66D1-4354-E816-13BC-1B62F542B84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6" creationId="{6148BA1E-BF9C-C064-E9DC-5D4BF068218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7" creationId="{7A2ADA0D-5B17-A204-4272-B27280FE73A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8" creationId="{E39ED218-A632-5692-B019-C2CDFED5ED6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9" creationId="{B4DD5C72-25E5-9DE6-4612-9560D2DA0A4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0" creationId="{8A05287C-1A28-2CD4-7DE0-9D520B56F7D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1" creationId="{1031E30E-9D7B-FECE-DF77-692FCC4ACAB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92" creationId="{8DCEE1A3-1E18-8292-CEE8-1948D816AC0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2" creationId="{D0BAF858-2ECB-F34E-5669-A43F7B6EF24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93" creationId="{51E32657-2845-372A-32F8-5A56848D9D9D}"/>
          </ac:spMkLst>
        </pc:spChg>
        <pc:spChg chg="add del">
          <ac:chgData name="Fatima Pillosu" userId="a6295d4dc9e22643" providerId="LiveId" clId="{41BB1041-8D79-4E19-8029-E5D6A7624098}" dt="2024-05-05T22:48:33.727" v="1477" actId="478"/>
          <ac:spMkLst>
            <pc:docMk/>
            <pc:sldMk cId="3634063730" sldId="256"/>
            <ac:spMk id="193" creationId="{B3423499-4260-68D4-AEF7-C315C336600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196" creationId="{BBD36957-63A7-76E6-2EE9-65363C9B7CFE}"/>
          </ac:spMkLst>
        </pc:spChg>
        <pc:spChg chg="add del mod">
          <ac:chgData name="Fatima Pillosu" userId="a6295d4dc9e22643" providerId="LiveId" clId="{41BB1041-8D79-4E19-8029-E5D6A7624098}" dt="2024-05-10T09:52:34.528" v="1593" actId="478"/>
          <ac:spMkLst>
            <pc:docMk/>
            <pc:sldMk cId="3634063730" sldId="256"/>
            <ac:spMk id="198" creationId="{D984EB9F-EB85-56B7-5C93-64DFF424753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0" creationId="{8DB46FEA-1E25-D0C4-384C-DC260D1EB97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2" creationId="{E72DF1D4-D6EB-2035-B413-EF825F19289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4" creationId="{76432AE2-E4B3-9FBC-C9FA-42960B7FE14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6" creationId="{54C65897-80B4-3ACD-31C7-CF8AC828EA6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8" creationId="{191FFBEF-2EE7-A108-BA75-F98ED7E5994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9" creationId="{5C658A33-B20B-8465-4EBC-45ECC9C0007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0" creationId="{04942D5F-2E5F-53CE-DB69-5177810BC9F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1" creationId="{F2295ECC-EE2E-4656-99AC-FE3029F68BB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2" creationId="{505555C3-B222-FE63-3CD5-E89E7DD616C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3" creationId="{4BCCA932-784F-B419-0D07-326A01FB770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4" creationId="{4BF7DD3C-0466-2685-F59E-BF3746C2D5D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5" creationId="{8B8DA047-AB71-83C6-99C5-CBB7D44ED43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6" creationId="{E4CAFAE8-F95D-A009-0CB3-4E05D8E9635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7" creationId="{33D04A9C-4837-B055-1D05-E6142203043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8" creationId="{1347DFD0-3194-7D25-DC54-35A9FE023CC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9" creationId="{3F118CC4-0134-66E0-4B49-2E06B8FE70A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0" creationId="{2C8A4FBA-8CC0-C53D-BF6E-403A1E5A7C6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1" creationId="{B0EF5898-CC87-997D-FD6A-3284AF8709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2" creationId="{302CE2A5-139A-5FB8-2DC5-563B9D8CADE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3" creationId="{F6D270AE-4115-CCED-5BB5-3312AD7D3E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4" creationId="{1CB52256-7822-867C-D5DD-606B0273D7F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5" creationId="{5D770A08-2927-A891-20A7-672FCD8462A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6" creationId="{16FA74F2-04EB-009A-3CC2-3CC083D7784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7" creationId="{19E831AA-AFBC-09F6-210C-BCB12B059BF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8" creationId="{1A821703-B724-0A41-1B7F-1CC683023D4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9" creationId="{EE8D0C0D-40C9-F5AA-0B76-D5C257E49FDA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30" creationId="{B614BF2B-7713-C753-2E6A-5FFAAA22B1E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1" creationId="{553BA4C2-E2F2-373A-5D5B-022D0232FC5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2" creationId="{DA79835E-BCF0-29F6-22A5-AE163209A5D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3" creationId="{D0D5C5D6-B4CC-6C8A-5C76-2A4DCF52C1E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4" creationId="{66869BB8-5BC1-8902-5414-8960BB81A82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5" creationId="{74BA92D2-B434-8D78-A67F-656496B350D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6" creationId="{5D57BE26-9E0F-B0AE-3E23-90D8EC4CE4E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7" creationId="{75341E88-FC6E-54BC-4827-0E0A7DD4ECA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8" creationId="{B53A4308-5890-9C69-2C92-0439EB3F03B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9" creationId="{2309ABED-2765-7493-7FDE-05D8AF83B9E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0" creationId="{C007DDA2-989F-24B2-AB2C-6EA96D5A68A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1" creationId="{954CB1D6-3D37-8B1E-DFA1-06182DE0542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2" creationId="{D8180FE4-DF98-C35F-7C7D-6C7A11C9C24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3" creationId="{CB711A23-529B-6366-0412-034066EF6A5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4" creationId="{E62AE628-D847-BD7E-C89F-B61E7406A77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5" creationId="{0A382123-6EA2-CC5E-A2C7-13FD45B05AF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6" creationId="{37C44042-A34B-8138-747D-605C02EE2B2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7" creationId="{832C4DA0-D901-21A5-C46C-58CD13BA73F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8" creationId="{CFB7CA89-150E-FD71-BC1D-9FECD48FFA6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9" creationId="{0B8B868A-7E61-FA16-3044-4C555671E44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0" creationId="{C5D25829-0AC8-D929-7FFD-C52814B31BA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1" creationId="{254C45D0-118E-B0E0-F7FF-53F7BAB0098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2" creationId="{08343168-D6F2-B05B-48F8-A4C69231B5C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3" creationId="{6BDD0BE9-3F1D-A255-50C5-790F141CA08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4" creationId="{71155161-6051-10F6-4576-65249006261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5" creationId="{A00B7C17-2CA2-5E15-4921-9632C86B452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6" creationId="{E80A1A7E-913E-18AE-373B-47F0D7671F7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7" creationId="{C8D2B9A7-C02B-5BE9-230E-BC7D7BF5297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8" creationId="{8BBF2F70-39BD-59B6-5ED6-F7878081A19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9" creationId="{756CFB5B-60A8-6E9E-E827-50A9A41C736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0" creationId="{A9CFF73F-DDEC-1E43-3B99-17D3E864247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1" creationId="{6258B0C0-1F81-368E-FE15-0F834177615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2" creationId="{4A19A03D-4CFA-4880-81FF-0A7C48A468F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3" creationId="{C22AAF75-3940-037C-19CE-EDC3AF90302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4" creationId="{16CA7C08-219F-0F1C-4DDC-949600AF791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5" creationId="{07D1E873-86D9-745A-F854-0D0292F15B9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6" creationId="{E18868A4-4448-3E7A-3724-4F97EFC6F81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7" creationId="{390BD807-3411-086F-98DE-3D26E6475B4D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8" creationId="{17DB3676-C8E1-3359-349E-65F30961CE5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9" creationId="{26B96C24-B09C-B3DA-BA5C-4CDB158B565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0" creationId="{AA95EC3A-B5F2-2383-79B9-46E45CF42A6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1" creationId="{08F7BF2D-A887-110E-2D85-7B04EB350B5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2" creationId="{9ECFC80D-A577-728B-B8A8-3A55434C66E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3" creationId="{17CBFF4E-C620-7825-115E-50446571AEE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4" creationId="{4A298547-8EDE-DAC8-3609-69B6D5E97A3D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5" creationId="{694E4389-0D1A-AF1E-E0A5-65375D6A562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6" creationId="{91FD6CA4-213F-F915-6041-67231185704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7" creationId="{BAFFFC83-BA37-F297-D14C-441F7C41DD0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8" creationId="{138B6840-37E7-6A48-6B35-0E31D259572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9" creationId="{22D37790-D5CB-732D-60CD-217CCBA5DF7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80" creationId="{4F73A0D3-E94B-4CD6-2D57-CDA350E8857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81" creationId="{04D1265A-608E-308A-B586-9A41E9BE7B1D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2" creationId="{7169806C-FF2A-CFC2-7774-FD3793E5238B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3" creationId="{405CA860-01A4-4612-40B5-61E9C91BCD81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4" creationId="{EAF5B92D-687E-9EA0-2EBE-8738C5003F42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5" creationId="{725BC176-ABFD-444F-DFD0-27CB11168B65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6" creationId="{E0CC6FEB-ED91-F13F-39F7-0AD433D0534E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7" creationId="{24AEDE37-E00E-9BD3-D774-6012375B69C7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8" creationId="{41D073BC-1CAD-558F-47E1-878284E6FA10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9" creationId="{F1172462-E731-8A56-3DB4-CB0CE054848D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0" creationId="{05E9C1AD-BB23-CE26-6B66-09ECBB652582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1" creationId="{A9C3EF92-DB5E-69DD-55D5-2694D326FC2B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2" creationId="{5F58A1E6-567B-6EB3-55DC-828ABE0BBC6F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3" creationId="{281E85FD-4116-4827-14AD-03BB535B04C2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4" creationId="{ABAEE279-6946-89D8-F85A-44248286DCC8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5" creationId="{5C709398-3162-3F2E-99E5-935A1598A587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6" creationId="{651ED160-CE3A-4E71-3DD9-105227E809C1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7" creationId="{1BE31229-98D0-5BC9-2DE5-05A5100AAAD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98" creationId="{8CC60D47-79FC-3B23-C7C9-DB072A39E92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99" creationId="{F3D9AE39-A94D-0AFC-A007-D216C233E61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0" creationId="{537F1E7D-D586-2540-7469-863F3F024F2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1" creationId="{CD63240F-A3EE-4719-B5BF-9710DC3871D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2" creationId="{DC6D218C-ABB1-D8FE-80CE-3E30FF52ABE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3" creationId="{5BA42DFC-BF66-799C-522F-0922EA9BA61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4" creationId="{841CE42F-56A6-FBC0-A822-D373B1D25A3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5" creationId="{7F1B3B3C-8701-4504-FC26-30B18BE31E1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6" creationId="{14BE89F0-084F-DF9C-900F-3D6877A0128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7" creationId="{DA01C332-40F5-4C77-5648-482690EF8BE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8" creationId="{CB5B64C3-5A9A-6928-2D5B-4A8CE2A4411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9" creationId="{793C7196-8CB1-F1EA-6A99-5497AE1BCB4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0" creationId="{115FD93C-28B1-36CC-9742-6B2ADB7D9DB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1" creationId="{8BADDAD6-6489-43AD-A67E-01EB4800152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2" creationId="{5082CB90-2F9D-AA31-4752-E4CD4D5D4BB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3" creationId="{5404DE37-CDCB-20BB-790A-C5FC533F3FC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4" creationId="{3BE58F6C-D1C1-A3D8-E14F-A392FD5FD9A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5" creationId="{2B376881-DDF4-46A3-1F67-2ACC3A135AA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6" creationId="{F5CE6677-480D-48BB-0A46-7849E62124D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7" creationId="{6C4D3F06-74D9-6BC7-CF21-989ED66366F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8" creationId="{195DBD1A-44C4-E5A7-F182-6207D1AD913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9" creationId="{041C02E4-1A4E-04FA-ABF4-9206D7D4E89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0" creationId="{F8E5C4BE-05A5-75A0-D48B-F9465DE59F0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1" creationId="{B91E7C46-ECAD-6CC0-DEA3-171D3933953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2" creationId="{1317D1B7-34A1-DD2B-7A59-9B6F86BF30FD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3" creationId="{D1C4059F-B975-9739-EFBB-3FECB82DBCF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4" creationId="{A7C3BCD7-1EF6-C875-3209-B1499A1C9B4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5" creationId="{C5E41B9B-AF0D-2869-C29A-339EBDE085C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6" creationId="{143FD96A-85D2-66C3-2AE9-B676324DF6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7" creationId="{6A170A71-42A4-E95C-DDA7-A624D2835D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8" creationId="{36EB46E2-FE58-60D0-F4B5-74D22DAD74F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9" creationId="{91FA8E62-DDA6-6AF9-87A8-68D4C140E01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0" creationId="{DCA4E7DF-E607-0EAC-541F-844A15DAD19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1" creationId="{49923D32-9DC9-1E4B-CA12-06835556073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2" creationId="{21D054C3-545C-4A09-15E2-EE384FF8FC5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7" creationId="{01BC4130-94E0-5FE5-5EAA-6AAC012CB0C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8" creationId="{445F78B6-7AC6-2BB8-96B8-96F894830D1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9" creationId="{1A0D2CF7-2D67-125B-19C2-223EC39EBBF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0" creationId="{F6ED3B48-4C59-7699-7965-69C06CD20EA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1" creationId="{F7B34918-829D-155F-38A7-B1B4593244C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2" creationId="{F9C34A3E-8401-8BF3-EC86-ED4DA3BCF6F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3" creationId="{85EC0050-5DDA-FD79-6284-65A925F7208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4" creationId="{482B41C9-1D41-6600-E95C-B6F230CB1AD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5" creationId="{14A2D7D2-F826-7046-65E5-0995C775D9B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6" creationId="{C8D8C020-D0D2-5B24-7953-ED4AFBE8D4C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7" creationId="{33AFEDD7-D7F0-4676-D45A-9ECA7C78270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8" creationId="{628BA56C-984B-19C7-DFFE-4C36DC72C3E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9" creationId="{DFA09D65-1B47-5517-CC5B-C6D0E9A6777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50" creationId="{DD710A45-8EBA-8750-5A36-61C59012AFB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1" creationId="{4373543E-6619-54B8-6036-D36A016AD7B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2" creationId="{B1A35CDF-0489-55E5-3F69-BA072308931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3" creationId="{92DFB0B6-FFA0-957D-9625-16A329A44C6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4" creationId="{47CCCF34-5B3B-C031-8747-C4AD3DFB367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5" creationId="{E8356C66-AC43-ABDF-DEAA-95AB66A9BD4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6" creationId="{31FF3569-60A2-669D-7A1A-9B6815F3C89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7" creationId="{3D555E5D-1F44-D6E1-E7CD-D2D9F66BE43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8" creationId="{9A260879-F2A6-0246-DA90-F297E21E603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9" creationId="{F65A2A1A-5099-EF18-5F7F-C442853643E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0" creationId="{4BEE33E5-26C3-3AE1-13E9-E99773AD7D8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1" creationId="{0B215F95-FDD5-4FF7-F533-82FEAC08EAB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2" creationId="{41B28DE7-3A5D-EB2D-7E84-DBA95CD25F6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3" creationId="{0E3C1FB0-F8C4-58C5-1979-850200C427E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4" creationId="{6FCFEA11-16AD-8D61-61CB-D4CEC0C98EE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5" creationId="{B992107B-6525-C49A-264C-157F231E6DE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6" creationId="{413B6457-2516-D782-4004-43C8AF24D12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7" creationId="{2AB69742-5931-13F8-C6B1-D270FA8ED9E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8" creationId="{D4953D18-150F-9E08-C264-810F4878622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9" creationId="{F723D301-725B-2C0D-4B5F-1E58231973B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0" creationId="{6D65B919-E569-0192-DFDC-6FC89696DDC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1" creationId="{F8CEA037-484C-9A8E-9ED3-A1DDBCD0426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2" creationId="{3431E5EF-96EB-C253-57DE-0F023D66466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3" creationId="{0F2C4AAE-213B-BF62-D96F-3CB5D944550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4" creationId="{D67A8A0F-D0EC-2C64-3F2F-CE67789B709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5" creationId="{258258E7-902C-2E33-66D5-B9364D9589A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6" creationId="{99DB342E-F6ED-E8BC-31F4-E07404F0F98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7" creationId="{126F2989-5015-1C99-69B3-AA1EA4F4257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8" creationId="{3A7DA9B7-747C-F75F-3BF9-488C1692D716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9" creationId="{8BB432E2-ADD6-0C48-BC59-DC28A3FBEF6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0" creationId="{475A4AE7-7787-1E13-C36A-C202EA81557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1" creationId="{0F0410C3-4584-55D7-D326-B4B4D8BFED6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2" creationId="{204B8A3E-2C79-C522-4A0F-3DBFBE7B67F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3" creationId="{25858764-AD83-34AF-22AB-6526A78446B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4" creationId="{2B6B06FF-2BE6-4E0C-8AA0-8E96DC26287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5" creationId="{443AE9A5-B9C6-D1FD-6B89-558BF10FA8D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6" creationId="{B00E4F8B-FAAA-33A3-4791-964395338D5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7" creationId="{5442B720-0E36-A067-F028-5D22A2C136C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8" creationId="{E0E54550-2B52-370E-6759-058BEE93681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9" creationId="{B49B26F7-BAC0-4441-DF39-88890B84840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0" creationId="{0C6DB79D-2B55-7FFD-498F-CE6F2416F2B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1" creationId="{983D139A-0393-59A3-164E-20AFDB19BEB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2" creationId="{68A19BDB-C922-3A14-79F7-71AC84FD272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3" creationId="{B61D6DE5-04D3-97D9-1FA4-8F6557C90B9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4" creationId="{A36258FD-F2F9-60A2-A08B-8BAF158D172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5" creationId="{9EDBA31B-9885-21C1-1442-160AE84D181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6" creationId="{DA571366-8EFB-7317-585F-E1FF3B7BA45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7" creationId="{6BC9BA40-A5AA-9D87-2C98-DA79ED831AD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8" creationId="{6D8278D9-5BD9-8EB9-2C5A-8C657E7C50D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9" creationId="{6C037E80-A93E-05A5-1BE2-3C75C473A3B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0" creationId="{522E3E0D-44E3-A598-9751-E099D41857D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1" creationId="{9863EE55-9E9D-A3BD-F900-4A67DD530F9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2" creationId="{682E6F46-04CC-B356-D293-8C1A7DFE3BC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3" creationId="{C67ACA2A-66F5-D06F-022E-261FC2813FF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4" creationId="{02E94D1C-CB67-A966-D63E-E850C2588BC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5" creationId="{C906D922-0FF5-A151-6EE5-FB1FB17641F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6" creationId="{14252672-71B6-99A1-D7B5-B5FADFE5B37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7" creationId="{76157BD3-E839-28D8-81D9-A276306639E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8" creationId="{03D7C7EC-8B84-639C-13E9-22DCAA9767F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9" creationId="{3710AC6D-1848-588B-6DAD-F5F7D0E79DC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0" creationId="{CCEF5852-AA23-36AA-DBD8-D75F8606B79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1" creationId="{92E5E011-5BB5-F6F2-4AC8-7EEB42D86647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2" creationId="{5C42E06A-8FF4-C624-1314-DD881998171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3" creationId="{6607681A-EBE2-1B37-FFFC-CAC0D8D3E9B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8" creationId="{B2745503-5B84-DB7B-749F-FD7BFCF6D11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9" creationId="{F9751C11-1374-6DC4-A15C-3DFB39E6C68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0" creationId="{C19448C3-C845-88BF-13FE-AC3E56C4409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1" creationId="{4A49D94D-C388-668A-A859-E5AEB094A847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2" creationId="{17F06888-744F-04A4-067E-80EB66DB914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3" creationId="{C368E7B9-606D-E609-01B7-0A9DD123793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4" creationId="{4FD5654B-CA78-883B-DB9E-CC87D03DD0C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5" creationId="{409ABBE0-23C1-C830-3FF9-43E47C07F19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6" creationId="{035967DD-1994-0B21-62FA-A569A62CC67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7" creationId="{74B35CC7-8105-38D4-3024-4A2F3CEE083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8" creationId="{0CC9045A-44B0-51A4-6E73-6B5A4289F24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9" creationId="{2886ECAD-C4C9-01A4-1BEB-8A548BC23CB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30" creationId="{B61565B5-A02D-4445-52A6-087F8696D8E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31" creationId="{EDCB7FA4-21C2-B317-F60C-CA76713BF239}"/>
          </ac:spMkLst>
        </pc:sp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4" creationId="{7717B51D-10E8-E574-7053-5B93DF5B0DB7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5" creationId="{6E7ECDCF-5F66-D6D4-773E-C8A94B2E5F7C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7" creationId="{061DE21A-3D5D-3729-30B7-6CDD02CACD9E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9" creationId="{C8F42077-6977-4438-6323-B7F6EDBF787E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12" creationId="{096D2221-EAE6-DDE5-0CDF-771A114A084C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14" creationId="{9C1E6B18-C825-60BA-A0B1-C81E95A85A3D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16" creationId="{0F0ED33A-C040-1E8B-0712-FCBBDF2A459D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37" creationId="{9809760C-B15E-3C0E-1C8B-C22763BEA553}"/>
          </ac:picMkLst>
        </pc:picChg>
        <pc:picChg chg="del mod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38" creationId="{75D2B22F-25C7-2B1C-A644-E39B63BA0E8B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41" creationId="{C9B6F464-551B-73D4-552A-2E3273D1A356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44" creationId="{38DCA16D-AA39-0A49-F033-3C3DD6AC2C72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47" creationId="{42F74172-BE09-7AE8-ADF3-D466721596AA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50" creationId="{2856882E-2664-2073-E652-18F622F4126F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54" creationId="{FB83F40F-4977-54A9-FF29-E92B34DF0115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57" creationId="{2BAA2945-5F21-8AB8-3E8C-C0A892964F4E}"/>
          </ac:picMkLst>
        </pc:picChg>
        <pc:picChg chg="add mod">
          <ac:chgData name="Fatima Pillosu" userId="a6295d4dc9e22643" providerId="LiveId" clId="{41BB1041-8D79-4E19-8029-E5D6A7624098}" dt="2024-05-05T21:31:25.807" v="165" actId="571"/>
          <ac:picMkLst>
            <pc:docMk/>
            <pc:sldMk cId="3634063730" sldId="256"/>
            <ac:picMk id="72" creationId="{D500D4AA-0DF8-43CC-BE7B-48FCEDD779E2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194" creationId="{0778292A-2357-BBB5-DD3C-7069EFB2F66F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195" creationId="{D51AA376-49C5-8E0C-9536-3DE0B39C8691}"/>
          </ac:picMkLst>
        </pc:picChg>
        <pc:picChg chg="add del mod">
          <ac:chgData name="Fatima Pillosu" userId="a6295d4dc9e22643" providerId="LiveId" clId="{41BB1041-8D79-4E19-8029-E5D6A7624098}" dt="2024-05-10T09:56:32.503" v="1623" actId="478"/>
          <ac:picMkLst>
            <pc:docMk/>
            <pc:sldMk cId="3634063730" sldId="256"/>
            <ac:picMk id="197" creationId="{9CA45E67-E81B-2E1E-4059-C80170295DC0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199" creationId="{BBFC868F-4976-F362-EBC3-43473ED45EE9}"/>
          </ac:picMkLst>
        </pc:picChg>
        <pc:picChg chg="add del mod modCrop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1" creationId="{8AC000EF-0321-1DB9-E061-F9653645636E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3" creationId="{FBB1BB35-554C-4E40-B9F8-1E281E22291B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5" creationId="{C56506CF-BFD9-2CE5-44A1-0F6199C5928D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7" creationId="{5C4C954E-E05A-AA3F-FA18-65FA71B5352C}"/>
          </ac:picMkLst>
        </pc:pic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2" creationId="{79777F17-41F3-7FD6-1803-AECB884A1C49}"/>
          </ac:cxnSpMkLst>
        </pc:cxnChg>
        <pc:cxnChg chg="add del mod">
          <ac:chgData name="Fatima Pillosu" userId="a6295d4dc9e22643" providerId="LiveId" clId="{41BB1041-8D79-4E19-8029-E5D6A7624098}" dt="2024-05-10T09:52:36.647" v="1594" actId="478"/>
          <ac:cxnSpMkLst>
            <pc:docMk/>
            <pc:sldMk cId="3634063730" sldId="256"/>
            <ac:cxnSpMk id="3" creationId="{2A31A199-03A7-8A00-B622-AFF0C4272533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10" creationId="{D3BEC686-6DF4-0807-5EC4-7D0601651638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19" creationId="{605A8418-8564-C5E5-B5D2-DDB617071DEA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24" creationId="{29449367-6E1E-EDCC-368E-B76661E3AFB3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28" creationId="{0A8FF885-31D6-B826-06DA-9394605F68A0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2" creationId="{9D15C124-7B26-1580-CDD6-B7011515ACAA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5" creationId="{1C1CF4E7-5D74-1BDB-BB7A-3558E055A1F9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6" creationId="{6291C817-731E-8589-D7E6-56A9EA55576A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7" creationId="{BAEC6EF4-E539-0AF4-0AAF-C9F1538BB143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8" creationId="{7DC5A301-2061-EDDB-EB0B-1C23534C34F2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3" creationId="{7FD0AB4B-C817-B2E5-E63A-864B93F3297A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4" creationId="{B3D40C33-714B-A986-AD89-6B9CAB471A6F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5" creationId="{4FB9EF5E-FB31-FD2A-02CB-70F9C35A28BC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6" creationId="{4710BF98-AED4-B39E-D52E-34BE1A62EEDC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4" creationId="{2A12AEB9-F462-DD52-33AD-6A8C240AD925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5" creationId="{91BDFEF6-2CC8-23CB-198C-23156E025A1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6" creationId="{4CA1F5FC-29F4-AD14-2329-3C3F6470868F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7" creationId="{82429FDA-F178-EE9F-C84A-125D6C0FBCAD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2" creationId="{5DEBC0AE-EDCD-0DC1-56AB-26157A00BF4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3" creationId="{6CE1871B-F7A7-154B-7185-8EABA6A5672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4" creationId="{9384D544-8D49-F91E-D5E7-BF694B571E95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5" creationId="{3138DE02-0C7F-D021-DFC9-DD69A6CEE98D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6" creationId="{DF276763-C8B3-542C-6154-88D0F1A712A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7" creationId="{DA9BB50B-C66B-2678-54D5-E7463DE4AA41}"/>
          </ac:cxnSpMkLst>
        </pc:cxnChg>
      </pc:sldChg>
      <pc:sldChg chg="addSp delSp new add del mod">
        <pc:chgData name="Fatima Pillosu" userId="a6295d4dc9e22643" providerId="LiveId" clId="{41BB1041-8D79-4E19-8029-E5D6A7624098}" dt="2024-05-10T09:56:29.582" v="1618" actId="680"/>
        <pc:sldMkLst>
          <pc:docMk/>
          <pc:sldMk cId="993099162" sldId="257"/>
        </pc:sldMkLst>
        <pc:spChg chg="add del">
          <ac:chgData name="Fatima Pillosu" userId="a6295d4dc9e22643" providerId="LiveId" clId="{41BB1041-8D79-4E19-8029-E5D6A7624098}" dt="2024-05-10T09:56:29.341" v="1617" actId="478"/>
          <ac:spMkLst>
            <pc:docMk/>
            <pc:sldMk cId="993099162" sldId="257"/>
            <ac:spMk id="2" creationId="{5AF413D4-FF95-FD66-AD27-BCADC6D2B943}"/>
          </ac:spMkLst>
        </pc:spChg>
      </pc:sldChg>
      <pc:sldChg chg="addSp delSp add del mod">
        <pc:chgData name="Fatima Pillosu" userId="a6295d4dc9e22643" providerId="LiveId" clId="{41BB1041-8D79-4E19-8029-E5D6A7624098}" dt="2024-05-10T09:56:28.725" v="1615" actId="2890"/>
        <pc:sldMkLst>
          <pc:docMk/>
          <pc:sldMk cId="2322938707" sldId="257"/>
        </pc:sldMkLst>
        <pc:picChg chg="add del">
          <ac:chgData name="Fatima Pillosu" userId="a6295d4dc9e22643" providerId="LiveId" clId="{41BB1041-8D79-4E19-8029-E5D6A7624098}" dt="2024-05-10T09:56:28.525" v="1614" actId="478"/>
          <ac:picMkLst>
            <pc:docMk/>
            <pc:sldMk cId="2322938707" sldId="257"/>
            <ac:picMk id="9" creationId="{C8F42077-6977-4438-6323-B7F6EDBF787E}"/>
          </ac:picMkLst>
        </pc:picChg>
      </pc:sldChg>
      <pc:sldChg chg="addSp delSp modSp add mod">
        <pc:chgData name="Fatima Pillosu" userId="a6295d4dc9e22643" providerId="LiveId" clId="{41BB1041-8D79-4E19-8029-E5D6A7624098}" dt="2024-05-10T10:15:24.850" v="1780" actId="1076"/>
        <pc:sldMkLst>
          <pc:docMk/>
          <pc:sldMk cId="3024177170" sldId="257"/>
        </pc:sldMkLst>
        <pc:spChg chg="add mod">
          <ac:chgData name="Fatima Pillosu" userId="a6295d4dc9e22643" providerId="LiveId" clId="{41BB1041-8D79-4E19-8029-E5D6A7624098}" dt="2024-05-10T10:15:24.850" v="1780" actId="1076"/>
          <ac:spMkLst>
            <pc:docMk/>
            <pc:sldMk cId="3024177170" sldId="257"/>
            <ac:spMk id="12" creationId="{AD51723C-A0BC-5FE2-CD32-7C9590BF4C7B}"/>
          </ac:spMkLst>
        </pc:spChg>
        <pc:spChg chg="add mod">
          <ac:chgData name="Fatima Pillosu" userId="a6295d4dc9e22643" providerId="LiveId" clId="{41BB1041-8D79-4E19-8029-E5D6A7624098}" dt="2024-05-10T10:15:00.868" v="1771" actId="1076"/>
          <ac:spMkLst>
            <pc:docMk/>
            <pc:sldMk cId="3024177170" sldId="257"/>
            <ac:spMk id="13" creationId="{FF8BFE7A-252F-3AA7-E149-3E44CD5DC280}"/>
          </ac:spMkLst>
        </pc:spChg>
        <pc:spChg chg="add mod">
          <ac:chgData name="Fatima Pillosu" userId="a6295d4dc9e22643" providerId="LiveId" clId="{41BB1041-8D79-4E19-8029-E5D6A7624098}" dt="2024-05-10T10:15:15.742" v="1777" actId="1076"/>
          <ac:spMkLst>
            <pc:docMk/>
            <pc:sldMk cId="3024177170" sldId="257"/>
            <ac:spMk id="14" creationId="{5E5E6F6C-F579-99EB-A2C6-A95D6D6A8E84}"/>
          </ac:spMkLst>
        </pc:spChg>
        <pc:spChg chg="add mod">
          <ac:chgData name="Fatima Pillosu" userId="a6295d4dc9e22643" providerId="LiveId" clId="{41BB1041-8D79-4E19-8029-E5D6A7624098}" dt="2024-05-10T10:15:12.517" v="1776" actId="1076"/>
          <ac:spMkLst>
            <pc:docMk/>
            <pc:sldMk cId="3024177170" sldId="257"/>
            <ac:spMk id="15" creationId="{43ADB906-95D0-1983-FB64-ABB28889147F}"/>
          </ac:spMkLst>
        </pc:spChg>
        <pc:spChg chg="add del mod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18" creationId="{6E6570CD-EE5E-B007-25C2-7D3ED015BA69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196" creationId="{BBD36957-63A7-76E6-2EE9-65363C9B7CFE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200" creationId="{8DB46FEA-1E25-D0C4-384C-DC260D1EB971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202" creationId="{E72DF1D4-D6EB-2035-B413-EF825F192890}"/>
          </ac:spMkLst>
        </pc:spChg>
        <pc:spChg chg="del">
          <ac:chgData name="Fatima Pillosu" userId="a6295d4dc9e22643" providerId="LiveId" clId="{41BB1041-8D79-4E19-8029-E5D6A7624098}" dt="2024-05-10T10:04:38.088" v="1750" actId="478"/>
          <ac:spMkLst>
            <pc:docMk/>
            <pc:sldMk cId="3024177170" sldId="257"/>
            <ac:spMk id="204" creationId="{76432AE2-E4B3-9FBC-C9FA-42960B7FE14C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206" creationId="{54C65897-80B4-3ACD-31C7-CF8AC828EA64}"/>
          </ac:spMkLst>
        </pc:spChg>
        <pc:spChg chg="del">
          <ac:chgData name="Fatima Pillosu" userId="a6295d4dc9e22643" providerId="LiveId" clId="{41BB1041-8D79-4E19-8029-E5D6A7624098}" dt="2024-05-10T10:10:00.343" v="1752" actId="478"/>
          <ac:spMkLst>
            <pc:docMk/>
            <pc:sldMk cId="3024177170" sldId="257"/>
            <ac:spMk id="208" creationId="{191FFBEF-2EE7-A108-BA75-F98ED7E59949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09" creationId="{5C658A33-B20B-8465-4EBC-45ECC9C00078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0" creationId="{04942D5F-2E5F-53CE-DB69-5177810BC9FB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1" creationId="{F2295ECC-EE2E-4656-99AC-FE3029F68BB7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2" creationId="{505555C3-B222-FE63-3CD5-E89E7DD616C4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3" creationId="{4BCCA932-784F-B419-0D07-326A01FB770C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4" creationId="{4BF7DD3C-0466-2685-F59E-BF3746C2D5DB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5" creationId="{8B8DA047-AB71-83C6-99C5-CBB7D44ED431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6" creationId="{E4CAFAE8-F95D-A009-0CB3-4E05D8E9635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7" creationId="{33D04A9C-4837-B055-1D05-E61422030432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8" creationId="{1347DFD0-3194-7D25-DC54-35A9FE023CC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9" creationId="{3F118CC4-0134-66E0-4B49-2E06B8FE70AC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0" creationId="{2C8A4FBA-8CC0-C53D-BF6E-403A1E5A7C63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1" creationId="{B0EF5898-CC87-997D-FD6A-3284AF8709E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2" creationId="{302CE2A5-139A-5FB8-2DC5-563B9D8CADE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3" creationId="{F6D270AE-4115-CCED-5BB5-3312AD7D3EEE}"/>
          </ac:spMkLst>
        </pc:spChg>
        <pc:spChg chg="del">
          <ac:chgData name="Fatima Pillosu" userId="a6295d4dc9e22643" providerId="LiveId" clId="{41BB1041-8D79-4E19-8029-E5D6A7624098}" dt="2024-05-10T09:56:52.020" v="1628" actId="478"/>
          <ac:spMkLst>
            <pc:docMk/>
            <pc:sldMk cId="3024177170" sldId="257"/>
            <ac:spMk id="224" creationId="{1CB52256-7822-867C-D5DD-606B0273D7F5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5" creationId="{5D770A08-2927-A891-20A7-672FCD8462A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26" creationId="{16FA74F2-04EB-009A-3CC2-3CC083D77844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27" creationId="{19E831AA-AFBC-09F6-210C-BCB12B059BF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28" creationId="{1A821703-B724-0A41-1B7F-1CC683023D4A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29" creationId="{EE8D0C0D-40C9-F5AA-0B76-D5C257E49FDA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30" creationId="{B614BF2B-7713-C753-2E6A-5FFAAA22B1E3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1" creationId="{553BA4C2-E2F2-373A-5D5B-022D0232FC51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2" creationId="{DA79835E-BCF0-29F6-22A5-AE163209A5D5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3" creationId="{D0D5C5D6-B4CC-6C8A-5C76-2A4DCF52C1E0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4" creationId="{66869BB8-5BC1-8902-5414-8960BB81A824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5" creationId="{74BA92D2-B434-8D78-A67F-656496B350D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6" creationId="{5D57BE26-9E0F-B0AE-3E23-90D8EC4CE4E7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7" creationId="{75341E88-FC6E-54BC-4827-0E0A7DD4ECA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8" creationId="{B53A4308-5890-9C69-2C92-0439EB3F03B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9" creationId="{2309ABED-2765-7493-7FDE-05D8AF83B9E6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0" creationId="{C007DDA2-989F-24B2-AB2C-6EA96D5A68A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1" creationId="{954CB1D6-3D37-8B1E-DFA1-06182DE05420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2" creationId="{D8180FE4-DF98-C35F-7C7D-6C7A11C9C245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3" creationId="{CB711A23-529B-6366-0412-034066EF6A59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4" creationId="{E62AE628-D847-BD7E-C89F-B61E7406A771}"/>
          </ac:spMkLst>
        </pc:spChg>
        <pc:spChg chg="del">
          <ac:chgData name="Fatima Pillosu" userId="a6295d4dc9e22643" providerId="LiveId" clId="{41BB1041-8D79-4E19-8029-E5D6A7624098}" dt="2024-05-10T09:56:53.278" v="1629" actId="478"/>
          <ac:spMkLst>
            <pc:docMk/>
            <pc:sldMk cId="3024177170" sldId="257"/>
            <ac:spMk id="245" creationId="{0A382123-6EA2-CC5E-A2C7-13FD45B05AFA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6" creationId="{37C44042-A34B-8138-747D-605C02EE2B20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7" creationId="{832C4DA0-D901-21A5-C46C-58CD13BA73FF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48" creationId="{CFB7CA89-150E-FD71-BC1D-9FECD48FFA6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49" creationId="{0B8B868A-7E61-FA16-3044-4C555671E44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0" creationId="{C5D25829-0AC8-D929-7FFD-C52814B31BAB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1" creationId="{254C45D0-118E-B0E0-F7FF-53F7BAB00983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2" creationId="{08343168-D6F2-B05B-48F8-A4C69231B5C9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3" creationId="{6BDD0BE9-3F1D-A255-50C5-790F141CA08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4" creationId="{71155161-6051-10F6-4576-65249006261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5" creationId="{A00B7C17-2CA2-5E15-4921-9632C86B452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6" creationId="{E80A1A7E-913E-18AE-373B-47F0D7671F70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7" creationId="{C8D2B9A7-C02B-5BE9-230E-BC7D7BF5297C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8" creationId="{8BBF2F70-39BD-59B6-5ED6-F7878081A192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9" creationId="{756CFB5B-60A8-6E9E-E827-50A9A41C736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0" creationId="{A9CFF73F-DDEC-1E43-3B99-17D3E8642471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1" creationId="{6258B0C0-1F81-368E-FE15-0F834177615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2" creationId="{4A19A03D-4CFA-4880-81FF-0A7C48A468F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3" creationId="{C22AAF75-3940-037C-19CE-EDC3AF90302C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4" creationId="{16CA7C08-219F-0F1C-4DDC-949600AF7911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5" creationId="{07D1E873-86D9-745A-F854-0D0292F15B9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6" creationId="{E18868A4-4448-3E7A-3724-4F97EFC6F81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7" creationId="{390BD807-3411-086F-98DE-3D26E6475B4D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8" creationId="{17DB3676-C8E1-3359-349E-65F30961CE50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9" creationId="{26B96C24-B09C-B3DA-BA5C-4CDB158B5652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0" creationId="{AA95EC3A-B5F2-2383-79B9-46E45CF42A6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1" creationId="{08F7BF2D-A887-110E-2D85-7B04EB350B5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2" creationId="{9ECFC80D-A577-728B-B8A8-3A55434C66E3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3" creationId="{17CBFF4E-C620-7825-115E-50446571AEE1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4" creationId="{4A298547-8EDE-DAC8-3609-69B6D5E97A3D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5" creationId="{694E4389-0D1A-AF1E-E0A5-65375D6A5627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6" creationId="{91FD6CA4-213F-F915-6041-67231185704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7" creationId="{BAFFFC83-BA37-F297-D14C-441F7C41DD0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8" creationId="{138B6840-37E7-6A48-6B35-0E31D259572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9" creationId="{22D37790-D5CB-732D-60CD-217CCBA5DF73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80" creationId="{4F73A0D3-E94B-4CD6-2D57-CDA350E8857B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81" creationId="{04D1265A-608E-308A-B586-9A41E9BE7B1D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2" creationId="{7169806C-FF2A-CFC2-7774-FD3793E5238B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3" creationId="{405CA860-01A4-4612-40B5-61E9C91BCD8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4" creationId="{EAF5B92D-687E-9EA0-2EBE-8738C5003F4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5" creationId="{725BC176-ABFD-444F-DFD0-27CB11168B65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6" creationId="{E0CC6FEB-ED91-F13F-39F7-0AD433D0534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7" creationId="{24AEDE37-E00E-9BD3-D774-6012375B69C7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8" creationId="{41D073BC-1CAD-558F-47E1-878284E6FA10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9" creationId="{F1172462-E731-8A56-3DB4-CB0CE054848D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0" creationId="{05E9C1AD-BB23-CE26-6B66-09ECBB65258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1" creationId="{A9C3EF92-DB5E-69DD-55D5-2694D326FC2B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2" creationId="{5F58A1E6-567B-6EB3-55DC-828ABE0BBC6F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3" creationId="{281E85FD-4116-4827-14AD-03BB535B04C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4" creationId="{ABAEE279-6946-89D8-F85A-44248286DCC8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5" creationId="{5C709398-3162-3F2E-99E5-935A1598A587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6" creationId="{651ED160-CE3A-4E71-3DD9-105227E809C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7" creationId="{1BE31229-98D0-5BC9-2DE5-05A5100AAAD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8" creationId="{8CC60D47-79FC-3B23-C7C9-DB072A39E92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9" creationId="{F3D9AE39-A94D-0AFC-A007-D216C233E61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0" creationId="{537F1E7D-D586-2540-7469-863F3F024F29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1" creationId="{CD63240F-A3EE-4719-B5BF-9710DC3871D6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2" creationId="{DC6D218C-ABB1-D8FE-80CE-3E30FF52ABE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3" creationId="{5BA42DFC-BF66-799C-522F-0922EA9BA61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4" creationId="{841CE42F-56A6-FBC0-A822-D373B1D25A3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5" creationId="{7F1B3B3C-8701-4504-FC26-30B18BE31E1F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6" creationId="{14BE89F0-084F-DF9C-900F-3D6877A0128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7" creationId="{DA01C332-40F5-4C77-5648-482690EF8BE0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8" creationId="{CB5B64C3-5A9A-6928-2D5B-4A8CE2A44113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9" creationId="{793C7196-8CB1-F1EA-6A99-5497AE1BCB43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0" creationId="{115FD93C-28B1-36CC-9742-6B2ADB7D9DB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1" creationId="{8BADDAD6-6489-43AD-A67E-01EB4800152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2" creationId="{5082CB90-2F9D-AA31-4752-E4CD4D5D4BB8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3" creationId="{5404DE37-CDCB-20BB-790A-C5FC533F3FC4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4" creationId="{3BE58F6C-D1C1-A3D8-E14F-A392FD5FD9A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5" creationId="{2B376881-DDF4-46A3-1F67-2ACC3A135AA8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6" creationId="{F5CE6677-480D-48BB-0A46-7849E62124D3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7" creationId="{6C4D3F06-74D9-6BC7-CF21-989ED66366F5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8" creationId="{195DBD1A-44C4-E5A7-F182-6207D1AD9137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9" creationId="{041C02E4-1A4E-04FA-ABF4-9206D7D4E89A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0" creationId="{F8E5C4BE-05A5-75A0-D48B-F9465DE59F09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1" creationId="{B91E7C46-ECAD-6CC0-DEA3-171D3933953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2" creationId="{1317D1B7-34A1-DD2B-7A59-9B6F86BF30FD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3" creationId="{D1C4059F-B975-9739-EFBB-3FECB82DBCF9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4" creationId="{A7C3BCD7-1EF6-C875-3209-B1499A1C9B4B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5" creationId="{C5E41B9B-AF0D-2869-C29A-339EBDE085C6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6" creationId="{143FD96A-85D2-66C3-2AE9-B676324DF6E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7" creationId="{6A170A71-42A4-E95C-DDA7-A624D2835DEE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37" creationId="{01BC4130-94E0-5FE5-5EAA-6AAC012CB0CB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38" creationId="{445F78B6-7AC6-2BB8-96B8-96F894830D16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39" creationId="{1A0D2CF7-2D67-125B-19C2-223EC39EBBFC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0" creationId="{F6ED3B48-4C59-7699-7965-69C06CD20EA4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1" creationId="{F7B34918-829D-155F-38A7-B1B4593244CB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2" creationId="{F9C34A3E-8401-8BF3-EC86-ED4DA3BCF6F9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3" creationId="{85EC0050-5DDA-FD79-6284-65A925F72084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4" creationId="{482B41C9-1D41-6600-E95C-B6F230CB1ADC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5" creationId="{14A2D7D2-F826-7046-65E5-0995C775D9B2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6" creationId="{C8D8C020-D0D2-5B24-7953-ED4AFBE8D4C7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7" creationId="{33AFEDD7-D7F0-4676-D45A-9ECA7C782703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8" creationId="{628BA56C-984B-19C7-DFFE-4C36DC72C3E4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9" creationId="{DFA09D65-1B47-5517-CC5B-C6D0E9A67778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350" creationId="{DD710A45-8EBA-8750-5A36-61C59012AFB8}"/>
          </ac:spMkLst>
        </pc:spChg>
        <pc:picChg chg="add mod">
          <ac:chgData name="Fatima Pillosu" userId="a6295d4dc9e22643" providerId="LiveId" clId="{41BB1041-8D79-4E19-8029-E5D6A7624098}" dt="2024-05-10T10:14:57.314" v="1770" actId="1076"/>
          <ac:picMkLst>
            <pc:docMk/>
            <pc:sldMk cId="3024177170" sldId="257"/>
            <ac:picMk id="4" creationId="{11F3EEAF-1271-FE2F-7C93-6A93DB75DB3C}"/>
          </ac:picMkLst>
        </pc:picChg>
        <pc:picChg chg="add mod">
          <ac:chgData name="Fatima Pillosu" userId="a6295d4dc9e22643" providerId="LiveId" clId="{41BB1041-8D79-4E19-8029-E5D6A7624098}" dt="2024-05-10T10:15:05.112" v="1773" actId="1076"/>
          <ac:picMkLst>
            <pc:docMk/>
            <pc:sldMk cId="3024177170" sldId="257"/>
            <ac:picMk id="6" creationId="{290EF024-5AFF-61EB-2DD6-1C0DF8C54013}"/>
          </ac:picMkLst>
        </pc:picChg>
        <pc:picChg chg="add mod">
          <ac:chgData name="Fatima Pillosu" userId="a6295d4dc9e22643" providerId="LiveId" clId="{41BB1041-8D79-4E19-8029-E5D6A7624098}" dt="2024-05-10T10:15:10.248" v="1775" actId="1076"/>
          <ac:picMkLst>
            <pc:docMk/>
            <pc:sldMk cId="3024177170" sldId="257"/>
            <ac:picMk id="8" creationId="{184CF8AD-90C2-FBB8-3D17-3D84A8F77B9C}"/>
          </ac:picMkLst>
        </pc:picChg>
        <pc:picChg chg="add mod">
          <ac:chgData name="Fatima Pillosu" userId="a6295d4dc9e22643" providerId="LiveId" clId="{41BB1041-8D79-4E19-8029-E5D6A7624098}" dt="2024-05-10T10:15:22.323" v="1779" actId="14100"/>
          <ac:picMkLst>
            <pc:docMk/>
            <pc:sldMk cId="3024177170" sldId="257"/>
            <ac:picMk id="11" creationId="{B3CDEDAC-B31A-F8E3-C6AC-17CF4E8F0CC6}"/>
          </ac:picMkLst>
        </pc:picChg>
        <pc:picChg chg="add del mod">
          <ac:chgData name="Fatima Pillosu" userId="a6295d4dc9e22643" providerId="LiveId" clId="{41BB1041-8D79-4E19-8029-E5D6A7624098}" dt="2024-05-10T10:14:22.572" v="1761" actId="478"/>
          <ac:picMkLst>
            <pc:docMk/>
            <pc:sldMk cId="3024177170" sldId="257"/>
            <ac:picMk id="17" creationId="{40F71B40-1E94-E273-2D77-75B0E646A597}"/>
          </ac:picMkLst>
        </pc:picChg>
        <pc:picChg chg="del">
          <ac:chgData name="Fatima Pillosu" userId="a6295d4dc9e22643" providerId="LiveId" clId="{41BB1041-8D79-4E19-8029-E5D6A7624098}" dt="2024-05-10T10:14:25.233" v="1762" actId="478"/>
          <ac:picMkLst>
            <pc:docMk/>
            <pc:sldMk cId="3024177170" sldId="257"/>
            <ac:picMk id="194" creationId="{0778292A-2357-BBB5-DD3C-7069EFB2F66F}"/>
          </ac:picMkLst>
        </pc:picChg>
        <pc:picChg chg="del">
          <ac:chgData name="Fatima Pillosu" userId="a6295d4dc9e22643" providerId="LiveId" clId="{41BB1041-8D79-4E19-8029-E5D6A7624098}" dt="2024-05-10T09:56:49.901" v="1627" actId="478"/>
          <ac:picMkLst>
            <pc:docMk/>
            <pc:sldMk cId="3024177170" sldId="257"/>
            <ac:picMk id="195" creationId="{D51AA376-49C5-8E0C-9536-3DE0B39C8691}"/>
          </ac:picMkLst>
        </pc:picChg>
        <pc:picChg chg="del">
          <ac:chgData name="Fatima Pillosu" userId="a6295d4dc9e22643" providerId="LiveId" clId="{41BB1041-8D79-4E19-8029-E5D6A7624098}" dt="2024-05-10T09:56:42.956" v="1625" actId="478"/>
          <ac:picMkLst>
            <pc:docMk/>
            <pc:sldMk cId="3024177170" sldId="257"/>
            <ac:picMk id="197" creationId="{9CA45E67-E81B-2E1E-4059-C80170295DC0}"/>
          </ac:picMkLst>
        </pc:picChg>
        <pc:picChg chg="del">
          <ac:chgData name="Fatima Pillosu" userId="a6295d4dc9e22643" providerId="LiveId" clId="{41BB1041-8D79-4E19-8029-E5D6A7624098}" dt="2024-05-10T09:56:49.901" v="1627" actId="478"/>
          <ac:picMkLst>
            <pc:docMk/>
            <pc:sldMk cId="3024177170" sldId="257"/>
            <ac:picMk id="199" creationId="{BBFC868F-4976-F362-EBC3-43473ED45EE9}"/>
          </ac:picMkLst>
        </pc:picChg>
        <pc:picChg chg="del">
          <ac:chgData name="Fatima Pillosu" userId="a6295d4dc9e22643" providerId="LiveId" clId="{41BB1041-8D79-4E19-8029-E5D6A7624098}" dt="2024-05-10T09:56:42.956" v="1625" actId="478"/>
          <ac:picMkLst>
            <pc:docMk/>
            <pc:sldMk cId="3024177170" sldId="257"/>
            <ac:picMk id="201" creationId="{8AC000EF-0321-1DB9-E061-F9653645636E}"/>
          </ac:picMkLst>
        </pc:picChg>
        <pc:picChg chg="del">
          <ac:chgData name="Fatima Pillosu" userId="a6295d4dc9e22643" providerId="LiveId" clId="{41BB1041-8D79-4E19-8029-E5D6A7624098}" dt="2024-05-10T09:56:46.821" v="1626" actId="478"/>
          <ac:picMkLst>
            <pc:docMk/>
            <pc:sldMk cId="3024177170" sldId="257"/>
            <ac:picMk id="203" creationId="{FBB1BB35-554C-4E40-B9F8-1E281E22291B}"/>
          </ac:picMkLst>
        </pc:picChg>
        <pc:picChg chg="del">
          <ac:chgData name="Fatima Pillosu" userId="a6295d4dc9e22643" providerId="LiveId" clId="{41BB1041-8D79-4E19-8029-E5D6A7624098}" dt="2024-05-10T09:56:42.956" v="1625" actId="478"/>
          <ac:picMkLst>
            <pc:docMk/>
            <pc:sldMk cId="3024177170" sldId="257"/>
            <ac:picMk id="205" creationId="{C56506CF-BFD9-2CE5-44A1-0F6199C5928D}"/>
          </ac:picMkLst>
        </pc:picChg>
        <pc:picChg chg="del">
          <ac:chgData name="Fatima Pillosu" userId="a6295d4dc9e22643" providerId="LiveId" clId="{41BB1041-8D79-4E19-8029-E5D6A7624098}" dt="2024-05-10T09:56:46.821" v="1626" actId="478"/>
          <ac:picMkLst>
            <pc:docMk/>
            <pc:sldMk cId="3024177170" sldId="257"/>
            <ac:picMk id="207" creationId="{5C4C954E-E05A-AA3F-FA18-65FA71B5352C}"/>
          </ac:picMkLst>
        </pc:picChg>
        <pc:cxnChg chg="del mod">
          <ac:chgData name="Fatima Pillosu" userId="a6295d4dc9e22643" providerId="LiveId" clId="{41BB1041-8D79-4E19-8029-E5D6A7624098}" dt="2024-05-10T10:14:26.335" v="1763" actId="478"/>
          <ac:cxnSpMkLst>
            <pc:docMk/>
            <pc:sldMk cId="3024177170" sldId="257"/>
            <ac:cxnSpMk id="2" creationId="{79777F17-41F3-7FD6-1803-AECB884A1C49}"/>
          </ac:cxnSpMkLst>
        </pc:cxnChg>
        <pc:cxnChg chg="del mod">
          <ac:chgData name="Fatima Pillosu" userId="a6295d4dc9e22643" providerId="LiveId" clId="{41BB1041-8D79-4E19-8029-E5D6A7624098}" dt="2024-05-10T10:14:27.592" v="1765" actId="478"/>
          <ac:cxnSpMkLst>
            <pc:docMk/>
            <pc:sldMk cId="3024177170" sldId="257"/>
            <ac:cxnSpMk id="10" creationId="{D3BEC686-6DF4-0807-5EC4-7D0601651638}"/>
          </ac:cxnSpMkLst>
        </pc:cxnChg>
        <pc:cxnChg chg="del mod">
          <ac:chgData name="Fatima Pillosu" userId="a6295d4dc9e22643" providerId="LiveId" clId="{41BB1041-8D79-4E19-8029-E5D6A7624098}" dt="2024-05-10T10:14:28.395" v="1766" actId="478"/>
          <ac:cxnSpMkLst>
            <pc:docMk/>
            <pc:sldMk cId="3024177170" sldId="257"/>
            <ac:cxnSpMk id="19" creationId="{605A8418-8564-C5E5-B5D2-DDB617071DEA}"/>
          </ac:cxnSpMkLst>
        </pc:cxnChg>
        <pc:cxnChg chg="add del mod">
          <ac:chgData name="Fatima Pillosu" userId="a6295d4dc9e22643" providerId="LiveId" clId="{41BB1041-8D79-4E19-8029-E5D6A7624098}" dt="2024-05-10T10:14:25.233" v="1762" actId="478"/>
          <ac:cxnSpMkLst>
            <pc:docMk/>
            <pc:sldMk cId="3024177170" sldId="257"/>
            <ac:cxnSpMk id="20" creationId="{911C6424-4AB1-C713-BB9E-E6FBBC60D6BB}"/>
          </ac:cxnSpMkLst>
        </pc:cxnChg>
        <pc:cxnChg chg="del mod">
          <ac:chgData name="Fatima Pillosu" userId="a6295d4dc9e22643" providerId="LiveId" clId="{41BB1041-8D79-4E19-8029-E5D6A7624098}" dt="2024-05-10T10:04:36.470" v="1749" actId="478"/>
          <ac:cxnSpMkLst>
            <pc:docMk/>
            <pc:sldMk cId="3024177170" sldId="257"/>
            <ac:cxnSpMk id="24" creationId="{29449367-6E1E-EDCC-368E-B76661E3AFB3}"/>
          </ac:cxnSpMkLst>
        </pc:cxnChg>
        <pc:cxnChg chg="del mod">
          <ac:chgData name="Fatima Pillosu" userId="a6295d4dc9e22643" providerId="LiveId" clId="{41BB1041-8D79-4E19-8029-E5D6A7624098}" dt="2024-05-10T10:14:26.874" v="1764" actId="478"/>
          <ac:cxnSpMkLst>
            <pc:docMk/>
            <pc:sldMk cId="3024177170" sldId="257"/>
            <ac:cxnSpMk id="28" creationId="{0A8FF885-31D6-B826-06DA-9394605F68A0}"/>
          </ac:cxnSpMkLst>
        </pc:cxnChg>
        <pc:cxnChg chg="del mod">
          <ac:chgData name="Fatima Pillosu" userId="a6295d4dc9e22643" providerId="LiveId" clId="{41BB1041-8D79-4E19-8029-E5D6A7624098}" dt="2024-05-10T10:09:57.050" v="1751" actId="478"/>
          <ac:cxnSpMkLst>
            <pc:docMk/>
            <pc:sldMk cId="3024177170" sldId="257"/>
            <ac:cxnSpMk id="32" creationId="{9D15C124-7B26-1580-CDD6-B7011515ACAA}"/>
          </ac:cxnSpMkLst>
        </pc:cxnChg>
      </pc:sldChg>
      <pc:sldMasterChg chg="modSp modSldLayout">
        <pc:chgData name="Fatima Pillosu" userId="a6295d4dc9e22643" providerId="LiveId" clId="{41BB1041-8D79-4E19-8029-E5D6A7624098}" dt="2024-05-10T09:56:30.384" v="1620"/>
        <pc:sldMasterMkLst>
          <pc:docMk/>
          <pc:sldMasterMk cId="1240951132" sldId="2147483684"/>
        </pc:sldMasterMkLst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2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3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4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5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1843724167" sldId="2147483685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843724167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843724167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2249840791" sldId="2147483687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49840791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49840791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911058108" sldId="2147483688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911058108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911058108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3169916912" sldId="2147483689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2833096975" sldId="2147483692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833096975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833096975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833096975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1600541182" sldId="2147483693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600541182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600541182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600541182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2239031539" sldId="2147483695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3903153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39031539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484" y="1621191"/>
            <a:ext cx="5003483" cy="3448756"/>
          </a:xfrm>
        </p:spPr>
        <p:txBody>
          <a:bodyPr anchor="b"/>
          <a:lstStyle>
            <a:lvl1pPr algn="ctr">
              <a:defRPr sz="38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806" y="5202944"/>
            <a:ext cx="4414838" cy="2391656"/>
          </a:xfrm>
        </p:spPr>
        <p:txBody>
          <a:bodyPr/>
          <a:lstStyle>
            <a:lvl1pPr marL="0" indent="0" algn="ctr">
              <a:buNone/>
              <a:defRPr sz="1545"/>
            </a:lvl1pPr>
            <a:lvl2pPr marL="294345" indent="0" algn="ctr">
              <a:buNone/>
              <a:defRPr sz="1288"/>
            </a:lvl2pPr>
            <a:lvl3pPr marL="588691" indent="0" algn="ctr">
              <a:buNone/>
              <a:defRPr sz="1159"/>
            </a:lvl3pPr>
            <a:lvl4pPr marL="883036" indent="0" algn="ctr">
              <a:buNone/>
              <a:defRPr sz="1030"/>
            </a:lvl4pPr>
            <a:lvl5pPr marL="1177381" indent="0" algn="ctr">
              <a:buNone/>
              <a:defRPr sz="1030"/>
            </a:lvl5pPr>
            <a:lvl6pPr marL="1471727" indent="0" algn="ctr">
              <a:buNone/>
              <a:defRPr sz="1030"/>
            </a:lvl6pPr>
            <a:lvl7pPr marL="1766072" indent="0" algn="ctr">
              <a:buNone/>
              <a:defRPr sz="1030"/>
            </a:lvl7pPr>
            <a:lvl8pPr marL="2060418" indent="0" algn="ctr">
              <a:buNone/>
              <a:defRPr sz="1030"/>
            </a:lvl8pPr>
            <a:lvl9pPr marL="2354763" indent="0" algn="ctr">
              <a:buNone/>
              <a:defRPr sz="10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9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12491" y="527403"/>
            <a:ext cx="126926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694" y="527403"/>
            <a:ext cx="3734217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5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8" y="2469624"/>
            <a:ext cx="5077063" cy="4120620"/>
          </a:xfrm>
        </p:spPr>
        <p:txBody>
          <a:bodyPr anchor="b"/>
          <a:lstStyle>
            <a:lvl1pPr>
              <a:defRPr sz="38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628" y="6629226"/>
            <a:ext cx="5077063" cy="2166937"/>
          </a:xfrm>
        </p:spPr>
        <p:txBody>
          <a:bodyPr/>
          <a:lstStyle>
            <a:lvl1pPr marL="0" indent="0">
              <a:buNone/>
              <a:defRPr sz="1545">
                <a:solidFill>
                  <a:schemeClr val="tx1"/>
                </a:solidFill>
              </a:defRPr>
            </a:lvl1pPr>
            <a:lvl2pPr marL="294345" indent="0">
              <a:buNone/>
              <a:defRPr sz="1288">
                <a:solidFill>
                  <a:schemeClr val="tx1">
                    <a:tint val="75000"/>
                  </a:schemeClr>
                </a:solidFill>
              </a:defRPr>
            </a:lvl2pPr>
            <a:lvl3pPr marL="5886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3pPr>
            <a:lvl4pPr marL="883036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4pPr>
            <a:lvl5pPr marL="1177381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5pPr>
            <a:lvl6pPr marL="1471727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6pPr>
            <a:lvl7pPr marL="1766072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7pPr>
            <a:lvl8pPr marL="2060418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8pPr>
            <a:lvl9pPr marL="2354763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4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694" y="2637014"/>
            <a:ext cx="250174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0015" y="2637014"/>
            <a:ext cx="250174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6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60" y="527405"/>
            <a:ext cx="5077063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461" y="2428347"/>
            <a:ext cx="2490244" cy="1190095"/>
          </a:xfrm>
        </p:spPr>
        <p:txBody>
          <a:bodyPr anchor="b"/>
          <a:lstStyle>
            <a:lvl1pPr marL="0" indent="0">
              <a:buNone/>
              <a:defRPr sz="1545" b="1"/>
            </a:lvl1pPr>
            <a:lvl2pPr marL="294345" indent="0">
              <a:buNone/>
              <a:defRPr sz="1288" b="1"/>
            </a:lvl2pPr>
            <a:lvl3pPr marL="588691" indent="0">
              <a:buNone/>
              <a:defRPr sz="1159" b="1"/>
            </a:lvl3pPr>
            <a:lvl4pPr marL="883036" indent="0">
              <a:buNone/>
              <a:defRPr sz="1030" b="1"/>
            </a:lvl4pPr>
            <a:lvl5pPr marL="1177381" indent="0">
              <a:buNone/>
              <a:defRPr sz="1030" b="1"/>
            </a:lvl5pPr>
            <a:lvl6pPr marL="1471727" indent="0">
              <a:buNone/>
              <a:defRPr sz="1030" b="1"/>
            </a:lvl6pPr>
            <a:lvl7pPr marL="1766072" indent="0">
              <a:buNone/>
              <a:defRPr sz="1030" b="1"/>
            </a:lvl7pPr>
            <a:lvl8pPr marL="2060418" indent="0">
              <a:buNone/>
              <a:defRPr sz="1030" b="1"/>
            </a:lvl8pPr>
            <a:lvl9pPr marL="2354763" indent="0">
              <a:buNone/>
              <a:defRPr sz="10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461" y="3618442"/>
            <a:ext cx="2490244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0016" y="2428347"/>
            <a:ext cx="2502508" cy="1190095"/>
          </a:xfrm>
        </p:spPr>
        <p:txBody>
          <a:bodyPr anchor="b"/>
          <a:lstStyle>
            <a:lvl1pPr marL="0" indent="0">
              <a:buNone/>
              <a:defRPr sz="1545" b="1"/>
            </a:lvl1pPr>
            <a:lvl2pPr marL="294345" indent="0">
              <a:buNone/>
              <a:defRPr sz="1288" b="1"/>
            </a:lvl2pPr>
            <a:lvl3pPr marL="588691" indent="0">
              <a:buNone/>
              <a:defRPr sz="1159" b="1"/>
            </a:lvl3pPr>
            <a:lvl4pPr marL="883036" indent="0">
              <a:buNone/>
              <a:defRPr sz="1030" b="1"/>
            </a:lvl4pPr>
            <a:lvl5pPr marL="1177381" indent="0">
              <a:buNone/>
              <a:defRPr sz="1030" b="1"/>
            </a:lvl5pPr>
            <a:lvl6pPr marL="1471727" indent="0">
              <a:buNone/>
              <a:defRPr sz="1030" b="1"/>
            </a:lvl6pPr>
            <a:lvl7pPr marL="1766072" indent="0">
              <a:buNone/>
              <a:defRPr sz="1030" b="1"/>
            </a:lvl7pPr>
            <a:lvl8pPr marL="2060418" indent="0">
              <a:buNone/>
              <a:defRPr sz="1030" b="1"/>
            </a:lvl8pPr>
            <a:lvl9pPr marL="2354763" indent="0">
              <a:buNone/>
              <a:defRPr sz="10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0016" y="3618442"/>
            <a:ext cx="250250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0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36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60" y="660400"/>
            <a:ext cx="1898533" cy="2311400"/>
          </a:xfrm>
        </p:spPr>
        <p:txBody>
          <a:bodyPr anchor="b"/>
          <a:lstStyle>
            <a:lvl1pPr>
              <a:defRPr sz="2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08" y="1426283"/>
            <a:ext cx="2980015" cy="7039681"/>
          </a:xfrm>
        </p:spPr>
        <p:txBody>
          <a:bodyPr/>
          <a:lstStyle>
            <a:lvl1pPr>
              <a:defRPr sz="2060"/>
            </a:lvl1pPr>
            <a:lvl2pPr>
              <a:defRPr sz="1803"/>
            </a:lvl2pPr>
            <a:lvl3pPr>
              <a:defRPr sz="1545"/>
            </a:lvl3pPr>
            <a:lvl4pPr>
              <a:defRPr sz="1288"/>
            </a:lvl4pPr>
            <a:lvl5pPr>
              <a:defRPr sz="1288"/>
            </a:lvl5pPr>
            <a:lvl6pPr>
              <a:defRPr sz="1288"/>
            </a:lvl6pPr>
            <a:lvl7pPr>
              <a:defRPr sz="1288"/>
            </a:lvl7pPr>
            <a:lvl8pPr>
              <a:defRPr sz="1288"/>
            </a:lvl8pPr>
            <a:lvl9pPr>
              <a:defRPr sz="12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460" y="2971800"/>
            <a:ext cx="1898533" cy="5505627"/>
          </a:xfrm>
        </p:spPr>
        <p:txBody>
          <a:bodyPr/>
          <a:lstStyle>
            <a:lvl1pPr marL="0" indent="0">
              <a:buNone/>
              <a:defRPr sz="1030"/>
            </a:lvl1pPr>
            <a:lvl2pPr marL="294345" indent="0">
              <a:buNone/>
              <a:defRPr sz="901"/>
            </a:lvl2pPr>
            <a:lvl3pPr marL="588691" indent="0">
              <a:buNone/>
              <a:defRPr sz="773"/>
            </a:lvl3pPr>
            <a:lvl4pPr marL="883036" indent="0">
              <a:buNone/>
              <a:defRPr sz="644"/>
            </a:lvl4pPr>
            <a:lvl5pPr marL="1177381" indent="0">
              <a:buNone/>
              <a:defRPr sz="644"/>
            </a:lvl5pPr>
            <a:lvl6pPr marL="1471727" indent="0">
              <a:buNone/>
              <a:defRPr sz="644"/>
            </a:lvl6pPr>
            <a:lvl7pPr marL="1766072" indent="0">
              <a:buNone/>
              <a:defRPr sz="644"/>
            </a:lvl7pPr>
            <a:lvl8pPr marL="2060418" indent="0">
              <a:buNone/>
              <a:defRPr sz="644"/>
            </a:lvl8pPr>
            <a:lvl9pPr marL="2354763" indent="0">
              <a:buNone/>
              <a:defRPr sz="6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60" y="660400"/>
            <a:ext cx="1898533" cy="2311400"/>
          </a:xfrm>
        </p:spPr>
        <p:txBody>
          <a:bodyPr anchor="b"/>
          <a:lstStyle>
            <a:lvl1pPr>
              <a:defRPr sz="2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2508" y="1426283"/>
            <a:ext cx="2980015" cy="7039681"/>
          </a:xfrm>
        </p:spPr>
        <p:txBody>
          <a:bodyPr anchor="t"/>
          <a:lstStyle>
            <a:lvl1pPr marL="0" indent="0">
              <a:buNone/>
              <a:defRPr sz="2060"/>
            </a:lvl1pPr>
            <a:lvl2pPr marL="294345" indent="0">
              <a:buNone/>
              <a:defRPr sz="1803"/>
            </a:lvl2pPr>
            <a:lvl3pPr marL="588691" indent="0">
              <a:buNone/>
              <a:defRPr sz="1545"/>
            </a:lvl3pPr>
            <a:lvl4pPr marL="883036" indent="0">
              <a:buNone/>
              <a:defRPr sz="1288"/>
            </a:lvl4pPr>
            <a:lvl5pPr marL="1177381" indent="0">
              <a:buNone/>
              <a:defRPr sz="1288"/>
            </a:lvl5pPr>
            <a:lvl6pPr marL="1471727" indent="0">
              <a:buNone/>
              <a:defRPr sz="1288"/>
            </a:lvl6pPr>
            <a:lvl7pPr marL="1766072" indent="0">
              <a:buNone/>
              <a:defRPr sz="1288"/>
            </a:lvl7pPr>
            <a:lvl8pPr marL="2060418" indent="0">
              <a:buNone/>
              <a:defRPr sz="1288"/>
            </a:lvl8pPr>
            <a:lvl9pPr marL="2354763" indent="0">
              <a:buNone/>
              <a:defRPr sz="1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460" y="2971800"/>
            <a:ext cx="1898533" cy="5505627"/>
          </a:xfrm>
        </p:spPr>
        <p:txBody>
          <a:bodyPr/>
          <a:lstStyle>
            <a:lvl1pPr marL="0" indent="0">
              <a:buNone/>
              <a:defRPr sz="1030"/>
            </a:lvl1pPr>
            <a:lvl2pPr marL="294345" indent="0">
              <a:buNone/>
              <a:defRPr sz="901"/>
            </a:lvl2pPr>
            <a:lvl3pPr marL="588691" indent="0">
              <a:buNone/>
              <a:defRPr sz="773"/>
            </a:lvl3pPr>
            <a:lvl4pPr marL="883036" indent="0">
              <a:buNone/>
              <a:defRPr sz="644"/>
            </a:lvl4pPr>
            <a:lvl5pPr marL="1177381" indent="0">
              <a:buNone/>
              <a:defRPr sz="644"/>
            </a:lvl5pPr>
            <a:lvl6pPr marL="1471727" indent="0">
              <a:buNone/>
              <a:defRPr sz="644"/>
            </a:lvl6pPr>
            <a:lvl7pPr marL="1766072" indent="0">
              <a:buNone/>
              <a:defRPr sz="644"/>
            </a:lvl7pPr>
            <a:lvl8pPr marL="2060418" indent="0">
              <a:buNone/>
              <a:defRPr sz="644"/>
            </a:lvl8pPr>
            <a:lvl9pPr marL="2354763" indent="0">
              <a:buNone/>
              <a:defRPr sz="6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0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694" y="527405"/>
            <a:ext cx="5077063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94" y="2637014"/>
            <a:ext cx="5077063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94" y="9181397"/>
            <a:ext cx="132445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C505-96F3-4AB3-816F-58D810F2D260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887" y="9181397"/>
            <a:ext cx="198667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7305" y="9181397"/>
            <a:ext cx="132445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88691" rtl="0" eaLnBrk="1" latinLnBrk="0" hangingPunct="1">
        <a:lnSpc>
          <a:spcPct val="90000"/>
        </a:lnSpc>
        <a:spcBef>
          <a:spcPct val="0"/>
        </a:spcBef>
        <a:buNone/>
        <a:defRPr sz="2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173" indent="-147173" algn="l" defTabSz="588691" rtl="0" eaLnBrk="1" latinLnBrk="0" hangingPunct="1">
        <a:lnSpc>
          <a:spcPct val="90000"/>
        </a:lnSpc>
        <a:spcBef>
          <a:spcPts val="644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41518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2pPr>
      <a:lvl3pPr marL="735863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9" kern="1200">
          <a:solidFill>
            <a:schemeClr val="tx1"/>
          </a:solidFill>
          <a:latin typeface="+mn-lt"/>
          <a:ea typeface="+mn-ea"/>
          <a:cs typeface="+mn-cs"/>
        </a:defRPr>
      </a:lvl4pPr>
      <a:lvl5pPr marL="1324554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9" kern="1200">
          <a:solidFill>
            <a:schemeClr val="tx1"/>
          </a:solidFill>
          <a:latin typeface="+mn-lt"/>
          <a:ea typeface="+mn-ea"/>
          <a:cs typeface="+mn-cs"/>
        </a:defRPr>
      </a:lvl5pPr>
      <a:lvl6pPr marL="1618899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9" kern="1200">
          <a:solidFill>
            <a:schemeClr val="tx1"/>
          </a:solidFill>
          <a:latin typeface="+mn-lt"/>
          <a:ea typeface="+mn-ea"/>
          <a:cs typeface="+mn-cs"/>
        </a:defRPr>
      </a:lvl6pPr>
      <a:lvl7pPr marL="1913245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9" kern="1200">
          <a:solidFill>
            <a:schemeClr val="tx1"/>
          </a:solidFill>
          <a:latin typeface="+mn-lt"/>
          <a:ea typeface="+mn-ea"/>
          <a:cs typeface="+mn-cs"/>
        </a:defRPr>
      </a:lvl7pPr>
      <a:lvl8pPr marL="2207590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9" kern="1200">
          <a:solidFill>
            <a:schemeClr val="tx1"/>
          </a:solidFill>
          <a:latin typeface="+mn-lt"/>
          <a:ea typeface="+mn-ea"/>
          <a:cs typeface="+mn-cs"/>
        </a:defRPr>
      </a:lvl8pPr>
      <a:lvl9pPr marL="2501936" indent="-147173" algn="l" defTabSz="588691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1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1pPr>
      <a:lvl2pPr marL="294345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2pPr>
      <a:lvl3pPr marL="588691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3pPr>
      <a:lvl4pPr marL="883036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4pPr>
      <a:lvl5pPr marL="1177381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5pPr>
      <a:lvl6pPr marL="1471727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6pPr>
      <a:lvl7pPr marL="1766072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7pPr>
      <a:lvl8pPr marL="2060418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8pPr>
      <a:lvl9pPr marL="2354763" algn="l" defTabSz="588691" rtl="0" eaLnBrk="1" latinLnBrk="0" hangingPunct="1">
        <a:defRPr sz="1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157E07-7D8A-5411-CB69-8C2E0A39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1086" r="7327"/>
          <a:stretch/>
        </p:blipFill>
        <p:spPr>
          <a:xfrm>
            <a:off x="3223424" y="890655"/>
            <a:ext cx="2653610" cy="1980000"/>
          </a:xfrm>
          <a:prstGeom prst="rect">
            <a:avLst/>
          </a:prstGeom>
        </p:spPr>
      </p:pic>
      <p:pic>
        <p:nvPicPr>
          <p:cNvPr id="77" name="Picture 7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33CB1BA-A001-1919-5503-55A01F00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1086" r="7327"/>
          <a:stretch/>
        </p:blipFill>
        <p:spPr>
          <a:xfrm>
            <a:off x="3223424" y="3236063"/>
            <a:ext cx="2653610" cy="1980000"/>
          </a:xfrm>
          <a:prstGeom prst="rect">
            <a:avLst/>
          </a:prstGeom>
        </p:spPr>
      </p:pic>
      <p:pic>
        <p:nvPicPr>
          <p:cNvPr id="78" name="Picture 7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FD82483-C9FC-8379-FAB2-C52F58FB4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1086" r="7327"/>
          <a:stretch/>
        </p:blipFill>
        <p:spPr>
          <a:xfrm>
            <a:off x="3223424" y="5581471"/>
            <a:ext cx="2653610" cy="1980000"/>
          </a:xfrm>
          <a:prstGeom prst="rect">
            <a:avLst/>
          </a:prstGeom>
        </p:spPr>
      </p:pic>
      <p:pic>
        <p:nvPicPr>
          <p:cNvPr id="79" name="Picture 78" descr="A graph with a line&#10;&#10;Description automatically generated">
            <a:extLst>
              <a:ext uri="{FF2B5EF4-FFF2-40B4-BE49-F238E27FC236}">
                <a16:creationId xmlns:a16="http://schemas.microsoft.com/office/drawing/2014/main" id="{42A353B4-17B1-5DCF-46EB-BAE5394E8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11086" r="7327"/>
          <a:stretch/>
        </p:blipFill>
        <p:spPr>
          <a:xfrm>
            <a:off x="3223424" y="7914352"/>
            <a:ext cx="2653610" cy="198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C8C9674-2410-015C-6748-F8FF7A96974A}"/>
              </a:ext>
            </a:extLst>
          </p:cNvPr>
          <p:cNvSpPr txBox="1"/>
          <p:nvPr/>
        </p:nvSpPr>
        <p:spPr>
          <a:xfrm>
            <a:off x="-46666" y="-49210"/>
            <a:ext cx="59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Empirical Cumulative Distribution Functions (ECDFs) for 24-hourly rainfall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BD87C-EAD9-FFFC-2DCB-C93185EFF93E}"/>
              </a:ext>
            </a:extLst>
          </p:cNvPr>
          <p:cNvSpPr txBox="1"/>
          <p:nvPr/>
        </p:nvSpPr>
        <p:spPr>
          <a:xfrm>
            <a:off x="3231318" y="189456"/>
            <a:ext cx="148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Reforecast_46r1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4C1E55-3EDE-EB87-CF29-5783D5D6F998}"/>
              </a:ext>
            </a:extLst>
          </p:cNvPr>
          <p:cNvSpPr txBox="1"/>
          <p:nvPr/>
        </p:nvSpPr>
        <p:spPr>
          <a:xfrm>
            <a:off x="1159253" y="189456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ERA5-EDA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450518-DBCA-A583-801C-4A82350BA285}"/>
              </a:ext>
            </a:extLst>
          </p:cNvPr>
          <p:cNvSpPr txBox="1"/>
          <p:nvPr/>
        </p:nvSpPr>
        <p:spPr>
          <a:xfrm>
            <a:off x="2378942" y="189456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8A95A6-21A4-10CC-5B99-FD57CBECDBCB}"/>
              </a:ext>
            </a:extLst>
          </p:cNvPr>
          <p:cNvSpPr txBox="1"/>
          <p:nvPr/>
        </p:nvSpPr>
        <p:spPr>
          <a:xfrm>
            <a:off x="4813720" y="189456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ERA5 - ecPoint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F6AB519-E36C-EF81-0A09-5BF6D9AD87EC}"/>
              </a:ext>
            </a:extLst>
          </p:cNvPr>
          <p:cNvCxnSpPr>
            <a:cxnSpLocks/>
          </p:cNvCxnSpPr>
          <p:nvPr/>
        </p:nvCxnSpPr>
        <p:spPr>
          <a:xfrm>
            <a:off x="4604590" y="326629"/>
            <a:ext cx="270000" cy="2652"/>
          </a:xfrm>
          <a:prstGeom prst="line">
            <a:avLst/>
          </a:prstGeom>
          <a:ln w="28575">
            <a:solidFill>
              <a:srgbClr val="25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4D9302-7696-805C-F4A4-02A8D330E7AB}"/>
              </a:ext>
            </a:extLst>
          </p:cNvPr>
          <p:cNvCxnSpPr>
            <a:cxnSpLocks/>
          </p:cNvCxnSpPr>
          <p:nvPr/>
        </p:nvCxnSpPr>
        <p:spPr>
          <a:xfrm>
            <a:off x="953355" y="326629"/>
            <a:ext cx="270000" cy="2652"/>
          </a:xfrm>
          <a:prstGeom prst="line">
            <a:avLst/>
          </a:prstGeom>
          <a:ln w="28575"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4B0A86-EBBC-47DC-6AC4-35BDDAE97F2F}"/>
              </a:ext>
            </a:extLst>
          </p:cNvPr>
          <p:cNvCxnSpPr>
            <a:cxnSpLocks/>
          </p:cNvCxnSpPr>
          <p:nvPr/>
        </p:nvCxnSpPr>
        <p:spPr>
          <a:xfrm>
            <a:off x="2176124" y="326629"/>
            <a:ext cx="270000" cy="2652"/>
          </a:xfrm>
          <a:prstGeom prst="line">
            <a:avLst/>
          </a:prstGeom>
          <a:ln w="28575">
            <a:solidFill>
              <a:srgbClr val="1CB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84CA041-2642-E396-D1BB-53C75CDDDE35}"/>
              </a:ext>
            </a:extLst>
          </p:cNvPr>
          <p:cNvCxnSpPr>
            <a:cxnSpLocks/>
          </p:cNvCxnSpPr>
          <p:nvPr/>
        </p:nvCxnSpPr>
        <p:spPr>
          <a:xfrm>
            <a:off x="3031075" y="326629"/>
            <a:ext cx="270000" cy="2652"/>
          </a:xfrm>
          <a:prstGeom prst="line">
            <a:avLst/>
          </a:prstGeom>
          <a:ln w="28575">
            <a:solidFill>
              <a:srgbClr val="FF0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219B3D-55AC-8115-355F-023084355592}"/>
              </a:ext>
            </a:extLst>
          </p:cNvPr>
          <p:cNvSpPr txBox="1"/>
          <p:nvPr/>
        </p:nvSpPr>
        <p:spPr>
          <a:xfrm>
            <a:off x="245369" y="189456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OBS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BE6D9EE-9C77-1F71-1490-9820DA54D7D2}"/>
              </a:ext>
            </a:extLst>
          </p:cNvPr>
          <p:cNvSpPr/>
          <p:nvPr/>
        </p:nvSpPr>
        <p:spPr>
          <a:xfrm>
            <a:off x="142589" y="2919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B068D0A-4474-B6B9-4453-3D3C54682ACD}"/>
              </a:ext>
            </a:extLst>
          </p:cNvPr>
          <p:cNvSpPr/>
          <p:nvPr/>
        </p:nvSpPr>
        <p:spPr>
          <a:xfrm>
            <a:off x="4703590" y="291955"/>
            <a:ext cx="72000" cy="72000"/>
          </a:xfrm>
          <a:prstGeom prst="ellipse">
            <a:avLst/>
          </a:prstGeom>
          <a:solidFill>
            <a:srgbClr val="25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84A18B1-386A-21ED-5273-485373CC82CE}"/>
              </a:ext>
            </a:extLst>
          </p:cNvPr>
          <p:cNvSpPr/>
          <p:nvPr/>
        </p:nvSpPr>
        <p:spPr>
          <a:xfrm>
            <a:off x="3130075" y="291955"/>
            <a:ext cx="72000" cy="72000"/>
          </a:xfrm>
          <a:prstGeom prst="ellipse">
            <a:avLst/>
          </a:prstGeom>
          <a:solidFill>
            <a:srgbClr val="FF00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76B6D5-31DE-5B39-8EEA-034F32CD9204}"/>
              </a:ext>
            </a:extLst>
          </p:cNvPr>
          <p:cNvSpPr/>
          <p:nvPr/>
        </p:nvSpPr>
        <p:spPr>
          <a:xfrm>
            <a:off x="2275124" y="291955"/>
            <a:ext cx="72000" cy="72000"/>
          </a:xfrm>
          <a:prstGeom prst="ellipse">
            <a:avLst/>
          </a:prstGeom>
          <a:solidFill>
            <a:srgbClr val="1CB8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A5C7027-EB23-E397-A431-F93B39C7BE8A}"/>
              </a:ext>
            </a:extLst>
          </p:cNvPr>
          <p:cNvSpPr/>
          <p:nvPr/>
        </p:nvSpPr>
        <p:spPr>
          <a:xfrm>
            <a:off x="1052355" y="291955"/>
            <a:ext cx="72000" cy="72000"/>
          </a:xfrm>
          <a:prstGeom prst="ellipse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C66287-AF56-5275-B6F8-DEF3CB92A452}"/>
              </a:ext>
            </a:extLst>
          </p:cNvPr>
          <p:cNvCxnSpPr>
            <a:cxnSpLocks/>
          </p:cNvCxnSpPr>
          <p:nvPr/>
        </p:nvCxnSpPr>
        <p:spPr>
          <a:xfrm>
            <a:off x="43589" y="326629"/>
            <a:ext cx="270000" cy="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ED86447-72BB-972D-440C-6FCFD7EDDE8E}"/>
              </a:ext>
            </a:extLst>
          </p:cNvPr>
          <p:cNvSpPr txBox="1"/>
          <p:nvPr/>
        </p:nvSpPr>
        <p:spPr>
          <a:xfrm>
            <a:off x="-28252" y="518867"/>
            <a:ext cx="158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(a) Real ECDF, Flat areas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39.83, lot = 114.57]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30DB65-9EC0-44B7-3E84-20011639EB5E}"/>
              </a:ext>
            </a:extLst>
          </p:cNvPr>
          <p:cNvSpPr txBox="1"/>
          <p:nvPr/>
        </p:nvSpPr>
        <p:spPr>
          <a:xfrm>
            <a:off x="45566" y="2850912"/>
            <a:ext cx="198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(b) Real ECDF, Orographic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39.47, lot = -6.33]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8053B0-3AFF-6E21-4F40-FA92705F5921}"/>
              </a:ext>
            </a:extLst>
          </p:cNvPr>
          <p:cNvSpPr txBox="1"/>
          <p:nvPr/>
        </p:nvSpPr>
        <p:spPr>
          <a:xfrm>
            <a:off x="-23329" y="5204863"/>
            <a:ext cx="27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(c) Real ECDF, Complex orographic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-16.52, lot = -68.18]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694502-B9BD-F1BD-F1DB-95555A1862A9}"/>
              </a:ext>
            </a:extLst>
          </p:cNvPr>
          <p:cNvSpPr txBox="1"/>
          <p:nvPr/>
        </p:nvSpPr>
        <p:spPr>
          <a:xfrm>
            <a:off x="-23328" y="7548425"/>
            <a:ext cx="241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(d) Real ECDF, Desertic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23.62, lot = 58.27]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00" name="Picture 9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53C739C-45BF-190A-01A7-5244A3B14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1013" r="9298"/>
          <a:stretch/>
        </p:blipFill>
        <p:spPr>
          <a:xfrm>
            <a:off x="123546" y="890655"/>
            <a:ext cx="2586796" cy="1980000"/>
          </a:xfrm>
          <a:prstGeom prst="rect">
            <a:avLst/>
          </a:prstGeom>
        </p:spPr>
      </p:pic>
      <p:pic>
        <p:nvPicPr>
          <p:cNvPr id="101" name="Picture 10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07E4D9-8A61-131C-6EC6-5FF2193E4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1013" r="9298"/>
          <a:stretch/>
        </p:blipFill>
        <p:spPr>
          <a:xfrm>
            <a:off x="123546" y="3236063"/>
            <a:ext cx="2586796" cy="1980000"/>
          </a:xfrm>
          <a:prstGeom prst="rect">
            <a:avLst/>
          </a:prstGeom>
        </p:spPr>
      </p:pic>
      <p:pic>
        <p:nvPicPr>
          <p:cNvPr id="102" name="Picture 10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2C9129-8A57-DE02-BA5D-97D1F0EAB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1013" r="9298"/>
          <a:stretch/>
        </p:blipFill>
        <p:spPr>
          <a:xfrm>
            <a:off x="123546" y="5581471"/>
            <a:ext cx="2586796" cy="1980000"/>
          </a:xfrm>
          <a:prstGeom prst="rect">
            <a:avLst/>
          </a:prstGeom>
        </p:spPr>
      </p:pic>
      <p:pic>
        <p:nvPicPr>
          <p:cNvPr id="103" name="Picture 102" descr="A graph with a line&#10;&#10;Description automatically generated">
            <a:extLst>
              <a:ext uri="{FF2B5EF4-FFF2-40B4-BE49-F238E27FC236}">
                <a16:creationId xmlns:a16="http://schemas.microsoft.com/office/drawing/2014/main" id="{C523974D-BE43-8A4F-740C-A6C894F06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1013" r="9298"/>
          <a:stretch/>
        </p:blipFill>
        <p:spPr>
          <a:xfrm>
            <a:off x="123546" y="7914352"/>
            <a:ext cx="2586796" cy="1980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D8077CF-0E2E-3EA5-5BF6-080CF242E75E}"/>
              </a:ext>
            </a:extLst>
          </p:cNvPr>
          <p:cNvSpPr txBox="1"/>
          <p:nvPr/>
        </p:nvSpPr>
        <p:spPr>
          <a:xfrm>
            <a:off x="3084297" y="7548425"/>
            <a:ext cx="241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(h) Log ECDF, Desertic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23.62, lot = 58.27]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AB7871-67D4-1CC1-1702-C4089C5C163A}"/>
              </a:ext>
            </a:extLst>
          </p:cNvPr>
          <p:cNvSpPr txBox="1"/>
          <p:nvPr/>
        </p:nvSpPr>
        <p:spPr>
          <a:xfrm>
            <a:off x="3073719" y="5204863"/>
            <a:ext cx="27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(g) Log ECDF, Complex orographic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-16.52, lot = -68.18]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479CF6-C88E-DC52-345B-33C7BFE6A545}"/>
              </a:ext>
            </a:extLst>
          </p:cNvPr>
          <p:cNvSpPr txBox="1"/>
          <p:nvPr/>
        </p:nvSpPr>
        <p:spPr>
          <a:xfrm>
            <a:off x="3223424" y="2850912"/>
            <a:ext cx="198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(f) Log ECDF, Orographic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39.47, lot = -6.33]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5122A4-478D-BBEB-F014-EC9E4AB1EAF1}"/>
              </a:ext>
            </a:extLst>
          </p:cNvPr>
          <p:cNvSpPr txBox="1"/>
          <p:nvPr/>
        </p:nvSpPr>
        <p:spPr>
          <a:xfrm>
            <a:off x="3083120" y="518867"/>
            <a:ext cx="158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(e) Log ECDF, Flat areas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39.83, lot = 114.57]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5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598</TotalTime>
  <Words>163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2024-05-05T14:11:23Z</dcterms:created>
  <dcterms:modified xsi:type="dcterms:W3CDTF">2024-09-28T07:55:30Z</dcterms:modified>
</cp:coreProperties>
</file>