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581F2-B1B5-4939-95D2-71E3917A29DA}" v="2" dt="2023-08-17T21:08:4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12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3E581F2-B1B5-4939-95D2-71E3917A29DA}"/>
    <pc:docChg chg="custSel modSld">
      <pc:chgData name="Fatima Pillosu" userId="a6295d4dc9e22643" providerId="LiveId" clId="{E3E581F2-B1B5-4939-95D2-71E3917A29DA}" dt="2023-08-17T21:08:56.247" v="12" actId="1036"/>
      <pc:docMkLst>
        <pc:docMk/>
      </pc:docMkLst>
      <pc:sldChg chg="addSp delSp modSp mod">
        <pc:chgData name="Fatima Pillosu" userId="a6295d4dc9e22643" providerId="LiveId" clId="{E3E581F2-B1B5-4939-95D2-71E3917A29DA}" dt="2023-08-17T21:08:56.247" v="12" actId="1036"/>
        <pc:sldMkLst>
          <pc:docMk/>
          <pc:sldMk cId="3085629743" sldId="256"/>
        </pc:sldMkLst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17" creationId="{30CE57D9-7C96-E86B-0D83-0AFD35123B19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18" creationId="{85CE6D73-2751-AFB7-71DF-2AC83B5DC407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0" creationId="{5EB411B7-EB75-9C74-1813-F1DBDD144318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1" creationId="{A880BB69-FFF1-FBA8-A1F0-CF182616E0F3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2" creationId="{5EE6E880-B43E-CCA8-70C9-D9D149E257D4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3" creationId="{850F5C7A-A7E2-C1B5-8FC4-CDD7D5965C36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4" creationId="{645D0ABD-11A1-34DA-D607-4A4D77D4840F}"/>
          </ac:spMkLst>
        </pc:spChg>
        <pc:spChg chg="del">
          <ac:chgData name="Fatima Pillosu" userId="a6295d4dc9e22643" providerId="LiveId" clId="{E3E581F2-B1B5-4939-95D2-71E3917A29DA}" dt="2023-08-17T21:08:29.321" v="2" actId="21"/>
          <ac:spMkLst>
            <pc:docMk/>
            <pc:sldMk cId="3085629743" sldId="256"/>
            <ac:spMk id="25" creationId="{78B22DBF-73BF-D630-011F-DDFD986938D2}"/>
          </ac:spMkLst>
        </pc:spChg>
        <pc:spChg chg="add del">
          <ac:chgData name="Fatima Pillosu" userId="a6295d4dc9e22643" providerId="LiveId" clId="{E3E581F2-B1B5-4939-95D2-71E3917A29DA}" dt="2023-08-17T21:08:25.350" v="1" actId="478"/>
          <ac:spMkLst>
            <pc:docMk/>
            <pc:sldMk cId="3085629743" sldId="256"/>
            <ac:spMk id="26" creationId="{EE74B252-8AD7-1E7B-D97F-D5D6F8DD69F0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34" creationId="{30A92264-D592-8392-DBC6-84E06E708F21}"/>
          </ac:spMkLst>
        </pc:spChg>
        <pc:spChg chg="add mod">
          <ac:chgData name="Fatima Pillosu" userId="a6295d4dc9e22643" providerId="LiveId" clId="{E3E581F2-B1B5-4939-95D2-71E3917A29DA}" dt="2023-08-17T21:08:43.410" v="3"/>
          <ac:spMkLst>
            <pc:docMk/>
            <pc:sldMk cId="3085629743" sldId="256"/>
            <ac:spMk id="35" creationId="{6001E33E-9EA2-3A6A-37BD-F9E253341346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36" creationId="{032D53DC-350B-A878-3DF8-C83A32FC5F80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37" creationId="{37D8ED4E-D9B0-CDD0-0F5F-E1EC4CEEC332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38" creationId="{1816896D-F225-6DED-9CF7-A4C84597DC46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39" creationId="{ECE9D868-72EB-E18F-BA52-8E449DEADD15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40" creationId="{2C0C2A4E-49CB-1B38-C805-560174937E18}"/>
          </ac:spMkLst>
        </pc:spChg>
        <pc:spChg chg="add mod">
          <ac:chgData name="Fatima Pillosu" userId="a6295d4dc9e22643" providerId="LiveId" clId="{E3E581F2-B1B5-4939-95D2-71E3917A29DA}" dt="2023-08-17T21:08:56.247" v="12" actId="1036"/>
          <ac:spMkLst>
            <pc:docMk/>
            <pc:sldMk cId="3085629743" sldId="256"/>
            <ac:spMk id="41" creationId="{EF7181E0-327A-BCF5-BC61-4AA0D1ED1266}"/>
          </ac:spMkLst>
        </pc:sp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5" creationId="{15AA292A-059E-B509-53E8-B2490BB94E9A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7" creationId="{7E766DCE-7BBD-EA69-68BF-1D58DBF31F8B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9" creationId="{86FFBF58-D758-BE8F-8043-D097310C9D99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11" creationId="{3CD11C5B-D1E8-DE5B-AF69-CEE691043234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13" creationId="{78B05206-3D73-DC03-AD0B-661EE4CBBAF3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15" creationId="{974146C8-AD5A-BA3E-0ED8-F04B54917467}"/>
          </ac:picMkLst>
        </pc:picChg>
        <pc:picChg chg="del">
          <ac:chgData name="Fatima Pillosu" userId="a6295d4dc9e22643" providerId="LiveId" clId="{E3E581F2-B1B5-4939-95D2-71E3917A29DA}" dt="2023-08-17T21:08:29.321" v="2" actId="21"/>
          <ac:picMkLst>
            <pc:docMk/>
            <pc:sldMk cId="3085629743" sldId="256"/>
            <ac:picMk id="16" creationId="{B608197B-E6FC-B657-6DEA-1E82C3BC37CF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27" creationId="{EA9A5BAC-8EAB-6E86-E399-414FE1060C82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28" creationId="{85EDF89B-A931-4A83-7B93-F9307F9C300C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29" creationId="{5EBC1630-611F-D45F-AA6E-3B6DCCF8B5EC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30" creationId="{3B080540-A5F4-5BAD-58CC-597BAF5F4C3B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31" creationId="{F3454683-C5FA-1885-51F8-7B15F20486D3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32" creationId="{E85EA313-E322-2D51-46AA-0E3A29FDE62A}"/>
          </ac:picMkLst>
        </pc:picChg>
        <pc:picChg chg="add mod">
          <ac:chgData name="Fatima Pillosu" userId="a6295d4dc9e22643" providerId="LiveId" clId="{E3E581F2-B1B5-4939-95D2-71E3917A29DA}" dt="2023-08-17T21:08:56.247" v="12" actId="1036"/>
          <ac:picMkLst>
            <pc:docMk/>
            <pc:sldMk cId="3085629743" sldId="256"/>
            <ac:picMk id="33" creationId="{54762BA3-126E-737E-91AB-7EE3277F6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42577"/>
            <a:ext cx="58293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025045"/>
            <a:ext cx="51435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06637"/>
            <a:ext cx="1478756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06637"/>
            <a:ext cx="4350544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35864"/>
            <a:ext cx="5915025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54300"/>
            <a:ext cx="5915025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33187"/>
            <a:ext cx="291465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33187"/>
            <a:ext cx="291465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6639"/>
            <a:ext cx="5915025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11865"/>
            <a:ext cx="2901255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03799"/>
            <a:ext cx="2901255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11865"/>
            <a:ext cx="2915543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03799"/>
            <a:ext cx="2915543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7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963"/>
            <a:ext cx="2211884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29256"/>
            <a:ext cx="3471863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27835"/>
            <a:ext cx="2211884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963"/>
            <a:ext cx="2211884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29256"/>
            <a:ext cx="3471863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27835"/>
            <a:ext cx="2211884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06639"/>
            <a:ext cx="591502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33187"/>
            <a:ext cx="591502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338158"/>
            <a:ext cx="1543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7D8B-5216-4855-9B18-988676DBA41A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338158"/>
            <a:ext cx="231457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338158"/>
            <a:ext cx="1543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7A7A-1DA0-4CE8-A1DD-240697021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map of the world&#10;&#10;Description automatically generated">
            <a:extLst>
              <a:ext uri="{FF2B5EF4-FFF2-40B4-BE49-F238E27FC236}">
                <a16:creationId xmlns:a16="http://schemas.microsoft.com/office/drawing/2014/main" id="{EA9A5BAC-8EAB-6E86-E399-414FE1060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167640" y="741964"/>
            <a:ext cx="3240000" cy="1626404"/>
          </a:xfrm>
          <a:prstGeom prst="rect">
            <a:avLst/>
          </a:prstGeom>
        </p:spPr>
      </p:pic>
      <p:pic>
        <p:nvPicPr>
          <p:cNvPr id="28" name="Picture 27" descr="A map of the world&#10;&#10;Description automatically generated">
            <a:extLst>
              <a:ext uri="{FF2B5EF4-FFF2-40B4-BE49-F238E27FC236}">
                <a16:creationId xmlns:a16="http://schemas.microsoft.com/office/drawing/2014/main" id="{85EDF89B-A931-4A83-7B93-F9307F9C3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3462840" y="741964"/>
            <a:ext cx="3240000" cy="1626404"/>
          </a:xfrm>
          <a:prstGeom prst="rect">
            <a:avLst/>
          </a:prstGeom>
        </p:spPr>
      </p:pic>
      <p:pic>
        <p:nvPicPr>
          <p:cNvPr id="29" name="Picture 28" descr="A map of the world&#10;&#10;Description automatically generated">
            <a:extLst>
              <a:ext uri="{FF2B5EF4-FFF2-40B4-BE49-F238E27FC236}">
                <a16:creationId xmlns:a16="http://schemas.microsoft.com/office/drawing/2014/main" id="{5EBC1630-611F-D45F-AA6E-3B6DCCF8B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167640" y="2416753"/>
            <a:ext cx="3240000" cy="1626404"/>
          </a:xfrm>
          <a:prstGeom prst="rect">
            <a:avLst/>
          </a:prstGeom>
        </p:spPr>
      </p:pic>
      <p:pic>
        <p:nvPicPr>
          <p:cNvPr id="30" name="Picture 29" descr="A map of the world&#10;&#10;Description automatically generated">
            <a:extLst>
              <a:ext uri="{FF2B5EF4-FFF2-40B4-BE49-F238E27FC236}">
                <a16:creationId xmlns:a16="http://schemas.microsoft.com/office/drawing/2014/main" id="{3B080540-A5F4-5BAD-58CC-597BAF5F4C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3462840" y="2416753"/>
            <a:ext cx="3240000" cy="1626404"/>
          </a:xfrm>
          <a:prstGeom prst="rect">
            <a:avLst/>
          </a:prstGeom>
        </p:spPr>
      </p:pic>
      <p:pic>
        <p:nvPicPr>
          <p:cNvPr id="31" name="Picture 30" descr="A map of the world with different colored dots&#10;&#10;Description automatically generated">
            <a:extLst>
              <a:ext uri="{FF2B5EF4-FFF2-40B4-BE49-F238E27FC236}">
                <a16:creationId xmlns:a16="http://schemas.microsoft.com/office/drawing/2014/main" id="{F3454683-C5FA-1885-51F8-7B15F20486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167640" y="4091542"/>
            <a:ext cx="3240000" cy="1626403"/>
          </a:xfrm>
          <a:prstGeom prst="rect">
            <a:avLst/>
          </a:prstGeom>
        </p:spPr>
      </p:pic>
      <p:pic>
        <p:nvPicPr>
          <p:cNvPr id="32" name="Picture 31" descr="A map of the world&#10;&#10;Description automatically generated">
            <a:extLst>
              <a:ext uri="{FF2B5EF4-FFF2-40B4-BE49-F238E27FC236}">
                <a16:creationId xmlns:a16="http://schemas.microsoft.com/office/drawing/2014/main" id="{E85EA313-E322-2D51-46AA-0E3A29FDE6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4699" r="7231" b="4451"/>
          <a:stretch/>
        </p:blipFill>
        <p:spPr>
          <a:xfrm>
            <a:off x="3462840" y="4091542"/>
            <a:ext cx="3240000" cy="1626404"/>
          </a:xfrm>
          <a:prstGeom prst="rect">
            <a:avLst/>
          </a:prstGeom>
        </p:spPr>
      </p:pic>
      <p:pic>
        <p:nvPicPr>
          <p:cNvPr id="33" name="Picture 32" descr="A map of the world&#10;&#10;Description automatically generated">
            <a:extLst>
              <a:ext uri="{FF2B5EF4-FFF2-40B4-BE49-F238E27FC236}">
                <a16:creationId xmlns:a16="http://schemas.microsoft.com/office/drawing/2014/main" id="{54762BA3-126E-737E-91AB-7EE3277F6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27268" r="7231" b="65301"/>
          <a:stretch/>
        </p:blipFill>
        <p:spPr>
          <a:xfrm>
            <a:off x="46633" y="329927"/>
            <a:ext cx="6722013" cy="4120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0A92264-D592-8392-DBC6-84E06E708F21}"/>
              </a:ext>
            </a:extLst>
          </p:cNvPr>
          <p:cNvSpPr txBox="1"/>
          <p:nvPr/>
        </p:nvSpPr>
        <p:spPr>
          <a:xfrm>
            <a:off x="417095" y="188497"/>
            <a:ext cx="6007768" cy="24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mm/24h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01E33E-9EA2-3A6A-37BD-F9E253341346}"/>
              </a:ext>
            </a:extLst>
          </p:cNvPr>
          <p:cNvSpPr txBox="1"/>
          <p:nvPr/>
        </p:nvSpPr>
        <p:spPr>
          <a:xfrm>
            <a:off x="458956" y="-34205"/>
            <a:ext cx="600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24-hourly rainfall climatologies</a:t>
            </a:r>
            <a:endParaRPr lang="en-GB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D53DC-350B-A878-3DF8-C83A32FC5F80}"/>
              </a:ext>
            </a:extLst>
          </p:cNvPr>
          <p:cNvSpPr txBox="1"/>
          <p:nvPr/>
        </p:nvSpPr>
        <p:spPr>
          <a:xfrm>
            <a:off x="4929792" y="1955100"/>
            <a:ext cx="1182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MAM, 99.9th</a:t>
            </a:r>
            <a:endParaRPr lang="en-GB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D8ED4E-D9B0-CDD0-0F5F-E1EC4CEEC332}"/>
              </a:ext>
            </a:extLst>
          </p:cNvPr>
          <p:cNvSpPr txBox="1"/>
          <p:nvPr/>
        </p:nvSpPr>
        <p:spPr>
          <a:xfrm>
            <a:off x="1512823" y="3610635"/>
            <a:ext cx="1182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JJA, 99.9th</a:t>
            </a:r>
            <a:endParaRPr lang="en-GB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16896D-F225-6DED-9CF7-A4C84597DC46}"/>
              </a:ext>
            </a:extLst>
          </p:cNvPr>
          <p:cNvSpPr txBox="1"/>
          <p:nvPr/>
        </p:nvSpPr>
        <p:spPr>
          <a:xfrm>
            <a:off x="1512823" y="1955100"/>
            <a:ext cx="1182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DJF, 99.9th</a:t>
            </a:r>
            <a:endParaRPr lang="en-GB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9D868-72EB-E18F-BA52-8E449DEADD15}"/>
              </a:ext>
            </a:extLst>
          </p:cNvPr>
          <p:cNvSpPr txBox="1"/>
          <p:nvPr/>
        </p:nvSpPr>
        <p:spPr>
          <a:xfrm>
            <a:off x="4929792" y="3610635"/>
            <a:ext cx="11822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SON, 99.9th</a:t>
            </a:r>
            <a:endParaRPr lang="en-GB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C2A4E-49CB-1B38-C805-560174937E18}"/>
              </a:ext>
            </a:extLst>
          </p:cNvPr>
          <p:cNvSpPr txBox="1"/>
          <p:nvPr/>
        </p:nvSpPr>
        <p:spPr>
          <a:xfrm>
            <a:off x="1512823" y="5319119"/>
            <a:ext cx="12865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YEAR, 99.9th</a:t>
            </a:r>
            <a:endParaRPr lang="en-GB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7181E0-327A-BCF5-BC61-4AA0D1ED1266}"/>
              </a:ext>
            </a:extLst>
          </p:cNvPr>
          <p:cNvSpPr txBox="1"/>
          <p:nvPr/>
        </p:nvSpPr>
        <p:spPr>
          <a:xfrm>
            <a:off x="4929792" y="5319119"/>
            <a:ext cx="12865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YEAR, 99.98th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0856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2023-08-17T20:53:29Z</dcterms:created>
  <dcterms:modified xsi:type="dcterms:W3CDTF">2023-08-17T21:08:58Z</dcterms:modified>
</cp:coreProperties>
</file>