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6799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BC3DC-39E1-4A54-BB80-9BCD4CA7F0D9}" v="4" dt="2023-08-17T14:32:0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12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6DBC3DC-39E1-4A54-BB80-9BCD4CA7F0D9}"/>
    <pc:docChg chg="undo custSel modSld">
      <pc:chgData name="Fatima Pillosu" userId="a6295d4dc9e22643" providerId="LiveId" clId="{06DBC3DC-39E1-4A54-BB80-9BCD4CA7F0D9}" dt="2023-08-17T14:32:08.626" v="49" actId="1076"/>
      <pc:docMkLst>
        <pc:docMk/>
      </pc:docMkLst>
      <pc:sldChg chg="addSp delSp modSp mod">
        <pc:chgData name="Fatima Pillosu" userId="a6295d4dc9e22643" providerId="LiveId" clId="{06DBC3DC-39E1-4A54-BB80-9BCD4CA7F0D9}" dt="2023-08-17T14:32:08.626" v="49" actId="1076"/>
        <pc:sldMkLst>
          <pc:docMk/>
          <pc:sldMk cId="3641286911" sldId="256"/>
        </pc:sldMkLst>
        <pc:spChg chg="del">
          <ac:chgData name="Fatima Pillosu" userId="a6295d4dc9e22643" providerId="LiveId" clId="{06DBC3DC-39E1-4A54-BB80-9BCD4CA7F0D9}" dt="2023-08-17T14:31:17.634" v="20" actId="21"/>
          <ac:spMkLst>
            <pc:docMk/>
            <pc:sldMk cId="3641286911" sldId="256"/>
            <ac:spMk id="55" creationId="{A37F3B26-B4D7-CAAD-9830-4D85EDCA8796}"/>
          </ac:spMkLst>
        </pc:spChg>
        <pc:spChg chg="del mod">
          <ac:chgData name="Fatima Pillosu" userId="a6295d4dc9e22643" providerId="LiveId" clId="{06DBC3DC-39E1-4A54-BB80-9BCD4CA7F0D9}" dt="2023-08-17T14:31:17.634" v="20" actId="21"/>
          <ac:spMkLst>
            <pc:docMk/>
            <pc:sldMk cId="3641286911" sldId="256"/>
            <ac:spMk id="56" creationId="{2D0E372A-86F4-C530-CC20-15E44662FF60}"/>
          </ac:spMkLst>
        </pc:spChg>
        <pc:spChg chg="del mod">
          <ac:chgData name="Fatima Pillosu" userId="a6295d4dc9e22643" providerId="LiveId" clId="{06DBC3DC-39E1-4A54-BB80-9BCD4CA7F0D9}" dt="2023-08-17T14:31:17.634" v="20" actId="21"/>
          <ac:spMkLst>
            <pc:docMk/>
            <pc:sldMk cId="3641286911" sldId="256"/>
            <ac:spMk id="57" creationId="{673B5A95-CC0A-EE52-5D49-D2E9537E5DE4}"/>
          </ac:spMkLst>
        </pc:spChg>
        <pc:spChg chg="del mod">
          <ac:chgData name="Fatima Pillosu" userId="a6295d4dc9e22643" providerId="LiveId" clId="{06DBC3DC-39E1-4A54-BB80-9BCD4CA7F0D9}" dt="2023-08-17T14:31:17.634" v="20" actId="21"/>
          <ac:spMkLst>
            <pc:docMk/>
            <pc:sldMk cId="3641286911" sldId="256"/>
            <ac:spMk id="58" creationId="{65CE9C07-906D-453B-8F32-0EA1DBEB5C7F}"/>
          </ac:spMkLst>
        </pc:spChg>
        <pc:spChg chg="add del">
          <ac:chgData name="Fatima Pillosu" userId="a6295d4dc9e22643" providerId="LiveId" clId="{06DBC3DC-39E1-4A54-BB80-9BCD4CA7F0D9}" dt="2023-08-17T14:31:13.450" v="19" actId="478"/>
          <ac:spMkLst>
            <pc:docMk/>
            <pc:sldMk cId="3641286911" sldId="256"/>
            <ac:spMk id="59" creationId="{6326873E-C0A7-D6E5-31F6-DC407775D273}"/>
          </ac:spMkLst>
        </pc:spChg>
        <pc:spChg chg="add del mod">
          <ac:chgData name="Fatima Pillosu" userId="a6295d4dc9e22643" providerId="LiveId" clId="{06DBC3DC-39E1-4A54-BB80-9BCD4CA7F0D9}" dt="2023-08-17T14:31:48.377" v="46" actId="21"/>
          <ac:spMkLst>
            <pc:docMk/>
            <pc:sldMk cId="3641286911" sldId="256"/>
            <ac:spMk id="64" creationId="{84DEC63E-33FE-7FA6-CBC8-40EF99417A5A}"/>
          </ac:spMkLst>
        </pc:spChg>
        <pc:spChg chg="add del mod">
          <ac:chgData name="Fatima Pillosu" userId="a6295d4dc9e22643" providerId="LiveId" clId="{06DBC3DC-39E1-4A54-BB80-9BCD4CA7F0D9}" dt="2023-08-17T14:31:48.377" v="46" actId="21"/>
          <ac:spMkLst>
            <pc:docMk/>
            <pc:sldMk cId="3641286911" sldId="256"/>
            <ac:spMk id="65" creationId="{6D62925E-3BE4-9645-2916-8D0D2B8E6F10}"/>
          </ac:spMkLst>
        </pc:spChg>
        <pc:spChg chg="add del mod">
          <ac:chgData name="Fatima Pillosu" userId="a6295d4dc9e22643" providerId="LiveId" clId="{06DBC3DC-39E1-4A54-BB80-9BCD4CA7F0D9}" dt="2023-08-17T14:31:48.377" v="46" actId="21"/>
          <ac:spMkLst>
            <pc:docMk/>
            <pc:sldMk cId="3641286911" sldId="256"/>
            <ac:spMk id="66" creationId="{412FD844-8AA1-5A4D-E988-06FA4F1A31E6}"/>
          </ac:spMkLst>
        </pc:spChg>
        <pc:spChg chg="add del mod">
          <ac:chgData name="Fatima Pillosu" userId="a6295d4dc9e22643" providerId="LiveId" clId="{06DBC3DC-39E1-4A54-BB80-9BCD4CA7F0D9}" dt="2023-08-17T14:31:48.377" v="46" actId="21"/>
          <ac:spMkLst>
            <pc:docMk/>
            <pc:sldMk cId="3641286911" sldId="256"/>
            <ac:spMk id="67" creationId="{D2006522-67A8-2E76-8044-A103BC1F9307}"/>
          </ac:spMkLst>
        </pc:spChg>
        <pc:spChg chg="add mod">
          <ac:chgData name="Fatima Pillosu" userId="a6295d4dc9e22643" providerId="LiveId" clId="{06DBC3DC-39E1-4A54-BB80-9BCD4CA7F0D9}" dt="2023-08-17T14:32:03.182" v="47"/>
          <ac:spMkLst>
            <pc:docMk/>
            <pc:sldMk cId="3641286911" sldId="256"/>
            <ac:spMk id="72" creationId="{BAF7A1E9-74C6-8CD1-5215-A76EB5D425DD}"/>
          </ac:spMkLst>
        </pc:spChg>
        <pc:spChg chg="add mod">
          <ac:chgData name="Fatima Pillosu" userId="a6295d4dc9e22643" providerId="LiveId" clId="{06DBC3DC-39E1-4A54-BB80-9BCD4CA7F0D9}" dt="2023-08-17T14:32:03.182" v="47"/>
          <ac:spMkLst>
            <pc:docMk/>
            <pc:sldMk cId="3641286911" sldId="256"/>
            <ac:spMk id="73" creationId="{C2E479D5-AA8E-3B7A-01F3-215BB5AD3E66}"/>
          </ac:spMkLst>
        </pc:spChg>
        <pc:spChg chg="add mod">
          <ac:chgData name="Fatima Pillosu" userId="a6295d4dc9e22643" providerId="LiveId" clId="{06DBC3DC-39E1-4A54-BB80-9BCD4CA7F0D9}" dt="2023-08-17T14:32:03.182" v="47"/>
          <ac:spMkLst>
            <pc:docMk/>
            <pc:sldMk cId="3641286911" sldId="256"/>
            <ac:spMk id="74" creationId="{AC8EC79D-B7AB-CA6D-E30B-9921556CB2A0}"/>
          </ac:spMkLst>
        </pc:spChg>
        <pc:spChg chg="add mod">
          <ac:chgData name="Fatima Pillosu" userId="a6295d4dc9e22643" providerId="LiveId" clId="{06DBC3DC-39E1-4A54-BB80-9BCD4CA7F0D9}" dt="2023-08-17T14:32:03.182" v="47"/>
          <ac:spMkLst>
            <pc:docMk/>
            <pc:sldMk cId="3641286911" sldId="256"/>
            <ac:spMk id="75" creationId="{C64977C3-CC97-5EBF-4AEF-FB143C3CA779}"/>
          </ac:spMkLst>
        </pc:spChg>
        <pc:picChg chg="del">
          <ac:chgData name="Fatima Pillosu" userId="a6295d4dc9e22643" providerId="LiveId" clId="{06DBC3DC-39E1-4A54-BB80-9BCD4CA7F0D9}" dt="2023-08-17T14:31:17.634" v="20" actId="21"/>
          <ac:picMkLst>
            <pc:docMk/>
            <pc:sldMk cId="3641286911" sldId="256"/>
            <ac:picMk id="51" creationId="{F3E6F746-1DA9-6B24-5B09-371AE1C7051D}"/>
          </ac:picMkLst>
        </pc:picChg>
        <pc:picChg chg="del mod">
          <ac:chgData name="Fatima Pillosu" userId="a6295d4dc9e22643" providerId="LiveId" clId="{06DBC3DC-39E1-4A54-BB80-9BCD4CA7F0D9}" dt="2023-08-17T14:31:17.634" v="20" actId="21"/>
          <ac:picMkLst>
            <pc:docMk/>
            <pc:sldMk cId="3641286911" sldId="256"/>
            <ac:picMk id="52" creationId="{925DE9E6-0874-D739-6CB6-84B4ACC59A73}"/>
          </ac:picMkLst>
        </pc:picChg>
        <pc:picChg chg="del mod">
          <ac:chgData name="Fatima Pillosu" userId="a6295d4dc9e22643" providerId="LiveId" clId="{06DBC3DC-39E1-4A54-BB80-9BCD4CA7F0D9}" dt="2023-08-17T14:31:17.634" v="20" actId="21"/>
          <ac:picMkLst>
            <pc:docMk/>
            <pc:sldMk cId="3641286911" sldId="256"/>
            <ac:picMk id="53" creationId="{AF942C95-6D24-09DA-52A8-76D988B2C0E9}"/>
          </ac:picMkLst>
        </pc:picChg>
        <pc:picChg chg="del mod">
          <ac:chgData name="Fatima Pillosu" userId="a6295d4dc9e22643" providerId="LiveId" clId="{06DBC3DC-39E1-4A54-BB80-9BCD4CA7F0D9}" dt="2023-08-17T14:31:17.634" v="20" actId="21"/>
          <ac:picMkLst>
            <pc:docMk/>
            <pc:sldMk cId="3641286911" sldId="256"/>
            <ac:picMk id="54" creationId="{3240925A-07BC-0EF7-8B9D-C3101708BFC8}"/>
          </ac:picMkLst>
        </pc:picChg>
        <pc:picChg chg="add del mod">
          <ac:chgData name="Fatima Pillosu" userId="a6295d4dc9e22643" providerId="LiveId" clId="{06DBC3DC-39E1-4A54-BB80-9BCD4CA7F0D9}" dt="2023-08-17T14:31:48.377" v="46" actId="21"/>
          <ac:picMkLst>
            <pc:docMk/>
            <pc:sldMk cId="3641286911" sldId="256"/>
            <ac:picMk id="60" creationId="{CF11D177-A67A-704C-9113-04F5A1A19D8D}"/>
          </ac:picMkLst>
        </pc:picChg>
        <pc:picChg chg="add del mod">
          <ac:chgData name="Fatima Pillosu" userId="a6295d4dc9e22643" providerId="LiveId" clId="{06DBC3DC-39E1-4A54-BB80-9BCD4CA7F0D9}" dt="2023-08-17T14:31:48.377" v="46" actId="21"/>
          <ac:picMkLst>
            <pc:docMk/>
            <pc:sldMk cId="3641286911" sldId="256"/>
            <ac:picMk id="61" creationId="{894327CF-9DCE-7B88-D11C-F531CEDA5F60}"/>
          </ac:picMkLst>
        </pc:picChg>
        <pc:picChg chg="add del mod">
          <ac:chgData name="Fatima Pillosu" userId="a6295d4dc9e22643" providerId="LiveId" clId="{06DBC3DC-39E1-4A54-BB80-9BCD4CA7F0D9}" dt="2023-08-17T14:31:48.377" v="46" actId="21"/>
          <ac:picMkLst>
            <pc:docMk/>
            <pc:sldMk cId="3641286911" sldId="256"/>
            <ac:picMk id="62" creationId="{113D517F-1E5B-D2FD-EA3E-EEC6F93CC156}"/>
          </ac:picMkLst>
        </pc:picChg>
        <pc:picChg chg="add del mod">
          <ac:chgData name="Fatima Pillosu" userId="a6295d4dc9e22643" providerId="LiveId" clId="{06DBC3DC-39E1-4A54-BB80-9BCD4CA7F0D9}" dt="2023-08-17T14:31:48.377" v="46" actId="21"/>
          <ac:picMkLst>
            <pc:docMk/>
            <pc:sldMk cId="3641286911" sldId="256"/>
            <ac:picMk id="63" creationId="{2F3B565D-6F66-FE75-DFF6-BF0E7729E170}"/>
          </ac:picMkLst>
        </pc:picChg>
        <pc:picChg chg="add mod">
          <ac:chgData name="Fatima Pillosu" userId="a6295d4dc9e22643" providerId="LiveId" clId="{06DBC3DC-39E1-4A54-BB80-9BCD4CA7F0D9}" dt="2023-08-17T14:32:03.182" v="47"/>
          <ac:picMkLst>
            <pc:docMk/>
            <pc:sldMk cId="3641286911" sldId="256"/>
            <ac:picMk id="68" creationId="{CEA0E270-FD12-6E86-3D3A-C39B0E26293B}"/>
          </ac:picMkLst>
        </pc:picChg>
        <pc:picChg chg="add mod">
          <ac:chgData name="Fatima Pillosu" userId="a6295d4dc9e22643" providerId="LiveId" clId="{06DBC3DC-39E1-4A54-BB80-9BCD4CA7F0D9}" dt="2023-08-17T14:32:03.182" v="47"/>
          <ac:picMkLst>
            <pc:docMk/>
            <pc:sldMk cId="3641286911" sldId="256"/>
            <ac:picMk id="69" creationId="{CA235D99-E708-4A13-87B3-475D667A2400}"/>
          </ac:picMkLst>
        </pc:picChg>
        <pc:picChg chg="add mod">
          <ac:chgData name="Fatima Pillosu" userId="a6295d4dc9e22643" providerId="LiveId" clId="{06DBC3DC-39E1-4A54-BB80-9BCD4CA7F0D9}" dt="2023-08-17T14:32:03.182" v="47"/>
          <ac:picMkLst>
            <pc:docMk/>
            <pc:sldMk cId="3641286911" sldId="256"/>
            <ac:picMk id="70" creationId="{48D0815F-3248-86EC-B0E4-C5A9F20D7CCC}"/>
          </ac:picMkLst>
        </pc:picChg>
        <pc:picChg chg="add mod">
          <ac:chgData name="Fatima Pillosu" userId="a6295d4dc9e22643" providerId="LiveId" clId="{06DBC3DC-39E1-4A54-BB80-9BCD4CA7F0D9}" dt="2023-08-17T14:32:08.626" v="49" actId="1076"/>
          <ac:picMkLst>
            <pc:docMk/>
            <pc:sldMk cId="3641286911" sldId="256"/>
            <ac:picMk id="71" creationId="{F80DFB1D-D049-ED6B-F767-4451DDCD1C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78222"/>
            <a:ext cx="3977958" cy="250642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3781306"/>
            <a:ext cx="3509963" cy="1738167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383297"/>
            <a:ext cx="1009114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383297"/>
            <a:ext cx="296884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5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4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794831"/>
            <a:ext cx="4036457" cy="2994714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4817876"/>
            <a:ext cx="4036457" cy="157484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9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916484"/>
            <a:ext cx="198897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916484"/>
            <a:ext cx="198897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83299"/>
            <a:ext cx="403645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764832"/>
            <a:ext cx="1979838" cy="86491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2629749"/>
            <a:ext cx="197983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764832"/>
            <a:ext cx="1989588" cy="86491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2629749"/>
            <a:ext cx="19895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79954"/>
            <a:ext cx="1509406" cy="167984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036570"/>
            <a:ext cx="2369225" cy="5116178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159794"/>
            <a:ext cx="1509406" cy="40012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67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479954"/>
            <a:ext cx="1509406" cy="1679840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036570"/>
            <a:ext cx="2369225" cy="5116178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2159794"/>
            <a:ext cx="1509406" cy="40012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8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383299"/>
            <a:ext cx="403645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916484"/>
            <a:ext cx="403645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6672698"/>
            <a:ext cx="1052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943A-0CC1-4FFB-A398-BB925BB3D75D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6672698"/>
            <a:ext cx="157948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6672698"/>
            <a:ext cx="105298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564-E580-4BDE-A4F2-E6EA94FEB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2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graph showing a number of values&#10;&#10;Description automatically generated">
            <a:extLst>
              <a:ext uri="{FF2B5EF4-FFF2-40B4-BE49-F238E27FC236}">
                <a16:creationId xmlns:a16="http://schemas.microsoft.com/office/drawing/2014/main" id="{CEA0E270-FD12-6E86-3D3A-C39B0E26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080" y="0"/>
            <a:ext cx="5400000" cy="1800000"/>
          </a:xfrm>
          <a:prstGeom prst="rect">
            <a:avLst/>
          </a:prstGeom>
        </p:spPr>
      </p:pic>
      <p:pic>
        <p:nvPicPr>
          <p:cNvPr id="69" name="Picture 68" descr="A graph showing the value of a number&#10;&#10;Description automatically generated">
            <a:extLst>
              <a:ext uri="{FF2B5EF4-FFF2-40B4-BE49-F238E27FC236}">
                <a16:creationId xmlns:a16="http://schemas.microsoft.com/office/drawing/2014/main" id="{CA235D99-E708-4A13-87B3-475D667A2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080" y="1796370"/>
            <a:ext cx="5400000" cy="1800000"/>
          </a:xfrm>
          <a:prstGeom prst="rect">
            <a:avLst/>
          </a:prstGeom>
        </p:spPr>
      </p:pic>
      <p:pic>
        <p:nvPicPr>
          <p:cNvPr id="70" name="Picture 6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D0815F-3248-86EC-B0E4-C5A9F20D7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080" y="3592740"/>
            <a:ext cx="5400000" cy="1800000"/>
          </a:xfrm>
          <a:prstGeom prst="rect">
            <a:avLst/>
          </a:prstGeom>
        </p:spPr>
      </p:pic>
      <p:pic>
        <p:nvPicPr>
          <p:cNvPr id="71" name="Picture 70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F80DFB1D-D049-ED6B-F767-4451DDCD1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080" y="5389110"/>
            <a:ext cx="5400000" cy="1800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AF7A1E9-74C6-8CD1-5215-A76EB5D425DD}"/>
              </a:ext>
            </a:extLst>
          </p:cNvPr>
          <p:cNvSpPr txBox="1"/>
          <p:nvPr/>
        </p:nvSpPr>
        <p:spPr>
          <a:xfrm>
            <a:off x="685800" y="322396"/>
            <a:ext cx="1264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Raw STVL</a:t>
            </a:r>
            <a:endParaRPr lang="en-GB" sz="1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E479D5-AA8E-3B7A-01F3-215BB5AD3E66}"/>
              </a:ext>
            </a:extLst>
          </p:cNvPr>
          <p:cNvSpPr txBox="1"/>
          <p:nvPr/>
        </p:nvSpPr>
        <p:spPr>
          <a:xfrm>
            <a:off x="685800" y="2087513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Clean STVL</a:t>
            </a:r>
          </a:p>
          <a:p>
            <a:r>
              <a:rPr lang="it-IT" sz="1000" b="1" dirty="0"/>
              <a:t>CPC Coeff_Grid2Point = 5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8EC79D-B7AB-CA6D-E30B-9921556CB2A0}"/>
              </a:ext>
            </a:extLst>
          </p:cNvPr>
          <p:cNvSpPr txBox="1"/>
          <p:nvPr/>
        </p:nvSpPr>
        <p:spPr>
          <a:xfrm>
            <a:off x="685800" y="3923798"/>
            <a:ext cx="17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Clean STVL</a:t>
            </a:r>
          </a:p>
          <a:p>
            <a:r>
              <a:rPr lang="it-IT" sz="1000" b="1" dirty="0"/>
              <a:t>CPC Coeff_Grid2Point = 20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4977C3-CC97-5EBF-4AEF-FB143C3CA779}"/>
              </a:ext>
            </a:extLst>
          </p:cNvPr>
          <p:cNvSpPr txBox="1"/>
          <p:nvPr/>
        </p:nvSpPr>
        <p:spPr>
          <a:xfrm>
            <a:off x="685800" y="5699123"/>
            <a:ext cx="17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/>
              <a:t>Clean STVL</a:t>
            </a:r>
          </a:p>
          <a:p>
            <a:r>
              <a:rPr lang="it-IT" sz="1000" b="1" dirty="0"/>
              <a:t>CPC Coeff_Grid2Point = 100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64128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287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2023-08-17T09:44:36Z</dcterms:created>
  <dcterms:modified xsi:type="dcterms:W3CDTF">2023-08-17T14:32:10Z</dcterms:modified>
</cp:coreProperties>
</file>