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8" r:id="rId2"/>
    <p:sldId id="281" r:id="rId3"/>
    <p:sldId id="272" r:id="rId4"/>
    <p:sldId id="284" r:id="rId5"/>
    <p:sldId id="286" r:id="rId6"/>
    <p:sldId id="274" r:id="rId7"/>
    <p:sldId id="285" r:id="rId8"/>
    <p:sldId id="275" r:id="rId9"/>
    <p:sldId id="287" r:id="rId10"/>
    <p:sldId id="282"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FA"/>
    <a:srgbClr val="EA8A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70076-90D0-4663-8FEC-B24F164949C1}" v="6" dt="2024-04-22T11:45:34.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7" autoAdjust="0"/>
    <p:restoredTop sz="94660"/>
  </p:normalViewPr>
  <p:slideViewPr>
    <p:cSldViewPr snapToGrid="0">
      <p:cViewPr>
        <p:scale>
          <a:sx n="60" d="100"/>
          <a:sy n="60" d="100"/>
        </p:scale>
        <p:origin x="84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Pillosu" userId="a6295d4dc9e22643" providerId="LiveId" clId="{6B5D4397-9A97-486C-AAF3-32CCFF9BD0F7}"/>
    <pc:docChg chg="undo custSel addSld delSld modSld sldOrd delMainMaster">
      <pc:chgData name="Fatima Pillosu" userId="a6295d4dc9e22643" providerId="LiveId" clId="{6B5D4397-9A97-486C-AAF3-32CCFF9BD0F7}" dt="2024-02-21T10:47:18.503" v="9816" actId="20577"/>
      <pc:docMkLst>
        <pc:docMk/>
      </pc:docMkLst>
      <pc:sldChg chg="del ord">
        <pc:chgData name="Fatima Pillosu" userId="a6295d4dc9e22643" providerId="LiveId" clId="{6B5D4397-9A97-486C-AAF3-32CCFF9BD0F7}" dt="2024-01-11T12:28:53.845" v="1065" actId="47"/>
        <pc:sldMkLst>
          <pc:docMk/>
          <pc:sldMk cId="2188032262" sldId="256"/>
        </pc:sldMkLst>
      </pc:sldChg>
      <pc:sldChg chg="addSp delSp modSp del mod">
        <pc:chgData name="Fatima Pillosu" userId="a6295d4dc9e22643" providerId="LiveId" clId="{6B5D4397-9A97-486C-AAF3-32CCFF9BD0F7}" dt="2024-01-11T13:01:00.426" v="2819" actId="47"/>
        <pc:sldMkLst>
          <pc:docMk/>
          <pc:sldMk cId="825724485" sldId="257"/>
        </pc:sldMkLst>
        <pc:spChg chg="add del mod">
          <ac:chgData name="Fatima Pillosu" userId="a6295d4dc9e22643" providerId="LiveId" clId="{6B5D4397-9A97-486C-AAF3-32CCFF9BD0F7}" dt="2024-01-11T12:50:27.886" v="1758" actId="478"/>
          <ac:spMkLst>
            <pc:docMk/>
            <pc:sldMk cId="825724485" sldId="257"/>
            <ac:spMk id="3" creationId="{B8D2A845-6777-03EA-E47C-531EE9300D1C}"/>
          </ac:spMkLst>
        </pc:spChg>
        <pc:spChg chg="del">
          <ac:chgData name="Fatima Pillosu" userId="a6295d4dc9e22643" providerId="LiveId" clId="{6B5D4397-9A97-486C-AAF3-32CCFF9BD0F7}" dt="2024-01-11T12:50:22.957" v="1755" actId="478"/>
          <ac:spMkLst>
            <pc:docMk/>
            <pc:sldMk cId="825724485" sldId="257"/>
            <ac:spMk id="4" creationId="{D0F6E457-8D92-D504-0B49-D075E787B482}"/>
          </ac:spMkLst>
        </pc:spChg>
        <pc:spChg chg="del">
          <ac:chgData name="Fatima Pillosu" userId="a6295d4dc9e22643" providerId="LiveId" clId="{6B5D4397-9A97-486C-AAF3-32CCFF9BD0F7}" dt="2024-01-11T12:50:27.886" v="1758" actId="478"/>
          <ac:spMkLst>
            <pc:docMk/>
            <pc:sldMk cId="825724485" sldId="257"/>
            <ac:spMk id="7" creationId="{9A313259-C899-3FC2-C8A4-6953885703B3}"/>
          </ac:spMkLst>
        </pc:spChg>
        <pc:spChg chg="del">
          <ac:chgData name="Fatima Pillosu" userId="a6295d4dc9e22643" providerId="LiveId" clId="{6B5D4397-9A97-486C-AAF3-32CCFF9BD0F7}" dt="2024-01-11T12:50:27.886" v="1758" actId="478"/>
          <ac:spMkLst>
            <pc:docMk/>
            <pc:sldMk cId="825724485" sldId="257"/>
            <ac:spMk id="8" creationId="{49F2F051-534B-B03C-13FB-A74034C62557}"/>
          </ac:spMkLst>
        </pc:spChg>
        <pc:spChg chg="del">
          <ac:chgData name="Fatima Pillosu" userId="a6295d4dc9e22643" providerId="LiveId" clId="{6B5D4397-9A97-486C-AAF3-32CCFF9BD0F7}" dt="2024-01-11T12:50:27.886" v="1758" actId="478"/>
          <ac:spMkLst>
            <pc:docMk/>
            <pc:sldMk cId="825724485" sldId="257"/>
            <ac:spMk id="9" creationId="{859E1F79-1C46-57C2-2386-5253B3296211}"/>
          </ac:spMkLst>
        </pc:spChg>
        <pc:spChg chg="del">
          <ac:chgData name="Fatima Pillosu" userId="a6295d4dc9e22643" providerId="LiveId" clId="{6B5D4397-9A97-486C-AAF3-32CCFF9BD0F7}" dt="2024-01-11T12:50:27.886" v="1758" actId="478"/>
          <ac:spMkLst>
            <pc:docMk/>
            <pc:sldMk cId="825724485" sldId="257"/>
            <ac:spMk id="10" creationId="{D9FCA062-A948-8978-001B-1DF285565253}"/>
          </ac:spMkLst>
        </pc:spChg>
        <pc:picChg chg="del">
          <ac:chgData name="Fatima Pillosu" userId="a6295d4dc9e22643" providerId="LiveId" clId="{6B5D4397-9A97-486C-AAF3-32CCFF9BD0F7}" dt="2024-01-11T12:50:24.704" v="1757" actId="478"/>
          <ac:picMkLst>
            <pc:docMk/>
            <pc:sldMk cId="825724485" sldId="257"/>
            <ac:picMk id="5" creationId="{03352495-6CCB-0074-AC67-18D1FDA51AC5}"/>
          </ac:picMkLst>
        </pc:picChg>
        <pc:picChg chg="del">
          <ac:chgData name="Fatima Pillosu" userId="a6295d4dc9e22643" providerId="LiveId" clId="{6B5D4397-9A97-486C-AAF3-32CCFF9BD0F7}" dt="2024-01-11T12:50:24.110" v="1756" actId="478"/>
          <ac:picMkLst>
            <pc:docMk/>
            <pc:sldMk cId="825724485" sldId="257"/>
            <ac:picMk id="6" creationId="{F4654258-7B37-739B-99D1-5959ED69560E}"/>
          </ac:picMkLst>
        </pc:picChg>
      </pc:sldChg>
      <pc:sldChg chg="addSp delSp modSp del mod ord">
        <pc:chgData name="Fatima Pillosu" userId="a6295d4dc9e22643" providerId="LiveId" clId="{6B5D4397-9A97-486C-AAF3-32CCFF9BD0F7}" dt="2024-01-11T13:17:04.234" v="3233" actId="47"/>
        <pc:sldMkLst>
          <pc:docMk/>
          <pc:sldMk cId="916475960" sldId="258"/>
        </pc:sldMkLst>
        <pc:picChg chg="add del">
          <ac:chgData name="Fatima Pillosu" userId="a6295d4dc9e22643" providerId="LiveId" clId="{6B5D4397-9A97-486C-AAF3-32CCFF9BD0F7}" dt="2024-01-11T12:53:11.054" v="1781" actId="22"/>
          <ac:picMkLst>
            <pc:docMk/>
            <pc:sldMk cId="916475960" sldId="258"/>
            <ac:picMk id="3" creationId="{50139B1B-9A68-6312-6BD3-7C200BAF5921}"/>
          </ac:picMkLst>
        </pc:picChg>
        <pc:picChg chg="mod">
          <ac:chgData name="Fatima Pillosu" userId="a6295d4dc9e22643" providerId="LiveId" clId="{6B5D4397-9A97-486C-AAF3-32CCFF9BD0F7}" dt="2024-01-11T12:51:25.671" v="1774" actId="1076"/>
          <ac:picMkLst>
            <pc:docMk/>
            <pc:sldMk cId="916475960" sldId="258"/>
            <ac:picMk id="7" creationId="{CDEAF50D-F196-D61B-911B-56E01CE9E107}"/>
          </ac:picMkLst>
        </pc:picChg>
      </pc:sldChg>
      <pc:sldChg chg="del">
        <pc:chgData name="Fatima Pillosu" userId="a6295d4dc9e22643" providerId="LiveId" clId="{6B5D4397-9A97-486C-AAF3-32CCFF9BD0F7}" dt="2024-02-20T05:24:24.034" v="5797" actId="47"/>
        <pc:sldMkLst>
          <pc:docMk/>
          <pc:sldMk cId="2796216848" sldId="268"/>
        </pc:sldMkLst>
      </pc:sldChg>
      <pc:sldChg chg="del">
        <pc:chgData name="Fatima Pillosu" userId="a6295d4dc9e22643" providerId="LiveId" clId="{6B5D4397-9A97-486C-AAF3-32CCFF9BD0F7}" dt="2024-02-20T05:24:24.985" v="5798" actId="47"/>
        <pc:sldMkLst>
          <pc:docMk/>
          <pc:sldMk cId="1560194345" sldId="269"/>
        </pc:sldMkLst>
      </pc:sldChg>
      <pc:sldChg chg="del">
        <pc:chgData name="Fatima Pillosu" userId="a6295d4dc9e22643" providerId="LiveId" clId="{6B5D4397-9A97-486C-AAF3-32CCFF9BD0F7}" dt="2024-02-20T05:24:29.781" v="5799" actId="47"/>
        <pc:sldMkLst>
          <pc:docMk/>
          <pc:sldMk cId="2949915243" sldId="270"/>
        </pc:sldMkLst>
      </pc:sldChg>
      <pc:sldChg chg="del">
        <pc:chgData name="Fatima Pillosu" userId="a6295d4dc9e22643" providerId="LiveId" clId="{6B5D4397-9A97-486C-AAF3-32CCFF9BD0F7}" dt="2024-02-20T05:24:30.578" v="5800" actId="47"/>
        <pc:sldMkLst>
          <pc:docMk/>
          <pc:sldMk cId="949334351" sldId="271"/>
        </pc:sldMkLst>
      </pc:sldChg>
      <pc:sldChg chg="addSp delSp modSp new mod">
        <pc:chgData name="Fatima Pillosu" userId="a6295d4dc9e22643" providerId="LiveId" clId="{6B5D4397-9A97-486C-AAF3-32CCFF9BD0F7}" dt="2024-02-20T06:36:04.004" v="8922" actId="20577"/>
        <pc:sldMkLst>
          <pc:docMk/>
          <pc:sldMk cId="1953709621" sldId="272"/>
        </pc:sldMkLst>
        <pc:spChg chg="del">
          <ac:chgData name="Fatima Pillosu" userId="a6295d4dc9e22643" providerId="LiveId" clId="{6B5D4397-9A97-486C-AAF3-32CCFF9BD0F7}" dt="2024-01-11T11:28:29.445" v="1" actId="478"/>
          <ac:spMkLst>
            <pc:docMk/>
            <pc:sldMk cId="1953709621" sldId="272"/>
            <ac:spMk id="2" creationId="{E11DC055-EDF3-8474-4A0A-8DE1919B937F}"/>
          </ac:spMkLst>
        </pc:spChg>
        <pc:spChg chg="del">
          <ac:chgData name="Fatima Pillosu" userId="a6295d4dc9e22643" providerId="LiveId" clId="{6B5D4397-9A97-486C-AAF3-32CCFF9BD0F7}" dt="2024-01-11T11:28:30.906" v="2" actId="478"/>
          <ac:spMkLst>
            <pc:docMk/>
            <pc:sldMk cId="1953709621" sldId="272"/>
            <ac:spMk id="3" creationId="{677B833C-F223-44D9-403A-15916C6FEC69}"/>
          </ac:spMkLst>
        </pc:spChg>
        <pc:spChg chg="add mod">
          <ac:chgData name="Fatima Pillosu" userId="a6295d4dc9e22643" providerId="LiveId" clId="{6B5D4397-9A97-486C-AAF3-32CCFF9BD0F7}" dt="2024-01-11T11:31:52.509" v="57" actId="207"/>
          <ac:spMkLst>
            <pc:docMk/>
            <pc:sldMk cId="1953709621" sldId="272"/>
            <ac:spMk id="4" creationId="{3554AE82-3E18-EC81-F9F9-B3705932EA8C}"/>
          </ac:spMkLst>
        </pc:spChg>
        <pc:spChg chg="add del mod">
          <ac:chgData name="Fatima Pillosu" userId="a6295d4dc9e22643" providerId="LiveId" clId="{6B5D4397-9A97-486C-AAF3-32CCFF9BD0F7}" dt="2024-01-11T13:15:08.983" v="3198" actId="478"/>
          <ac:spMkLst>
            <pc:docMk/>
            <pc:sldMk cId="1953709621" sldId="272"/>
            <ac:spMk id="5" creationId="{909952FB-94FC-7A9B-89FB-744C322C6303}"/>
          </ac:spMkLst>
        </pc:spChg>
        <pc:spChg chg="add del mod">
          <ac:chgData name="Fatima Pillosu" userId="a6295d4dc9e22643" providerId="LiveId" clId="{6B5D4397-9A97-486C-AAF3-32CCFF9BD0F7}" dt="2024-01-11T13:15:06.800" v="3196" actId="478"/>
          <ac:spMkLst>
            <pc:docMk/>
            <pc:sldMk cId="1953709621" sldId="272"/>
            <ac:spMk id="6" creationId="{DD7AB83D-A900-9631-6C28-388073AAB248}"/>
          </ac:spMkLst>
        </pc:spChg>
        <pc:spChg chg="add del mod">
          <ac:chgData name="Fatima Pillosu" userId="a6295d4dc9e22643" providerId="LiveId" clId="{6B5D4397-9A97-486C-AAF3-32CCFF9BD0F7}" dt="2024-01-11T13:15:05.590" v="3195" actId="478"/>
          <ac:spMkLst>
            <pc:docMk/>
            <pc:sldMk cId="1953709621" sldId="272"/>
            <ac:spMk id="7" creationId="{BD112241-8B6A-F3AA-8D64-07DFCBAA4663}"/>
          </ac:spMkLst>
        </pc:spChg>
        <pc:spChg chg="add del mod">
          <ac:chgData name="Fatima Pillosu" userId="a6295d4dc9e22643" providerId="LiveId" clId="{6B5D4397-9A97-486C-AAF3-32CCFF9BD0F7}" dt="2024-01-11T13:15:07.906" v="3197" actId="478"/>
          <ac:spMkLst>
            <pc:docMk/>
            <pc:sldMk cId="1953709621" sldId="272"/>
            <ac:spMk id="8" creationId="{9F17C831-8018-B503-773F-FF0B2679AFD3}"/>
          </ac:spMkLst>
        </pc:spChg>
        <pc:spChg chg="mod">
          <ac:chgData name="Fatima Pillosu" userId="a6295d4dc9e22643" providerId="LiveId" clId="{6B5D4397-9A97-486C-AAF3-32CCFF9BD0F7}" dt="2024-01-11T11:30:29.303" v="32"/>
          <ac:spMkLst>
            <pc:docMk/>
            <pc:sldMk cId="1953709621" sldId="272"/>
            <ac:spMk id="9" creationId="{06B941F2-026D-DEB4-F1D4-240D8AD9BE9D}"/>
          </ac:spMkLst>
        </pc:spChg>
        <pc:spChg chg="mod">
          <ac:chgData name="Fatima Pillosu" userId="a6295d4dc9e22643" providerId="LiveId" clId="{6B5D4397-9A97-486C-AAF3-32CCFF9BD0F7}" dt="2024-01-11T11:30:53.386" v="34"/>
          <ac:spMkLst>
            <pc:docMk/>
            <pc:sldMk cId="1953709621" sldId="272"/>
            <ac:spMk id="10" creationId="{AFEBAEA5-C150-B90A-409C-9CBE3C2FF060}"/>
          </ac:spMkLst>
        </pc:spChg>
        <pc:spChg chg="add del mod">
          <ac:chgData name="Fatima Pillosu" userId="a6295d4dc9e22643" providerId="LiveId" clId="{6B5D4397-9A97-486C-AAF3-32CCFF9BD0F7}" dt="2024-01-11T11:40:47.687" v="136" actId="478"/>
          <ac:spMkLst>
            <pc:docMk/>
            <pc:sldMk cId="1953709621" sldId="272"/>
            <ac:spMk id="11" creationId="{B949A622-1764-D0E0-0004-D4DCB7C70254}"/>
          </ac:spMkLst>
        </pc:spChg>
        <pc:spChg chg="add mod">
          <ac:chgData name="Fatima Pillosu" userId="a6295d4dc9e22643" providerId="LiveId" clId="{6B5D4397-9A97-486C-AAF3-32CCFF9BD0F7}" dt="2024-02-20T06:35:21.945" v="8807" actId="20577"/>
          <ac:spMkLst>
            <pc:docMk/>
            <pc:sldMk cId="1953709621" sldId="272"/>
            <ac:spMk id="12" creationId="{7F2F2DDC-883C-D816-6F68-750F25E81E76}"/>
          </ac:spMkLst>
        </pc:spChg>
        <pc:spChg chg="add mod">
          <ac:chgData name="Fatima Pillosu" userId="a6295d4dc9e22643" providerId="LiveId" clId="{6B5D4397-9A97-486C-AAF3-32CCFF9BD0F7}" dt="2024-02-20T06:36:04.004" v="8922" actId="20577"/>
          <ac:spMkLst>
            <pc:docMk/>
            <pc:sldMk cId="1953709621" sldId="272"/>
            <ac:spMk id="13" creationId="{4D0F52CB-BE21-2FC7-C4AE-910260C6E8CB}"/>
          </ac:spMkLst>
        </pc:spChg>
        <pc:spChg chg="add mod">
          <ac:chgData name="Fatima Pillosu" userId="a6295d4dc9e22643" providerId="LiveId" clId="{6B5D4397-9A97-486C-AAF3-32CCFF9BD0F7}" dt="2024-02-20T06:30:13.680" v="8146" actId="255"/>
          <ac:spMkLst>
            <pc:docMk/>
            <pc:sldMk cId="1953709621" sldId="272"/>
            <ac:spMk id="14" creationId="{C331CC02-5347-8ADA-8CDC-EC2170A5A24A}"/>
          </ac:spMkLst>
        </pc:spChg>
        <pc:spChg chg="add mod ord">
          <ac:chgData name="Fatima Pillosu" userId="a6295d4dc9e22643" providerId="LiveId" clId="{6B5D4397-9A97-486C-AAF3-32CCFF9BD0F7}" dt="2024-01-11T11:49:35.271" v="547" actId="1582"/>
          <ac:spMkLst>
            <pc:docMk/>
            <pc:sldMk cId="1953709621" sldId="272"/>
            <ac:spMk id="15" creationId="{36F4F27E-24E5-AC49-EF20-2600B8155D7E}"/>
          </ac:spMkLst>
        </pc:spChg>
        <pc:spChg chg="add mod ord">
          <ac:chgData name="Fatima Pillosu" userId="a6295d4dc9e22643" providerId="LiveId" clId="{6B5D4397-9A97-486C-AAF3-32CCFF9BD0F7}" dt="2024-01-11T11:49:35.271" v="547" actId="1582"/>
          <ac:spMkLst>
            <pc:docMk/>
            <pc:sldMk cId="1953709621" sldId="272"/>
            <ac:spMk id="16" creationId="{9F3332F1-CFF2-F030-9C53-83D9D34AEF85}"/>
          </ac:spMkLst>
        </pc:spChg>
        <pc:spChg chg="add mod ord">
          <ac:chgData name="Fatima Pillosu" userId="a6295d4dc9e22643" providerId="LiveId" clId="{6B5D4397-9A97-486C-AAF3-32CCFF9BD0F7}" dt="2024-01-11T11:49:35.271" v="547" actId="1582"/>
          <ac:spMkLst>
            <pc:docMk/>
            <pc:sldMk cId="1953709621" sldId="272"/>
            <ac:spMk id="17" creationId="{EA018A56-4821-EE86-1A6C-3E943D89FDDA}"/>
          </ac:spMkLst>
        </pc:spChg>
      </pc:sldChg>
      <pc:sldChg chg="addSp delSp modSp add mod">
        <pc:chgData name="Fatima Pillosu" userId="a6295d4dc9e22643" providerId="LiveId" clId="{6B5D4397-9A97-486C-AAF3-32CCFF9BD0F7}" dt="2024-02-21T10:29:53.434" v="8945" actId="1076"/>
        <pc:sldMkLst>
          <pc:docMk/>
          <pc:sldMk cId="3806436435" sldId="273"/>
        </pc:sldMkLst>
        <pc:spChg chg="add del mod">
          <ac:chgData name="Fatima Pillosu" userId="a6295d4dc9e22643" providerId="LiveId" clId="{6B5D4397-9A97-486C-AAF3-32CCFF9BD0F7}" dt="2024-01-11T13:08:51.832" v="2888" actId="478"/>
          <ac:spMkLst>
            <pc:docMk/>
            <pc:sldMk cId="3806436435" sldId="273"/>
            <ac:spMk id="3" creationId="{085BF880-79CF-CFFA-A53A-D1C996073E6C}"/>
          </ac:spMkLst>
        </pc:spChg>
        <pc:spChg chg="mod">
          <ac:chgData name="Fatima Pillosu" userId="a6295d4dc9e22643" providerId="LiveId" clId="{6B5D4397-9A97-486C-AAF3-32CCFF9BD0F7}" dt="2024-01-11T11:32:29.950" v="65" actId="14100"/>
          <ac:spMkLst>
            <pc:docMk/>
            <pc:sldMk cId="3806436435" sldId="273"/>
            <ac:spMk id="4" creationId="{3554AE82-3E18-EC81-F9F9-B3705932EA8C}"/>
          </ac:spMkLst>
        </pc:spChg>
        <pc:spChg chg="del">
          <ac:chgData name="Fatima Pillosu" userId="a6295d4dc9e22643" providerId="LiveId" clId="{6B5D4397-9A97-486C-AAF3-32CCFF9BD0F7}" dt="2024-01-11T13:15:13.668" v="3199" actId="478"/>
          <ac:spMkLst>
            <pc:docMk/>
            <pc:sldMk cId="3806436435" sldId="273"/>
            <ac:spMk id="5" creationId="{909952FB-94FC-7A9B-89FB-744C322C6303}"/>
          </ac:spMkLst>
        </pc:spChg>
        <pc:spChg chg="del">
          <ac:chgData name="Fatima Pillosu" userId="a6295d4dc9e22643" providerId="LiveId" clId="{6B5D4397-9A97-486C-AAF3-32CCFF9BD0F7}" dt="2024-01-11T13:15:15.596" v="3201" actId="478"/>
          <ac:spMkLst>
            <pc:docMk/>
            <pc:sldMk cId="3806436435" sldId="273"/>
            <ac:spMk id="6" creationId="{DD7AB83D-A900-9631-6C28-388073AAB248}"/>
          </ac:spMkLst>
        </pc:spChg>
        <pc:spChg chg="del">
          <ac:chgData name="Fatima Pillosu" userId="a6295d4dc9e22643" providerId="LiveId" clId="{6B5D4397-9A97-486C-AAF3-32CCFF9BD0F7}" dt="2024-01-11T13:15:14.581" v="3200" actId="478"/>
          <ac:spMkLst>
            <pc:docMk/>
            <pc:sldMk cId="3806436435" sldId="273"/>
            <ac:spMk id="7" creationId="{BD112241-8B6A-F3AA-8D64-07DFCBAA4663}"/>
          </ac:spMkLst>
        </pc:spChg>
        <pc:spChg chg="del mod">
          <ac:chgData name="Fatima Pillosu" userId="a6295d4dc9e22643" providerId="LiveId" clId="{6B5D4397-9A97-486C-AAF3-32CCFF9BD0F7}" dt="2024-01-11T13:15:16.322" v="3202" actId="478"/>
          <ac:spMkLst>
            <pc:docMk/>
            <pc:sldMk cId="3806436435" sldId="273"/>
            <ac:spMk id="8" creationId="{9F17C831-8018-B503-773F-FF0B2679AFD3}"/>
          </ac:spMkLst>
        </pc:spChg>
        <pc:spChg chg="mod">
          <ac:chgData name="Fatima Pillosu" userId="a6295d4dc9e22643" providerId="LiveId" clId="{6B5D4397-9A97-486C-AAF3-32CCFF9BD0F7}" dt="2024-01-11T15:40:54.989" v="5719" actId="20577"/>
          <ac:spMkLst>
            <pc:docMk/>
            <pc:sldMk cId="3806436435" sldId="273"/>
            <ac:spMk id="17" creationId="{FA122357-14DC-4F43-AC6B-8FE1E6C69B55}"/>
          </ac:spMkLst>
        </pc:spChg>
        <pc:spChg chg="mod">
          <ac:chgData name="Fatima Pillosu" userId="a6295d4dc9e22643" providerId="LiveId" clId="{6B5D4397-9A97-486C-AAF3-32CCFF9BD0F7}" dt="2024-01-11T13:09:15.896" v="2889"/>
          <ac:spMkLst>
            <pc:docMk/>
            <pc:sldMk cId="3806436435" sldId="273"/>
            <ac:spMk id="18" creationId="{DA1AEB6E-4261-D67D-FE04-DA646C7DF001}"/>
          </ac:spMkLst>
        </pc:spChg>
        <pc:spChg chg="mod">
          <ac:chgData name="Fatima Pillosu" userId="a6295d4dc9e22643" providerId="LiveId" clId="{6B5D4397-9A97-486C-AAF3-32CCFF9BD0F7}" dt="2024-01-11T13:09:15.896" v="2889"/>
          <ac:spMkLst>
            <pc:docMk/>
            <pc:sldMk cId="3806436435" sldId="273"/>
            <ac:spMk id="19" creationId="{C76A2029-E97B-E1E4-AFC1-E94B2921C6FC}"/>
          </ac:spMkLst>
        </pc:spChg>
        <pc:spChg chg="mod">
          <ac:chgData name="Fatima Pillosu" userId="a6295d4dc9e22643" providerId="LiveId" clId="{6B5D4397-9A97-486C-AAF3-32CCFF9BD0F7}" dt="2024-01-11T13:09:15.896" v="2889"/>
          <ac:spMkLst>
            <pc:docMk/>
            <pc:sldMk cId="3806436435" sldId="273"/>
            <ac:spMk id="20" creationId="{392CA841-0656-B98D-6881-6B7300ED3C02}"/>
          </ac:spMkLst>
        </pc:spChg>
        <pc:spChg chg="mod">
          <ac:chgData name="Fatima Pillosu" userId="a6295d4dc9e22643" providerId="LiveId" clId="{6B5D4397-9A97-486C-AAF3-32CCFF9BD0F7}" dt="2024-01-11T13:09:15.896" v="2889"/>
          <ac:spMkLst>
            <pc:docMk/>
            <pc:sldMk cId="3806436435" sldId="273"/>
            <ac:spMk id="21" creationId="{3B868C00-119F-5AB0-F5F1-9BAA8DA57B16}"/>
          </ac:spMkLst>
        </pc:spChg>
        <pc:spChg chg="mod">
          <ac:chgData name="Fatima Pillosu" userId="a6295d4dc9e22643" providerId="LiveId" clId="{6B5D4397-9A97-486C-AAF3-32CCFF9BD0F7}" dt="2024-01-11T13:09:15.896" v="2889"/>
          <ac:spMkLst>
            <pc:docMk/>
            <pc:sldMk cId="3806436435" sldId="273"/>
            <ac:spMk id="22" creationId="{22F9BFE1-1ABB-DF67-9E0D-D630256655DB}"/>
          </ac:spMkLst>
        </pc:spChg>
        <pc:spChg chg="mod">
          <ac:chgData name="Fatima Pillosu" userId="a6295d4dc9e22643" providerId="LiveId" clId="{6B5D4397-9A97-486C-AAF3-32CCFF9BD0F7}" dt="2024-01-11T13:09:15.896" v="2889"/>
          <ac:spMkLst>
            <pc:docMk/>
            <pc:sldMk cId="3806436435" sldId="273"/>
            <ac:spMk id="23" creationId="{870B2E8C-3112-932C-48E9-821E107BAE61}"/>
          </ac:spMkLst>
        </pc:spChg>
        <pc:spChg chg="mod">
          <ac:chgData name="Fatima Pillosu" userId="a6295d4dc9e22643" providerId="LiveId" clId="{6B5D4397-9A97-486C-AAF3-32CCFF9BD0F7}" dt="2024-01-11T13:09:15.896" v="2889"/>
          <ac:spMkLst>
            <pc:docMk/>
            <pc:sldMk cId="3806436435" sldId="273"/>
            <ac:spMk id="24" creationId="{D7994339-9313-D680-CD53-5C8247D857E3}"/>
          </ac:spMkLst>
        </pc:spChg>
        <pc:spChg chg="mod">
          <ac:chgData name="Fatima Pillosu" userId="a6295d4dc9e22643" providerId="LiveId" clId="{6B5D4397-9A97-486C-AAF3-32CCFF9BD0F7}" dt="2024-01-11T13:09:15.896" v="2889"/>
          <ac:spMkLst>
            <pc:docMk/>
            <pc:sldMk cId="3806436435" sldId="273"/>
            <ac:spMk id="25" creationId="{4A1C7988-D7DE-B26E-C83A-0691758536D2}"/>
          </ac:spMkLst>
        </pc:spChg>
        <pc:spChg chg="mod">
          <ac:chgData name="Fatima Pillosu" userId="a6295d4dc9e22643" providerId="LiveId" clId="{6B5D4397-9A97-486C-AAF3-32CCFF9BD0F7}" dt="2024-01-11T13:09:15.896" v="2889"/>
          <ac:spMkLst>
            <pc:docMk/>
            <pc:sldMk cId="3806436435" sldId="273"/>
            <ac:spMk id="26" creationId="{967D1E0A-D155-BFFC-3FD7-05BB38B86382}"/>
          </ac:spMkLst>
        </pc:spChg>
        <pc:spChg chg="mod">
          <ac:chgData name="Fatima Pillosu" userId="a6295d4dc9e22643" providerId="LiveId" clId="{6B5D4397-9A97-486C-AAF3-32CCFF9BD0F7}" dt="2024-01-11T13:09:15.896" v="2889"/>
          <ac:spMkLst>
            <pc:docMk/>
            <pc:sldMk cId="3806436435" sldId="273"/>
            <ac:spMk id="27" creationId="{68BD4F66-47EF-6303-D15F-7C502C72E71A}"/>
          </ac:spMkLst>
        </pc:spChg>
        <pc:spChg chg="mod">
          <ac:chgData name="Fatima Pillosu" userId="a6295d4dc9e22643" providerId="LiveId" clId="{6B5D4397-9A97-486C-AAF3-32CCFF9BD0F7}" dt="2024-01-11T13:09:15.896" v="2889"/>
          <ac:spMkLst>
            <pc:docMk/>
            <pc:sldMk cId="3806436435" sldId="273"/>
            <ac:spMk id="28" creationId="{0613D6B8-36FE-C235-2441-880D242A5E88}"/>
          </ac:spMkLst>
        </pc:spChg>
        <pc:spChg chg="mod">
          <ac:chgData name="Fatima Pillosu" userId="a6295d4dc9e22643" providerId="LiveId" clId="{6B5D4397-9A97-486C-AAF3-32CCFF9BD0F7}" dt="2024-01-11T13:09:15.896" v="2889"/>
          <ac:spMkLst>
            <pc:docMk/>
            <pc:sldMk cId="3806436435" sldId="273"/>
            <ac:spMk id="29" creationId="{0C762047-2022-6423-0810-FB02143BF95D}"/>
          </ac:spMkLst>
        </pc:spChg>
        <pc:spChg chg="mod">
          <ac:chgData name="Fatima Pillosu" userId="a6295d4dc9e22643" providerId="LiveId" clId="{6B5D4397-9A97-486C-AAF3-32CCFF9BD0F7}" dt="2024-01-11T13:09:15.896" v="2889"/>
          <ac:spMkLst>
            <pc:docMk/>
            <pc:sldMk cId="3806436435" sldId="273"/>
            <ac:spMk id="30" creationId="{1466047C-65C6-3548-4F1B-62D2EF2D32B8}"/>
          </ac:spMkLst>
        </pc:spChg>
        <pc:spChg chg="mod">
          <ac:chgData name="Fatima Pillosu" userId="a6295d4dc9e22643" providerId="LiveId" clId="{6B5D4397-9A97-486C-AAF3-32CCFF9BD0F7}" dt="2024-01-11T13:09:15.896" v="2889"/>
          <ac:spMkLst>
            <pc:docMk/>
            <pc:sldMk cId="3806436435" sldId="273"/>
            <ac:spMk id="31" creationId="{995A55BA-39EB-854A-3029-AFD7C9D20A25}"/>
          </ac:spMkLst>
        </pc:spChg>
        <pc:spChg chg="mod">
          <ac:chgData name="Fatima Pillosu" userId="a6295d4dc9e22643" providerId="LiveId" clId="{6B5D4397-9A97-486C-AAF3-32CCFF9BD0F7}" dt="2024-01-11T13:09:15.896" v="2889"/>
          <ac:spMkLst>
            <pc:docMk/>
            <pc:sldMk cId="3806436435" sldId="273"/>
            <ac:spMk id="32" creationId="{B47083E7-D029-2A4D-A38E-6A18D602C25F}"/>
          </ac:spMkLst>
        </pc:spChg>
        <pc:spChg chg="mod">
          <ac:chgData name="Fatima Pillosu" userId="a6295d4dc9e22643" providerId="LiveId" clId="{6B5D4397-9A97-486C-AAF3-32CCFF9BD0F7}" dt="2024-01-11T13:09:15.896" v="2889"/>
          <ac:spMkLst>
            <pc:docMk/>
            <pc:sldMk cId="3806436435" sldId="273"/>
            <ac:spMk id="33" creationId="{FAB854CA-DABA-9C21-6972-9B25F6D1273F}"/>
          </ac:spMkLst>
        </pc:spChg>
        <pc:spChg chg="mod">
          <ac:chgData name="Fatima Pillosu" userId="a6295d4dc9e22643" providerId="LiveId" clId="{6B5D4397-9A97-486C-AAF3-32CCFF9BD0F7}" dt="2024-01-11T13:09:15.896" v="2889"/>
          <ac:spMkLst>
            <pc:docMk/>
            <pc:sldMk cId="3806436435" sldId="273"/>
            <ac:spMk id="34" creationId="{97BDE147-1AA6-E80D-6829-430C7D36E03E}"/>
          </ac:spMkLst>
        </pc:spChg>
        <pc:spChg chg="mod">
          <ac:chgData name="Fatima Pillosu" userId="a6295d4dc9e22643" providerId="LiveId" clId="{6B5D4397-9A97-486C-AAF3-32CCFF9BD0F7}" dt="2024-01-11T13:09:15.896" v="2889"/>
          <ac:spMkLst>
            <pc:docMk/>
            <pc:sldMk cId="3806436435" sldId="273"/>
            <ac:spMk id="35" creationId="{EBD417FD-3526-9913-A89E-CBCE8B5834E2}"/>
          </ac:spMkLst>
        </pc:spChg>
        <pc:spChg chg="add mod">
          <ac:chgData name="Fatima Pillosu" userId="a6295d4dc9e22643" providerId="LiveId" clId="{6B5D4397-9A97-486C-AAF3-32CCFF9BD0F7}" dt="2024-01-11T13:14:39.958" v="3190" actId="1076"/>
          <ac:spMkLst>
            <pc:docMk/>
            <pc:sldMk cId="3806436435" sldId="273"/>
            <ac:spMk id="36" creationId="{1ED35E75-A09E-7982-7875-D820C3DA8CF8}"/>
          </ac:spMkLst>
        </pc:spChg>
        <pc:spChg chg="add mod">
          <ac:chgData name="Fatima Pillosu" userId="a6295d4dc9e22643" providerId="LiveId" clId="{6B5D4397-9A97-486C-AAF3-32CCFF9BD0F7}" dt="2024-01-11T13:14:39.958" v="3190" actId="1076"/>
          <ac:spMkLst>
            <pc:docMk/>
            <pc:sldMk cId="3806436435" sldId="273"/>
            <ac:spMk id="37" creationId="{83B8F9BE-7BAB-6BB2-BA3D-F1AED22418FC}"/>
          </ac:spMkLst>
        </pc:spChg>
        <pc:spChg chg="add mod">
          <ac:chgData name="Fatima Pillosu" userId="a6295d4dc9e22643" providerId="LiveId" clId="{6B5D4397-9A97-486C-AAF3-32CCFF9BD0F7}" dt="2024-01-11T13:14:39.958" v="3190" actId="1076"/>
          <ac:spMkLst>
            <pc:docMk/>
            <pc:sldMk cId="3806436435" sldId="273"/>
            <ac:spMk id="38" creationId="{46B5220C-5907-F0DA-F850-A9748413ABE5}"/>
          </ac:spMkLst>
        </pc:spChg>
        <pc:spChg chg="add mod">
          <ac:chgData name="Fatima Pillosu" userId="a6295d4dc9e22643" providerId="LiveId" clId="{6B5D4397-9A97-486C-AAF3-32CCFF9BD0F7}" dt="2024-01-11T13:14:39.958" v="3190" actId="1076"/>
          <ac:spMkLst>
            <pc:docMk/>
            <pc:sldMk cId="3806436435" sldId="273"/>
            <ac:spMk id="39" creationId="{2D7BE1EB-A901-6A2D-5B41-2EEDDDFEEBD1}"/>
          </ac:spMkLst>
        </pc:spChg>
        <pc:grpChg chg="add mod">
          <ac:chgData name="Fatima Pillosu" userId="a6295d4dc9e22643" providerId="LiveId" clId="{6B5D4397-9A97-486C-AAF3-32CCFF9BD0F7}" dt="2024-01-11T13:14:39.958" v="3190" actId="1076"/>
          <ac:grpSpMkLst>
            <pc:docMk/>
            <pc:sldMk cId="3806436435" sldId="273"/>
            <ac:grpSpMk id="15" creationId="{9C050918-7FBD-9C16-E25B-21FED3F02C16}"/>
          </ac:grpSpMkLst>
        </pc:grpChg>
        <pc:picChg chg="add mod">
          <ac:chgData name="Fatima Pillosu" userId="a6295d4dc9e22643" providerId="LiveId" clId="{6B5D4397-9A97-486C-AAF3-32CCFF9BD0F7}" dt="2024-01-11T13:14:39.958" v="3190" actId="1076"/>
          <ac:picMkLst>
            <pc:docMk/>
            <pc:sldMk cId="3806436435" sldId="273"/>
            <ac:picMk id="2" creationId="{E37311CD-7630-35B8-1083-6FB6068EFD9D}"/>
          </ac:picMkLst>
        </pc:picChg>
        <pc:picChg chg="add mod">
          <ac:chgData name="Fatima Pillosu" userId="a6295d4dc9e22643" providerId="LiveId" clId="{6B5D4397-9A97-486C-AAF3-32CCFF9BD0F7}" dt="2024-02-21T10:29:34.700" v="8942" actId="1076"/>
          <ac:picMkLst>
            <pc:docMk/>
            <pc:sldMk cId="3806436435" sldId="273"/>
            <ac:picMk id="3" creationId="{E7A6B295-4361-A203-A6A2-4A89C022E29C}"/>
          </ac:picMkLst>
        </pc:picChg>
        <pc:picChg chg="add mod ord">
          <ac:chgData name="Fatima Pillosu" userId="a6295d4dc9e22643" providerId="LiveId" clId="{6B5D4397-9A97-486C-AAF3-32CCFF9BD0F7}" dt="2024-02-20T05:23:43.923" v="5795" actId="167"/>
          <ac:picMkLst>
            <pc:docMk/>
            <pc:sldMk cId="3806436435" sldId="273"/>
            <ac:picMk id="5" creationId="{65B130FB-D6A9-EE86-DB91-4FD5504CCD11}"/>
          </ac:picMkLst>
        </pc:picChg>
        <pc:picChg chg="mod">
          <ac:chgData name="Fatima Pillosu" userId="a6295d4dc9e22643" providerId="LiveId" clId="{6B5D4397-9A97-486C-AAF3-32CCFF9BD0F7}" dt="2024-02-21T10:29:53.434" v="8945" actId="1076"/>
          <ac:picMkLst>
            <pc:docMk/>
            <pc:sldMk cId="3806436435" sldId="273"/>
            <ac:picMk id="6" creationId="{2B7D0D2F-0674-AFDD-34D0-03EFD3F1E6CD}"/>
          </ac:picMkLst>
        </pc:picChg>
        <pc:picChg chg="add mod ord">
          <ac:chgData name="Fatima Pillosu" userId="a6295d4dc9e22643" providerId="LiveId" clId="{6B5D4397-9A97-486C-AAF3-32CCFF9BD0F7}" dt="2024-02-20T05:23:34.481" v="5794" actId="167"/>
          <ac:picMkLst>
            <pc:docMk/>
            <pc:sldMk cId="3806436435" sldId="273"/>
            <ac:picMk id="7" creationId="{189F8C33-B34C-0A91-35D8-666F46B17E1C}"/>
          </ac:picMkLst>
        </pc:picChg>
        <pc:picChg chg="add mod">
          <ac:chgData name="Fatima Pillosu" userId="a6295d4dc9e22643" providerId="LiveId" clId="{6B5D4397-9A97-486C-AAF3-32CCFF9BD0F7}" dt="2024-02-21T10:29:40.029" v="8944" actId="1076"/>
          <ac:picMkLst>
            <pc:docMk/>
            <pc:sldMk cId="3806436435" sldId="273"/>
            <ac:picMk id="8" creationId="{9C109150-3CD1-5DA0-9868-BB1AB34F3FB1}"/>
          </ac:picMkLst>
        </pc:picChg>
        <pc:picChg chg="add del mod modCrop">
          <ac:chgData name="Fatima Pillosu" userId="a6295d4dc9e22643" providerId="LiveId" clId="{6B5D4397-9A97-486C-AAF3-32CCFF9BD0F7}" dt="2024-02-20T05:22:04.595" v="5782" actId="478"/>
          <ac:picMkLst>
            <pc:docMk/>
            <pc:sldMk cId="3806436435" sldId="273"/>
            <ac:picMk id="10" creationId="{F64DEBB8-3EA5-B5D3-F9FB-3EA50EBD56DC}"/>
          </ac:picMkLst>
        </pc:picChg>
        <pc:picChg chg="add mod modCrop">
          <ac:chgData name="Fatima Pillosu" userId="a6295d4dc9e22643" providerId="LiveId" clId="{6B5D4397-9A97-486C-AAF3-32CCFF9BD0F7}" dt="2024-02-20T05:23:17.680" v="5790" actId="1076"/>
          <ac:picMkLst>
            <pc:docMk/>
            <pc:sldMk cId="3806436435" sldId="273"/>
            <ac:picMk id="12" creationId="{72C258AA-B320-7696-E227-400D1BE20799}"/>
          </ac:picMkLst>
        </pc:picChg>
        <pc:picChg chg="add del mod modCrop">
          <ac:chgData name="Fatima Pillosu" userId="a6295d4dc9e22643" providerId="LiveId" clId="{6B5D4397-9A97-486C-AAF3-32CCFF9BD0F7}" dt="2024-02-20T05:23:15.420" v="5789" actId="478"/>
          <ac:picMkLst>
            <pc:docMk/>
            <pc:sldMk cId="3806436435" sldId="273"/>
            <ac:picMk id="14" creationId="{E3538453-23BE-89F4-EBA9-6B018B51FCB8}"/>
          </ac:picMkLst>
        </pc:picChg>
        <pc:picChg chg="mod">
          <ac:chgData name="Fatima Pillosu" userId="a6295d4dc9e22643" providerId="LiveId" clId="{6B5D4397-9A97-486C-AAF3-32CCFF9BD0F7}" dt="2024-01-11T13:09:15.896" v="2889"/>
          <ac:picMkLst>
            <pc:docMk/>
            <pc:sldMk cId="3806436435" sldId="273"/>
            <ac:picMk id="16" creationId="{4BBBD50C-03FC-6747-328B-2280079B0FB9}"/>
          </ac:picMkLst>
        </pc:picChg>
      </pc:sldChg>
      <pc:sldChg chg="delSp modSp add mod ord">
        <pc:chgData name="Fatima Pillosu" userId="a6295d4dc9e22643" providerId="LiveId" clId="{6B5D4397-9A97-486C-AAF3-32CCFF9BD0F7}" dt="2024-01-11T13:15:22.209" v="3206" actId="478"/>
        <pc:sldMkLst>
          <pc:docMk/>
          <pc:sldMk cId="1221261190" sldId="274"/>
        </pc:sldMkLst>
        <pc:spChg chg="mod">
          <ac:chgData name="Fatima Pillosu" userId="a6295d4dc9e22643" providerId="LiveId" clId="{6B5D4397-9A97-486C-AAF3-32CCFF9BD0F7}" dt="2024-01-11T11:32:44.120" v="76" actId="14100"/>
          <ac:spMkLst>
            <pc:docMk/>
            <pc:sldMk cId="1221261190" sldId="274"/>
            <ac:spMk id="4" creationId="{3554AE82-3E18-EC81-F9F9-B3705932EA8C}"/>
          </ac:spMkLst>
        </pc:spChg>
        <pc:spChg chg="del">
          <ac:chgData name="Fatima Pillosu" userId="a6295d4dc9e22643" providerId="LiveId" clId="{6B5D4397-9A97-486C-AAF3-32CCFF9BD0F7}" dt="2024-01-11T13:15:19.226" v="3203" actId="478"/>
          <ac:spMkLst>
            <pc:docMk/>
            <pc:sldMk cId="1221261190" sldId="274"/>
            <ac:spMk id="5" creationId="{909952FB-94FC-7A9B-89FB-744C322C6303}"/>
          </ac:spMkLst>
        </pc:spChg>
        <pc:spChg chg="del">
          <ac:chgData name="Fatima Pillosu" userId="a6295d4dc9e22643" providerId="LiveId" clId="{6B5D4397-9A97-486C-AAF3-32CCFF9BD0F7}" dt="2024-01-11T13:15:21.314" v="3205" actId="478"/>
          <ac:spMkLst>
            <pc:docMk/>
            <pc:sldMk cId="1221261190" sldId="274"/>
            <ac:spMk id="6" creationId="{DD7AB83D-A900-9631-6C28-388073AAB248}"/>
          </ac:spMkLst>
        </pc:spChg>
        <pc:spChg chg="del">
          <ac:chgData name="Fatima Pillosu" userId="a6295d4dc9e22643" providerId="LiveId" clId="{6B5D4397-9A97-486C-AAF3-32CCFF9BD0F7}" dt="2024-01-11T13:15:20.231" v="3204" actId="478"/>
          <ac:spMkLst>
            <pc:docMk/>
            <pc:sldMk cId="1221261190" sldId="274"/>
            <ac:spMk id="7" creationId="{BD112241-8B6A-F3AA-8D64-07DFCBAA4663}"/>
          </ac:spMkLst>
        </pc:spChg>
        <pc:spChg chg="del">
          <ac:chgData name="Fatima Pillosu" userId="a6295d4dc9e22643" providerId="LiveId" clId="{6B5D4397-9A97-486C-AAF3-32CCFF9BD0F7}" dt="2024-01-11T13:15:22.209" v="3206" actId="478"/>
          <ac:spMkLst>
            <pc:docMk/>
            <pc:sldMk cId="1221261190" sldId="274"/>
            <ac:spMk id="8" creationId="{9F17C831-8018-B503-773F-FF0B2679AFD3}"/>
          </ac:spMkLst>
        </pc:spChg>
      </pc:sldChg>
      <pc:sldChg chg="addSp delSp modSp add mod ord">
        <pc:chgData name="Fatima Pillosu" userId="a6295d4dc9e22643" providerId="LiveId" clId="{6B5D4397-9A97-486C-AAF3-32CCFF9BD0F7}" dt="2024-01-11T14:10:07.373" v="5665" actId="1076"/>
        <pc:sldMkLst>
          <pc:docMk/>
          <pc:sldMk cId="4235312652" sldId="275"/>
        </pc:sldMkLst>
        <pc:spChg chg="mod">
          <ac:chgData name="Fatima Pillosu" userId="a6295d4dc9e22643" providerId="LiveId" clId="{6B5D4397-9A97-486C-AAF3-32CCFF9BD0F7}" dt="2024-01-11T11:32:57.707" v="87" actId="14100"/>
          <ac:spMkLst>
            <pc:docMk/>
            <pc:sldMk cId="4235312652" sldId="275"/>
            <ac:spMk id="4" creationId="{3554AE82-3E18-EC81-F9F9-B3705932EA8C}"/>
          </ac:spMkLst>
        </pc:spChg>
        <pc:spChg chg="del">
          <ac:chgData name="Fatima Pillosu" userId="a6295d4dc9e22643" providerId="LiveId" clId="{6B5D4397-9A97-486C-AAF3-32CCFF9BD0F7}" dt="2024-01-11T13:15:25.100" v="3207" actId="478"/>
          <ac:spMkLst>
            <pc:docMk/>
            <pc:sldMk cId="4235312652" sldId="275"/>
            <ac:spMk id="5" creationId="{909952FB-94FC-7A9B-89FB-744C322C6303}"/>
          </ac:spMkLst>
        </pc:spChg>
        <pc:spChg chg="del">
          <ac:chgData name="Fatima Pillosu" userId="a6295d4dc9e22643" providerId="LiveId" clId="{6B5D4397-9A97-486C-AAF3-32CCFF9BD0F7}" dt="2024-01-11T13:15:27.094" v="3209" actId="478"/>
          <ac:spMkLst>
            <pc:docMk/>
            <pc:sldMk cId="4235312652" sldId="275"/>
            <ac:spMk id="6" creationId="{DD7AB83D-A900-9631-6C28-388073AAB248}"/>
          </ac:spMkLst>
        </pc:spChg>
        <pc:spChg chg="del">
          <ac:chgData name="Fatima Pillosu" userId="a6295d4dc9e22643" providerId="LiveId" clId="{6B5D4397-9A97-486C-AAF3-32CCFF9BD0F7}" dt="2024-01-11T13:15:25.952" v="3208" actId="478"/>
          <ac:spMkLst>
            <pc:docMk/>
            <pc:sldMk cId="4235312652" sldId="275"/>
            <ac:spMk id="7" creationId="{BD112241-8B6A-F3AA-8D64-07DFCBAA4663}"/>
          </ac:spMkLst>
        </pc:spChg>
        <pc:spChg chg="del">
          <ac:chgData name="Fatima Pillosu" userId="a6295d4dc9e22643" providerId="LiveId" clId="{6B5D4397-9A97-486C-AAF3-32CCFF9BD0F7}" dt="2024-01-11T13:15:27.908" v="3210" actId="478"/>
          <ac:spMkLst>
            <pc:docMk/>
            <pc:sldMk cId="4235312652" sldId="275"/>
            <ac:spMk id="8" creationId="{9F17C831-8018-B503-773F-FF0B2679AFD3}"/>
          </ac:spMkLst>
        </pc:spChg>
        <pc:spChg chg="add del mod">
          <ac:chgData name="Fatima Pillosu" userId="a6295d4dc9e22643" providerId="LiveId" clId="{6B5D4397-9A97-486C-AAF3-32CCFF9BD0F7}" dt="2024-01-11T14:10:03.950" v="5663" actId="478"/>
          <ac:spMkLst>
            <pc:docMk/>
            <pc:sldMk cId="4235312652" sldId="275"/>
            <ac:spMk id="9" creationId="{C8AE577C-752D-FAAA-AC8A-B0D06C4422EF}"/>
          </ac:spMkLst>
        </pc:spChg>
        <pc:spChg chg="add del mod">
          <ac:chgData name="Fatima Pillosu" userId="a6295d4dc9e22643" providerId="LiveId" clId="{6B5D4397-9A97-486C-AAF3-32CCFF9BD0F7}" dt="2024-01-11T14:10:00.980" v="5661" actId="478"/>
          <ac:spMkLst>
            <pc:docMk/>
            <pc:sldMk cId="4235312652" sldId="275"/>
            <ac:spMk id="10" creationId="{638E9DAE-10DB-5B34-AD21-9E2F20B18B8B}"/>
          </ac:spMkLst>
        </pc:spChg>
        <pc:spChg chg="add del mod">
          <ac:chgData name="Fatima Pillosu" userId="a6295d4dc9e22643" providerId="LiveId" clId="{6B5D4397-9A97-486C-AAF3-32CCFF9BD0F7}" dt="2024-01-11T14:10:02.300" v="5662" actId="478"/>
          <ac:spMkLst>
            <pc:docMk/>
            <pc:sldMk cId="4235312652" sldId="275"/>
            <ac:spMk id="11" creationId="{7A7C1BE3-93B6-7D70-C5EB-024ACABD2983}"/>
          </ac:spMkLst>
        </pc:spChg>
        <pc:spChg chg="add del mod">
          <ac:chgData name="Fatima Pillosu" userId="a6295d4dc9e22643" providerId="LiveId" clId="{6B5D4397-9A97-486C-AAF3-32CCFF9BD0F7}" dt="2024-01-11T14:10:05.153" v="5664" actId="478"/>
          <ac:spMkLst>
            <pc:docMk/>
            <pc:sldMk cId="4235312652" sldId="275"/>
            <ac:spMk id="12" creationId="{DB8BAB84-4B11-5428-0437-AF3A2600BC90}"/>
          </ac:spMkLst>
        </pc:spChg>
        <pc:spChg chg="add mod">
          <ac:chgData name="Fatima Pillosu" userId="a6295d4dc9e22643" providerId="LiveId" clId="{6B5D4397-9A97-486C-AAF3-32CCFF9BD0F7}" dt="2024-01-11T14:09:53.065" v="5660" actId="1037"/>
          <ac:spMkLst>
            <pc:docMk/>
            <pc:sldMk cId="4235312652" sldId="275"/>
            <ac:spMk id="13" creationId="{1CBBBDF9-487B-18BB-983B-7A6B8A2A1F21}"/>
          </ac:spMkLst>
        </pc:spChg>
        <pc:spChg chg="add del mod">
          <ac:chgData name="Fatima Pillosu" userId="a6295d4dc9e22643" providerId="LiveId" clId="{6B5D4397-9A97-486C-AAF3-32CCFF9BD0F7}" dt="2024-01-11T14:03:24.943" v="4905"/>
          <ac:spMkLst>
            <pc:docMk/>
            <pc:sldMk cId="4235312652" sldId="275"/>
            <ac:spMk id="15" creationId="{1A7500C1-9825-8113-7D82-7721BAD4365A}"/>
          </ac:spMkLst>
        </pc:spChg>
        <pc:picChg chg="add">
          <ac:chgData name="Fatima Pillosu" userId="a6295d4dc9e22643" providerId="LiveId" clId="{6B5D4397-9A97-486C-AAF3-32CCFF9BD0F7}" dt="2024-01-11T14:00:56.991" v="4862"/>
          <ac:picMkLst>
            <pc:docMk/>
            <pc:sldMk cId="4235312652" sldId="275"/>
            <ac:picMk id="2" creationId="{9B02BE82-B6FE-F351-E192-BB71678793D3}"/>
          </ac:picMkLst>
        </pc:picChg>
        <pc:picChg chg="add mod">
          <ac:chgData name="Fatima Pillosu" userId="a6295d4dc9e22643" providerId="LiveId" clId="{6B5D4397-9A97-486C-AAF3-32CCFF9BD0F7}" dt="2024-01-11T14:10:07.373" v="5665" actId="1076"/>
          <ac:picMkLst>
            <pc:docMk/>
            <pc:sldMk cId="4235312652" sldId="275"/>
            <ac:picMk id="3" creationId="{159C41E5-02AE-DC70-FAC0-C255BC6E44A2}"/>
          </ac:picMkLst>
        </pc:picChg>
      </pc:sldChg>
      <pc:sldChg chg="addSp delSp modSp add mod ord">
        <pc:chgData name="Fatima Pillosu" userId="a6295d4dc9e22643" providerId="LiveId" clId="{6B5D4397-9A97-486C-AAF3-32CCFF9BD0F7}" dt="2024-02-21T10:47:18.503" v="9816" actId="20577"/>
        <pc:sldMkLst>
          <pc:docMk/>
          <pc:sldMk cId="1944002876" sldId="276"/>
        </pc:sldMkLst>
        <pc:spChg chg="mod">
          <ac:chgData name="Fatima Pillosu" userId="a6295d4dc9e22643" providerId="LiveId" clId="{6B5D4397-9A97-486C-AAF3-32CCFF9BD0F7}" dt="2024-01-11T11:36:38.546" v="119" actId="14100"/>
          <ac:spMkLst>
            <pc:docMk/>
            <pc:sldMk cId="1944002876" sldId="276"/>
            <ac:spMk id="4" creationId="{3554AE82-3E18-EC81-F9F9-B3705932EA8C}"/>
          </ac:spMkLst>
        </pc:spChg>
        <pc:spChg chg="del">
          <ac:chgData name="Fatima Pillosu" userId="a6295d4dc9e22643" providerId="LiveId" clId="{6B5D4397-9A97-486C-AAF3-32CCFF9BD0F7}" dt="2024-01-11T14:03:31.544" v="4906" actId="478"/>
          <ac:spMkLst>
            <pc:docMk/>
            <pc:sldMk cId="1944002876" sldId="276"/>
            <ac:spMk id="5" creationId="{909952FB-94FC-7A9B-89FB-744C322C6303}"/>
          </ac:spMkLst>
        </pc:spChg>
        <pc:spChg chg="del">
          <ac:chgData name="Fatima Pillosu" userId="a6295d4dc9e22643" providerId="LiveId" clId="{6B5D4397-9A97-486C-AAF3-32CCFF9BD0F7}" dt="2024-01-11T14:03:33.202" v="4908" actId="478"/>
          <ac:spMkLst>
            <pc:docMk/>
            <pc:sldMk cId="1944002876" sldId="276"/>
            <ac:spMk id="6" creationId="{DD7AB83D-A900-9631-6C28-388073AAB248}"/>
          </ac:spMkLst>
        </pc:spChg>
        <pc:spChg chg="add mod">
          <ac:chgData name="Fatima Pillosu" userId="a6295d4dc9e22643" providerId="LiveId" clId="{6B5D4397-9A97-486C-AAF3-32CCFF9BD0F7}" dt="2024-02-21T10:47:18.503" v="9816" actId="20577"/>
          <ac:spMkLst>
            <pc:docMk/>
            <pc:sldMk cId="1944002876" sldId="276"/>
            <ac:spMk id="7" creationId="{127E40B9-016D-AC09-5B74-2B4EED9C3782}"/>
          </ac:spMkLst>
        </pc:spChg>
        <pc:spChg chg="del">
          <ac:chgData name="Fatima Pillosu" userId="a6295d4dc9e22643" providerId="LiveId" clId="{6B5D4397-9A97-486C-AAF3-32CCFF9BD0F7}" dt="2024-01-11T14:03:32.199" v="4907" actId="478"/>
          <ac:spMkLst>
            <pc:docMk/>
            <pc:sldMk cId="1944002876" sldId="276"/>
            <ac:spMk id="7" creationId="{BD112241-8B6A-F3AA-8D64-07DFCBAA4663}"/>
          </ac:spMkLst>
        </pc:spChg>
        <pc:spChg chg="del">
          <ac:chgData name="Fatima Pillosu" userId="a6295d4dc9e22643" providerId="LiveId" clId="{6B5D4397-9A97-486C-AAF3-32CCFF9BD0F7}" dt="2024-01-11T14:03:34.044" v="4909" actId="478"/>
          <ac:spMkLst>
            <pc:docMk/>
            <pc:sldMk cId="1944002876" sldId="276"/>
            <ac:spMk id="8" creationId="{9F17C831-8018-B503-773F-FF0B2679AFD3}"/>
          </ac:spMkLst>
        </pc:spChg>
      </pc:sldChg>
      <pc:sldChg chg="modSp add mod ord">
        <pc:chgData name="Fatima Pillosu" userId="a6295d4dc9e22643" providerId="LiveId" clId="{6B5D4397-9A97-486C-AAF3-32CCFF9BD0F7}" dt="2024-01-11T11:36:56.852" v="133" actId="14100"/>
        <pc:sldMkLst>
          <pc:docMk/>
          <pc:sldMk cId="2379922103" sldId="277"/>
        </pc:sldMkLst>
        <pc:spChg chg="mod">
          <ac:chgData name="Fatima Pillosu" userId="a6295d4dc9e22643" providerId="LiveId" clId="{6B5D4397-9A97-486C-AAF3-32CCFF9BD0F7}" dt="2024-01-11T11:36:56.852" v="133" actId="14100"/>
          <ac:spMkLst>
            <pc:docMk/>
            <pc:sldMk cId="2379922103" sldId="277"/>
            <ac:spMk id="4" creationId="{3554AE82-3E18-EC81-F9F9-B3705932EA8C}"/>
          </ac:spMkLst>
        </pc:spChg>
      </pc:sldChg>
      <pc:sldChg chg="delSp modSp add mod ord">
        <pc:chgData name="Fatima Pillosu" userId="a6295d4dc9e22643" providerId="LiveId" clId="{6B5D4397-9A97-486C-AAF3-32CCFF9BD0F7}" dt="2024-01-11T11:52:40.549" v="596" actId="20577"/>
        <pc:sldMkLst>
          <pc:docMk/>
          <pc:sldMk cId="936542725" sldId="278"/>
        </pc:sldMkLst>
        <pc:spChg chg="mod">
          <ac:chgData name="Fatima Pillosu" userId="a6295d4dc9e22643" providerId="LiveId" clId="{6B5D4397-9A97-486C-AAF3-32CCFF9BD0F7}" dt="2024-01-11T11:52:40.549" v="596" actId="20577"/>
          <ac:spMkLst>
            <pc:docMk/>
            <pc:sldMk cId="936542725" sldId="278"/>
            <ac:spMk id="4" creationId="{3554AE82-3E18-EC81-F9F9-B3705932EA8C}"/>
          </ac:spMkLst>
        </pc:spChg>
        <pc:spChg chg="del">
          <ac:chgData name="Fatima Pillosu" userId="a6295d4dc9e22643" providerId="LiveId" clId="{6B5D4397-9A97-486C-AAF3-32CCFF9BD0F7}" dt="2024-01-11T11:51:31.978" v="584" actId="478"/>
          <ac:spMkLst>
            <pc:docMk/>
            <pc:sldMk cId="936542725" sldId="278"/>
            <ac:spMk id="5" creationId="{909952FB-94FC-7A9B-89FB-744C322C6303}"/>
          </ac:spMkLst>
        </pc:spChg>
        <pc:spChg chg="del">
          <ac:chgData name="Fatima Pillosu" userId="a6295d4dc9e22643" providerId="LiveId" clId="{6B5D4397-9A97-486C-AAF3-32CCFF9BD0F7}" dt="2024-01-11T11:51:33.496" v="586" actId="478"/>
          <ac:spMkLst>
            <pc:docMk/>
            <pc:sldMk cId="936542725" sldId="278"/>
            <ac:spMk id="6" creationId="{DD7AB83D-A900-9631-6C28-388073AAB248}"/>
          </ac:spMkLst>
        </pc:spChg>
        <pc:spChg chg="del">
          <ac:chgData name="Fatima Pillosu" userId="a6295d4dc9e22643" providerId="LiveId" clId="{6B5D4397-9A97-486C-AAF3-32CCFF9BD0F7}" dt="2024-01-11T11:51:32.657" v="585" actId="478"/>
          <ac:spMkLst>
            <pc:docMk/>
            <pc:sldMk cId="936542725" sldId="278"/>
            <ac:spMk id="7" creationId="{BD112241-8B6A-F3AA-8D64-07DFCBAA4663}"/>
          </ac:spMkLst>
        </pc:spChg>
        <pc:spChg chg="del">
          <ac:chgData name="Fatima Pillosu" userId="a6295d4dc9e22643" providerId="LiveId" clId="{6B5D4397-9A97-486C-AAF3-32CCFF9BD0F7}" dt="2024-01-11T11:51:34.456" v="587" actId="478"/>
          <ac:spMkLst>
            <pc:docMk/>
            <pc:sldMk cId="936542725" sldId="278"/>
            <ac:spMk id="8" creationId="{9F17C831-8018-B503-773F-FF0B2679AFD3}"/>
          </ac:spMkLst>
        </pc:spChg>
      </pc:sldChg>
      <pc:sldChg chg="add del">
        <pc:chgData name="Fatima Pillosu" userId="a6295d4dc9e22643" providerId="LiveId" clId="{6B5D4397-9A97-486C-AAF3-32CCFF9BD0F7}" dt="2024-02-20T04:42:25.228" v="5781" actId="47"/>
        <pc:sldMkLst>
          <pc:docMk/>
          <pc:sldMk cId="3778361763" sldId="279"/>
        </pc:sldMkLst>
      </pc:sldChg>
      <pc:sldChg chg="addSp delSp modSp add del mod ord">
        <pc:chgData name="Fatima Pillosu" userId="a6295d4dc9e22643" providerId="LiveId" clId="{6B5D4397-9A97-486C-AAF3-32CCFF9BD0F7}" dt="2024-02-20T04:42:22.102" v="5780" actId="47"/>
        <pc:sldMkLst>
          <pc:docMk/>
          <pc:sldMk cId="1072243224" sldId="280"/>
        </pc:sldMkLst>
        <pc:spChg chg="mod">
          <ac:chgData name="Fatima Pillosu" userId="a6295d4dc9e22643" providerId="LiveId" clId="{6B5D4397-9A97-486C-AAF3-32CCFF9BD0F7}" dt="2024-01-11T11:56:18.908" v="774" actId="948"/>
          <ac:spMkLst>
            <pc:docMk/>
            <pc:sldMk cId="1072243224" sldId="280"/>
            <ac:spMk id="4" creationId="{3554AE82-3E18-EC81-F9F9-B3705932EA8C}"/>
          </ac:spMkLst>
        </pc:spChg>
        <pc:spChg chg="del">
          <ac:chgData name="Fatima Pillosu" userId="a6295d4dc9e22643" providerId="LiveId" clId="{6B5D4397-9A97-486C-AAF3-32CCFF9BD0F7}" dt="2024-01-11T11:57:16.342" v="779" actId="478"/>
          <ac:spMkLst>
            <pc:docMk/>
            <pc:sldMk cId="1072243224" sldId="280"/>
            <ac:spMk id="5" creationId="{909952FB-94FC-7A9B-89FB-744C322C6303}"/>
          </ac:spMkLst>
        </pc:spChg>
        <pc:spChg chg="del">
          <ac:chgData name="Fatima Pillosu" userId="a6295d4dc9e22643" providerId="LiveId" clId="{6B5D4397-9A97-486C-AAF3-32CCFF9BD0F7}" dt="2024-01-11T11:57:19.118" v="781" actId="478"/>
          <ac:spMkLst>
            <pc:docMk/>
            <pc:sldMk cId="1072243224" sldId="280"/>
            <ac:spMk id="6" creationId="{DD7AB83D-A900-9631-6C28-388073AAB248}"/>
          </ac:spMkLst>
        </pc:spChg>
        <pc:spChg chg="del">
          <ac:chgData name="Fatima Pillosu" userId="a6295d4dc9e22643" providerId="LiveId" clId="{6B5D4397-9A97-486C-AAF3-32CCFF9BD0F7}" dt="2024-01-11T11:57:17.543" v="780" actId="478"/>
          <ac:spMkLst>
            <pc:docMk/>
            <pc:sldMk cId="1072243224" sldId="280"/>
            <ac:spMk id="7" creationId="{BD112241-8B6A-F3AA-8D64-07DFCBAA4663}"/>
          </ac:spMkLst>
        </pc:spChg>
        <pc:spChg chg="del">
          <ac:chgData name="Fatima Pillosu" userId="a6295d4dc9e22643" providerId="LiveId" clId="{6B5D4397-9A97-486C-AAF3-32CCFF9BD0F7}" dt="2024-01-11T11:57:20.697" v="782" actId="478"/>
          <ac:spMkLst>
            <pc:docMk/>
            <pc:sldMk cId="1072243224" sldId="280"/>
            <ac:spMk id="8" creationId="{9F17C831-8018-B503-773F-FF0B2679AFD3}"/>
          </ac:spMkLst>
        </pc:spChg>
        <pc:spChg chg="mod">
          <ac:chgData name="Fatima Pillosu" userId="a6295d4dc9e22643" providerId="LiveId" clId="{6B5D4397-9A97-486C-AAF3-32CCFF9BD0F7}" dt="2024-01-11T11:56:52.840" v="775"/>
          <ac:spMkLst>
            <pc:docMk/>
            <pc:sldMk cId="1072243224" sldId="280"/>
            <ac:spMk id="9" creationId="{4F5DCDAA-CDA5-985F-1650-8BB8A8F38AF0}"/>
          </ac:spMkLst>
        </pc:spChg>
        <pc:spChg chg="mod">
          <ac:chgData name="Fatima Pillosu" userId="a6295d4dc9e22643" providerId="LiveId" clId="{6B5D4397-9A97-486C-AAF3-32CCFF9BD0F7}" dt="2024-01-11T11:56:52.840" v="775"/>
          <ac:spMkLst>
            <pc:docMk/>
            <pc:sldMk cId="1072243224" sldId="280"/>
            <ac:spMk id="12" creationId="{B68DD00F-6242-95F5-5992-367F5FCE7DA2}"/>
          </ac:spMkLst>
        </pc:spChg>
        <pc:spChg chg="mod">
          <ac:chgData name="Fatima Pillosu" userId="a6295d4dc9e22643" providerId="LiveId" clId="{6B5D4397-9A97-486C-AAF3-32CCFF9BD0F7}" dt="2024-01-11T11:56:52.840" v="775"/>
          <ac:spMkLst>
            <pc:docMk/>
            <pc:sldMk cId="1072243224" sldId="280"/>
            <ac:spMk id="15" creationId="{7A3E42A0-B6A7-B2AE-66D4-48221A0048AC}"/>
          </ac:spMkLst>
        </pc:spChg>
        <pc:spChg chg="mod">
          <ac:chgData name="Fatima Pillosu" userId="a6295d4dc9e22643" providerId="LiveId" clId="{6B5D4397-9A97-486C-AAF3-32CCFF9BD0F7}" dt="2024-01-11T11:56:52.840" v="775"/>
          <ac:spMkLst>
            <pc:docMk/>
            <pc:sldMk cId="1072243224" sldId="280"/>
            <ac:spMk id="18" creationId="{84000697-DEC0-9895-BCA3-74BC7CA4A45F}"/>
          </ac:spMkLst>
        </pc:spChg>
        <pc:spChg chg="add mod">
          <ac:chgData name="Fatima Pillosu" userId="a6295d4dc9e22643" providerId="LiveId" clId="{6B5D4397-9A97-486C-AAF3-32CCFF9BD0F7}" dt="2024-01-11T12:22:38.404" v="1024" actId="1076"/>
          <ac:spMkLst>
            <pc:docMk/>
            <pc:sldMk cId="1072243224" sldId="280"/>
            <ac:spMk id="19" creationId="{3A82BFE5-8E97-4CCC-6675-7D32C7FA87BB}"/>
          </ac:spMkLst>
        </pc:spChg>
        <pc:spChg chg="add mod">
          <ac:chgData name="Fatima Pillosu" userId="a6295d4dc9e22643" providerId="LiveId" clId="{6B5D4397-9A97-486C-AAF3-32CCFF9BD0F7}" dt="2024-01-11T12:22:14.577" v="1021" actId="120"/>
          <ac:spMkLst>
            <pc:docMk/>
            <pc:sldMk cId="1072243224" sldId="280"/>
            <ac:spMk id="20" creationId="{3618A4B4-BEE5-DEA9-47DA-D8298BC45631}"/>
          </ac:spMkLst>
        </pc:spChg>
        <pc:spChg chg="add mod">
          <ac:chgData name="Fatima Pillosu" userId="a6295d4dc9e22643" providerId="LiveId" clId="{6B5D4397-9A97-486C-AAF3-32CCFF9BD0F7}" dt="2024-01-11T11:57:09.973" v="778" actId="1036"/>
          <ac:spMkLst>
            <pc:docMk/>
            <pc:sldMk cId="1072243224" sldId="280"/>
            <ac:spMk id="21" creationId="{21B669C8-341F-89CE-1BA9-F0DE10B78B59}"/>
          </ac:spMkLst>
        </pc:spChg>
        <pc:spChg chg="add mod">
          <ac:chgData name="Fatima Pillosu" userId="a6295d4dc9e22643" providerId="LiveId" clId="{6B5D4397-9A97-486C-AAF3-32CCFF9BD0F7}" dt="2024-01-11T11:57:09.973" v="778" actId="1036"/>
          <ac:spMkLst>
            <pc:docMk/>
            <pc:sldMk cId="1072243224" sldId="280"/>
            <ac:spMk id="22" creationId="{1DA69BA2-02A0-AF4A-C4BE-D99BFF9D096D}"/>
          </ac:spMkLst>
        </pc:spChg>
        <pc:spChg chg="add mod">
          <ac:chgData name="Fatima Pillosu" userId="a6295d4dc9e22643" providerId="LiveId" clId="{6B5D4397-9A97-486C-AAF3-32CCFF9BD0F7}" dt="2024-01-11T11:57:09.973" v="778" actId="1036"/>
          <ac:spMkLst>
            <pc:docMk/>
            <pc:sldMk cId="1072243224" sldId="280"/>
            <ac:spMk id="23" creationId="{1084313C-ACAE-CE9D-CE6B-EFEE17FFB94B}"/>
          </ac:spMkLst>
        </pc:spChg>
        <pc:spChg chg="add mod">
          <ac:chgData name="Fatima Pillosu" userId="a6295d4dc9e22643" providerId="LiveId" clId="{6B5D4397-9A97-486C-AAF3-32CCFF9BD0F7}" dt="2024-01-11T11:57:09.973" v="778" actId="1036"/>
          <ac:spMkLst>
            <pc:docMk/>
            <pc:sldMk cId="1072243224" sldId="280"/>
            <ac:spMk id="24" creationId="{16C038E4-0C68-47AB-EFA1-C9FDFDC3B222}"/>
          </ac:spMkLst>
        </pc:spChg>
        <pc:spChg chg="add mod">
          <ac:chgData name="Fatima Pillosu" userId="a6295d4dc9e22643" providerId="LiveId" clId="{6B5D4397-9A97-486C-AAF3-32CCFF9BD0F7}" dt="2024-01-11T12:22:47.988" v="1025" actId="1076"/>
          <ac:spMkLst>
            <pc:docMk/>
            <pc:sldMk cId="1072243224" sldId="280"/>
            <ac:spMk id="25" creationId="{A6D1FE5C-E572-BF66-0206-A8E07EBAFA3C}"/>
          </ac:spMkLst>
        </pc:spChg>
        <pc:spChg chg="add mod">
          <ac:chgData name="Fatima Pillosu" userId="a6295d4dc9e22643" providerId="LiveId" clId="{6B5D4397-9A97-486C-AAF3-32CCFF9BD0F7}" dt="2024-01-11T12:22:26.928" v="1023" actId="14100"/>
          <ac:spMkLst>
            <pc:docMk/>
            <pc:sldMk cId="1072243224" sldId="280"/>
            <ac:spMk id="26" creationId="{64966882-1DDA-0B50-A8CC-A8EE0C82A6C6}"/>
          </ac:spMkLst>
        </pc:spChg>
        <pc:grpChg chg="add mod">
          <ac:chgData name="Fatima Pillosu" userId="a6295d4dc9e22643" providerId="LiveId" clId="{6B5D4397-9A97-486C-AAF3-32CCFF9BD0F7}" dt="2024-01-11T12:05:11.850" v="838" actId="1076"/>
          <ac:grpSpMkLst>
            <pc:docMk/>
            <pc:sldMk cId="1072243224" sldId="280"/>
            <ac:grpSpMk id="2" creationId="{DBDF2DBB-1126-3085-2D1B-AD6720924662}"/>
          </ac:grpSpMkLst>
        </pc:grpChg>
        <pc:grpChg chg="add mod">
          <ac:chgData name="Fatima Pillosu" userId="a6295d4dc9e22643" providerId="LiveId" clId="{6B5D4397-9A97-486C-AAF3-32CCFF9BD0F7}" dt="2024-01-11T11:57:09.973" v="778" actId="1036"/>
          <ac:grpSpMkLst>
            <pc:docMk/>
            <pc:sldMk cId="1072243224" sldId="280"/>
            <ac:grpSpMk id="10" creationId="{91576A06-B5E1-E648-6C9D-508B57BEC467}"/>
          </ac:grpSpMkLst>
        </pc:grpChg>
        <pc:grpChg chg="add mod">
          <ac:chgData name="Fatima Pillosu" userId="a6295d4dc9e22643" providerId="LiveId" clId="{6B5D4397-9A97-486C-AAF3-32CCFF9BD0F7}" dt="2024-01-11T11:57:09.973" v="778" actId="1036"/>
          <ac:grpSpMkLst>
            <pc:docMk/>
            <pc:sldMk cId="1072243224" sldId="280"/>
            <ac:grpSpMk id="13" creationId="{C9FE6C63-79CC-9B8C-3935-32344DB62893}"/>
          </ac:grpSpMkLst>
        </pc:grpChg>
        <pc:grpChg chg="add mod">
          <ac:chgData name="Fatima Pillosu" userId="a6295d4dc9e22643" providerId="LiveId" clId="{6B5D4397-9A97-486C-AAF3-32CCFF9BD0F7}" dt="2024-01-11T11:57:09.973" v="778" actId="1036"/>
          <ac:grpSpMkLst>
            <pc:docMk/>
            <pc:sldMk cId="1072243224" sldId="280"/>
            <ac:grpSpMk id="16" creationId="{A77C38BB-D530-04B9-6DD4-3E3458A97634}"/>
          </ac:grpSpMkLst>
        </pc:grpChg>
        <pc:graphicFrameChg chg="add mod">
          <ac:chgData name="Fatima Pillosu" userId="a6295d4dc9e22643" providerId="LiveId" clId="{6B5D4397-9A97-486C-AAF3-32CCFF9BD0F7}" dt="2024-01-11T12:17:33.346" v="979" actId="1038"/>
          <ac:graphicFrameMkLst>
            <pc:docMk/>
            <pc:sldMk cId="1072243224" sldId="280"/>
            <ac:graphicFrameMk id="29" creationId="{66A15F7E-DC03-5C21-E26A-EB0F7C427C27}"/>
          </ac:graphicFrameMkLst>
        </pc:graphicFrameChg>
        <pc:graphicFrameChg chg="add del mod">
          <ac:chgData name="Fatima Pillosu" userId="a6295d4dc9e22643" providerId="LiveId" clId="{6B5D4397-9A97-486C-AAF3-32CCFF9BD0F7}" dt="2024-01-11T12:13:33.421" v="918" actId="478"/>
          <ac:graphicFrameMkLst>
            <pc:docMk/>
            <pc:sldMk cId="1072243224" sldId="280"/>
            <ac:graphicFrameMk id="30" creationId="{1EDFF785-E595-6F72-0135-587192384ADB}"/>
          </ac:graphicFrameMkLst>
        </pc:graphicFrameChg>
        <pc:graphicFrameChg chg="add del mod">
          <ac:chgData name="Fatima Pillosu" userId="a6295d4dc9e22643" providerId="LiveId" clId="{6B5D4397-9A97-486C-AAF3-32CCFF9BD0F7}" dt="2024-01-11T12:13:33.421" v="918" actId="478"/>
          <ac:graphicFrameMkLst>
            <pc:docMk/>
            <pc:sldMk cId="1072243224" sldId="280"/>
            <ac:graphicFrameMk id="31" creationId="{DAAA6DF4-9580-B808-2E26-0BB2FD6CA716}"/>
          </ac:graphicFrameMkLst>
        </pc:graphicFrameChg>
        <pc:graphicFrameChg chg="add del mod">
          <ac:chgData name="Fatima Pillosu" userId="a6295d4dc9e22643" providerId="LiveId" clId="{6B5D4397-9A97-486C-AAF3-32CCFF9BD0F7}" dt="2024-01-11T12:13:33.421" v="918" actId="478"/>
          <ac:graphicFrameMkLst>
            <pc:docMk/>
            <pc:sldMk cId="1072243224" sldId="280"/>
            <ac:graphicFrameMk id="32" creationId="{204ABB7B-432B-ACDB-BDD8-281B8F46A641}"/>
          </ac:graphicFrameMkLst>
        </pc:graphicFrameChg>
        <pc:graphicFrameChg chg="add del mod">
          <ac:chgData name="Fatima Pillosu" userId="a6295d4dc9e22643" providerId="LiveId" clId="{6B5D4397-9A97-486C-AAF3-32CCFF9BD0F7}" dt="2024-01-11T12:13:33.421" v="918" actId="478"/>
          <ac:graphicFrameMkLst>
            <pc:docMk/>
            <pc:sldMk cId="1072243224" sldId="280"/>
            <ac:graphicFrameMk id="33" creationId="{40B30AEF-EE26-0878-E7E1-3ACA0002A60D}"/>
          </ac:graphicFrameMkLst>
        </pc:graphicFrameChg>
        <pc:graphicFrameChg chg="add del mod">
          <ac:chgData name="Fatima Pillosu" userId="a6295d4dc9e22643" providerId="LiveId" clId="{6B5D4397-9A97-486C-AAF3-32CCFF9BD0F7}" dt="2024-01-11T12:13:33.421" v="918" actId="478"/>
          <ac:graphicFrameMkLst>
            <pc:docMk/>
            <pc:sldMk cId="1072243224" sldId="280"/>
            <ac:graphicFrameMk id="34" creationId="{C43E9CB0-7452-7B15-24EF-698971CE77B0}"/>
          </ac:graphicFrameMkLst>
        </pc:graphicFrameChg>
        <pc:graphicFrameChg chg="add mod">
          <ac:chgData name="Fatima Pillosu" userId="a6295d4dc9e22643" providerId="LiveId" clId="{6B5D4397-9A97-486C-AAF3-32CCFF9BD0F7}" dt="2024-01-11T12:17:18.803" v="960" actId="1038"/>
          <ac:graphicFrameMkLst>
            <pc:docMk/>
            <pc:sldMk cId="1072243224" sldId="280"/>
            <ac:graphicFrameMk id="35" creationId="{7D8B7D14-6452-F19F-9B1F-9A2990EC30F4}"/>
          </ac:graphicFrameMkLst>
        </pc:graphicFrameChg>
        <pc:graphicFrameChg chg="add mod">
          <ac:chgData name="Fatima Pillosu" userId="a6295d4dc9e22643" providerId="LiveId" clId="{6B5D4397-9A97-486C-AAF3-32CCFF9BD0F7}" dt="2024-01-11T12:14:06.471" v="925" actId="1076"/>
          <ac:graphicFrameMkLst>
            <pc:docMk/>
            <pc:sldMk cId="1072243224" sldId="280"/>
            <ac:graphicFrameMk id="36" creationId="{76CB51AA-4F7D-1E5D-4918-6C3DA646A35F}"/>
          </ac:graphicFrameMkLst>
        </pc:graphicFrameChg>
        <pc:graphicFrameChg chg="add mod">
          <ac:chgData name="Fatima Pillosu" userId="a6295d4dc9e22643" providerId="LiveId" clId="{6B5D4397-9A97-486C-AAF3-32CCFF9BD0F7}" dt="2024-01-11T12:14:15.548" v="927" actId="1076"/>
          <ac:graphicFrameMkLst>
            <pc:docMk/>
            <pc:sldMk cId="1072243224" sldId="280"/>
            <ac:graphicFrameMk id="37" creationId="{D0DFE0AE-8EE6-6D29-A35C-8FEE1807A2BB}"/>
          </ac:graphicFrameMkLst>
        </pc:graphicFrameChg>
        <pc:graphicFrameChg chg="add mod">
          <ac:chgData name="Fatima Pillosu" userId="a6295d4dc9e22643" providerId="LiveId" clId="{6B5D4397-9A97-486C-AAF3-32CCFF9BD0F7}" dt="2024-01-11T12:14:21.362" v="929" actId="1076"/>
          <ac:graphicFrameMkLst>
            <pc:docMk/>
            <pc:sldMk cId="1072243224" sldId="280"/>
            <ac:graphicFrameMk id="38" creationId="{A9921786-BFB7-9F85-0F9D-8A9FFB7064ED}"/>
          </ac:graphicFrameMkLst>
        </pc:graphicFrameChg>
        <pc:graphicFrameChg chg="add mod">
          <ac:chgData name="Fatima Pillosu" userId="a6295d4dc9e22643" providerId="LiveId" clId="{6B5D4397-9A97-486C-AAF3-32CCFF9BD0F7}" dt="2024-01-11T12:14:33.122" v="932" actId="1076"/>
          <ac:graphicFrameMkLst>
            <pc:docMk/>
            <pc:sldMk cId="1072243224" sldId="280"/>
            <ac:graphicFrameMk id="39" creationId="{3B222279-DD4D-F7CC-BA24-1230D5F730C9}"/>
          </ac:graphicFrameMkLst>
        </pc:graphicFrameChg>
        <pc:graphicFrameChg chg="add mod">
          <ac:chgData name="Fatima Pillosu" userId="a6295d4dc9e22643" providerId="LiveId" clId="{6B5D4397-9A97-486C-AAF3-32CCFF9BD0F7}" dt="2024-01-11T12:19:41.565" v="988" actId="1038"/>
          <ac:graphicFrameMkLst>
            <pc:docMk/>
            <pc:sldMk cId="1072243224" sldId="280"/>
            <ac:graphicFrameMk id="40" creationId="{3399D692-FD52-B2D3-19DB-0C7CAF188A75}"/>
          </ac:graphicFrameMkLst>
        </pc:graphicFrameChg>
        <pc:graphicFrameChg chg="add mod">
          <ac:chgData name="Fatima Pillosu" userId="a6295d4dc9e22643" providerId="LiveId" clId="{6B5D4397-9A97-486C-AAF3-32CCFF9BD0F7}" dt="2024-01-11T12:19:41.565" v="988" actId="1038"/>
          <ac:graphicFrameMkLst>
            <pc:docMk/>
            <pc:sldMk cId="1072243224" sldId="280"/>
            <ac:graphicFrameMk id="41" creationId="{D76E6D8D-34C0-B45E-6A48-0CA5C6C9681B}"/>
          </ac:graphicFrameMkLst>
        </pc:graphicFrameChg>
        <pc:graphicFrameChg chg="add mod">
          <ac:chgData name="Fatima Pillosu" userId="a6295d4dc9e22643" providerId="LiveId" clId="{6B5D4397-9A97-486C-AAF3-32CCFF9BD0F7}" dt="2024-01-11T12:30:41.477" v="1082"/>
          <ac:graphicFrameMkLst>
            <pc:docMk/>
            <pc:sldMk cId="1072243224" sldId="280"/>
            <ac:graphicFrameMk id="42" creationId="{F84F12A9-C68E-BF6C-5124-4B3C7F6BEA50}"/>
          </ac:graphicFrameMkLst>
        </pc:graphicFrameChg>
        <pc:graphicFrameChg chg="add mod">
          <ac:chgData name="Fatima Pillosu" userId="a6295d4dc9e22643" providerId="LiveId" clId="{6B5D4397-9A97-486C-AAF3-32CCFF9BD0F7}" dt="2024-01-11T12:19:41.565" v="988" actId="1038"/>
          <ac:graphicFrameMkLst>
            <pc:docMk/>
            <pc:sldMk cId="1072243224" sldId="280"/>
            <ac:graphicFrameMk id="43" creationId="{12926D1F-2D28-39F9-C19B-3BC1B4E2FA78}"/>
          </ac:graphicFrameMkLst>
        </pc:graphicFrameChg>
        <pc:graphicFrameChg chg="add mod">
          <ac:chgData name="Fatima Pillosu" userId="a6295d4dc9e22643" providerId="LiveId" clId="{6B5D4397-9A97-486C-AAF3-32CCFF9BD0F7}" dt="2024-01-11T12:19:41.565" v="988" actId="1038"/>
          <ac:graphicFrameMkLst>
            <pc:docMk/>
            <pc:sldMk cId="1072243224" sldId="280"/>
            <ac:graphicFrameMk id="44" creationId="{97B6037D-EB8C-8404-0CA9-9EC10D3F9D61}"/>
          </ac:graphicFrameMkLst>
        </pc:graphicFrameChg>
        <pc:graphicFrameChg chg="add mod">
          <ac:chgData name="Fatima Pillosu" userId="a6295d4dc9e22643" providerId="LiveId" clId="{6B5D4397-9A97-486C-AAF3-32CCFF9BD0F7}" dt="2024-01-11T12:19:41.565" v="988" actId="1038"/>
          <ac:graphicFrameMkLst>
            <pc:docMk/>
            <pc:sldMk cId="1072243224" sldId="280"/>
            <ac:graphicFrameMk id="45" creationId="{E1A29312-919E-B07C-93F9-4ED0EE75DA2E}"/>
          </ac:graphicFrameMkLst>
        </pc:graphicFrameChg>
        <pc:graphicFrameChg chg="add mod">
          <ac:chgData name="Fatima Pillosu" userId="a6295d4dc9e22643" providerId="LiveId" clId="{6B5D4397-9A97-486C-AAF3-32CCFF9BD0F7}" dt="2024-01-11T12:20:00.481" v="990" actId="1076"/>
          <ac:graphicFrameMkLst>
            <pc:docMk/>
            <pc:sldMk cId="1072243224" sldId="280"/>
            <ac:graphicFrameMk id="46" creationId="{2778715C-6844-5CC0-8474-D127A8A34E88}"/>
          </ac:graphicFrameMkLst>
        </pc:graphicFrameChg>
        <pc:graphicFrameChg chg="add mod">
          <ac:chgData name="Fatima Pillosu" userId="a6295d4dc9e22643" providerId="LiveId" clId="{6B5D4397-9A97-486C-AAF3-32CCFF9BD0F7}" dt="2024-01-11T12:20:00.481" v="990" actId="1076"/>
          <ac:graphicFrameMkLst>
            <pc:docMk/>
            <pc:sldMk cId="1072243224" sldId="280"/>
            <ac:graphicFrameMk id="47" creationId="{42137B5A-DFC4-3BA7-BC41-054B9FF669E4}"/>
          </ac:graphicFrameMkLst>
        </pc:graphicFrameChg>
        <pc:graphicFrameChg chg="add mod">
          <ac:chgData name="Fatima Pillosu" userId="a6295d4dc9e22643" providerId="LiveId" clId="{6B5D4397-9A97-486C-AAF3-32CCFF9BD0F7}" dt="2024-01-11T12:20:00.481" v="990" actId="1076"/>
          <ac:graphicFrameMkLst>
            <pc:docMk/>
            <pc:sldMk cId="1072243224" sldId="280"/>
            <ac:graphicFrameMk id="48" creationId="{1F76C747-E925-3C60-F363-DAB1059C4F31}"/>
          </ac:graphicFrameMkLst>
        </pc:graphicFrameChg>
        <pc:graphicFrameChg chg="add mod">
          <ac:chgData name="Fatima Pillosu" userId="a6295d4dc9e22643" providerId="LiveId" clId="{6B5D4397-9A97-486C-AAF3-32CCFF9BD0F7}" dt="2024-01-11T12:20:00.481" v="990" actId="1076"/>
          <ac:graphicFrameMkLst>
            <pc:docMk/>
            <pc:sldMk cId="1072243224" sldId="280"/>
            <ac:graphicFrameMk id="49" creationId="{DA3A9F48-C96A-AC53-5E5A-C86E21CD64C2}"/>
          </ac:graphicFrameMkLst>
        </pc:graphicFrameChg>
        <pc:graphicFrameChg chg="add mod">
          <ac:chgData name="Fatima Pillosu" userId="a6295d4dc9e22643" providerId="LiveId" clId="{6B5D4397-9A97-486C-AAF3-32CCFF9BD0F7}" dt="2024-01-11T12:20:00.481" v="990" actId="1076"/>
          <ac:graphicFrameMkLst>
            <pc:docMk/>
            <pc:sldMk cId="1072243224" sldId="280"/>
            <ac:graphicFrameMk id="50" creationId="{435CBC17-D010-DD81-3544-8F7D449A9DF3}"/>
          </ac:graphicFrameMkLst>
        </pc:graphicFrameChg>
        <pc:graphicFrameChg chg="add mod">
          <ac:chgData name="Fatima Pillosu" userId="a6295d4dc9e22643" providerId="LiveId" clId="{6B5D4397-9A97-486C-AAF3-32CCFF9BD0F7}" dt="2024-01-11T12:20:00.481" v="990" actId="1076"/>
          <ac:graphicFrameMkLst>
            <pc:docMk/>
            <pc:sldMk cId="1072243224" sldId="280"/>
            <ac:graphicFrameMk id="51" creationId="{D8D5A0D6-306F-EBE9-E2C1-E19C90FEC66B}"/>
          </ac:graphicFrameMkLst>
        </pc:graphicFrameChg>
        <pc:graphicFrameChg chg="add del mod">
          <ac:chgData name="Fatima Pillosu" userId="a6295d4dc9e22643" providerId="LiveId" clId="{6B5D4397-9A97-486C-AAF3-32CCFF9BD0F7}" dt="2024-01-11T12:27:08.128" v="1057" actId="478"/>
          <ac:graphicFrameMkLst>
            <pc:docMk/>
            <pc:sldMk cId="1072243224" sldId="280"/>
            <ac:graphicFrameMk id="52" creationId="{1B848BAE-F54A-4F9B-3540-847CFBE10B4B}"/>
          </ac:graphicFrameMkLst>
        </pc:graphicFrameChg>
        <pc:graphicFrameChg chg="add del mod">
          <ac:chgData name="Fatima Pillosu" userId="a6295d4dc9e22643" providerId="LiveId" clId="{6B5D4397-9A97-486C-AAF3-32CCFF9BD0F7}" dt="2024-01-11T12:27:11.142" v="1058" actId="478"/>
          <ac:graphicFrameMkLst>
            <pc:docMk/>
            <pc:sldMk cId="1072243224" sldId="280"/>
            <ac:graphicFrameMk id="53" creationId="{7FEFB068-0332-837B-0400-20A7BD495BB6}"/>
          </ac:graphicFrameMkLst>
        </pc:graphicFrameChg>
        <pc:graphicFrameChg chg="add del mod">
          <ac:chgData name="Fatima Pillosu" userId="a6295d4dc9e22643" providerId="LiveId" clId="{6B5D4397-9A97-486C-AAF3-32CCFF9BD0F7}" dt="2024-01-11T12:27:05.411" v="1056" actId="478"/>
          <ac:graphicFrameMkLst>
            <pc:docMk/>
            <pc:sldMk cId="1072243224" sldId="280"/>
            <ac:graphicFrameMk id="54" creationId="{DBADF083-9B8B-C2EC-C0DE-64EFD182039D}"/>
          </ac:graphicFrameMkLst>
        </pc:graphicFrameChg>
        <pc:graphicFrameChg chg="add del mod">
          <ac:chgData name="Fatima Pillosu" userId="a6295d4dc9e22643" providerId="LiveId" clId="{6B5D4397-9A97-486C-AAF3-32CCFF9BD0F7}" dt="2024-01-11T12:27:02.593" v="1055" actId="478"/>
          <ac:graphicFrameMkLst>
            <pc:docMk/>
            <pc:sldMk cId="1072243224" sldId="280"/>
            <ac:graphicFrameMk id="55" creationId="{227F5E3E-E36A-DEB8-8BFB-4409F2F8326F}"/>
          </ac:graphicFrameMkLst>
        </pc:graphicFrameChg>
        <pc:graphicFrameChg chg="add del mod">
          <ac:chgData name="Fatima Pillosu" userId="a6295d4dc9e22643" providerId="LiveId" clId="{6B5D4397-9A97-486C-AAF3-32CCFF9BD0F7}" dt="2024-01-11T12:26:57.249" v="1054" actId="478"/>
          <ac:graphicFrameMkLst>
            <pc:docMk/>
            <pc:sldMk cId="1072243224" sldId="280"/>
            <ac:graphicFrameMk id="56" creationId="{C6B66868-0C17-AD09-8432-F16578160565}"/>
          </ac:graphicFrameMkLst>
        </pc:graphicFrameChg>
        <pc:graphicFrameChg chg="add del mod">
          <ac:chgData name="Fatima Pillosu" userId="a6295d4dc9e22643" providerId="LiveId" clId="{6B5D4397-9A97-486C-AAF3-32CCFF9BD0F7}" dt="2024-01-11T12:26:54.190" v="1053" actId="478"/>
          <ac:graphicFrameMkLst>
            <pc:docMk/>
            <pc:sldMk cId="1072243224" sldId="280"/>
            <ac:graphicFrameMk id="57" creationId="{83B25020-AAD5-820E-E7CD-E540929D4E27}"/>
          </ac:graphicFrameMkLst>
        </pc:graphicFrameChg>
        <pc:graphicFrameChg chg="add mod">
          <ac:chgData name="Fatima Pillosu" userId="a6295d4dc9e22643" providerId="LiveId" clId="{6B5D4397-9A97-486C-AAF3-32CCFF9BD0F7}" dt="2024-01-11T12:28:13.483" v="1060" actId="1076"/>
          <ac:graphicFrameMkLst>
            <pc:docMk/>
            <pc:sldMk cId="1072243224" sldId="280"/>
            <ac:graphicFrameMk id="58" creationId="{6C2E6179-7615-F0D2-4F22-2CDE93FC36A8}"/>
          </ac:graphicFrameMkLst>
        </pc:graphicFrameChg>
        <pc:graphicFrameChg chg="add mod">
          <ac:chgData name="Fatima Pillosu" userId="a6295d4dc9e22643" providerId="LiveId" clId="{6B5D4397-9A97-486C-AAF3-32CCFF9BD0F7}" dt="2024-01-11T12:28:13.483" v="1060" actId="1076"/>
          <ac:graphicFrameMkLst>
            <pc:docMk/>
            <pc:sldMk cId="1072243224" sldId="280"/>
            <ac:graphicFrameMk id="59" creationId="{4E972FA7-D024-D182-26E5-31EEE11D4871}"/>
          </ac:graphicFrameMkLst>
        </pc:graphicFrameChg>
        <pc:graphicFrameChg chg="add mod">
          <ac:chgData name="Fatima Pillosu" userId="a6295d4dc9e22643" providerId="LiveId" clId="{6B5D4397-9A97-486C-AAF3-32CCFF9BD0F7}" dt="2024-01-11T12:28:13.483" v="1060" actId="1076"/>
          <ac:graphicFrameMkLst>
            <pc:docMk/>
            <pc:sldMk cId="1072243224" sldId="280"/>
            <ac:graphicFrameMk id="60" creationId="{FCB9D5FC-498A-8236-A315-546867147A82}"/>
          </ac:graphicFrameMkLst>
        </pc:graphicFrameChg>
        <pc:graphicFrameChg chg="add mod">
          <ac:chgData name="Fatima Pillosu" userId="a6295d4dc9e22643" providerId="LiveId" clId="{6B5D4397-9A97-486C-AAF3-32CCFF9BD0F7}" dt="2024-01-11T12:28:13.483" v="1060" actId="1076"/>
          <ac:graphicFrameMkLst>
            <pc:docMk/>
            <pc:sldMk cId="1072243224" sldId="280"/>
            <ac:graphicFrameMk id="61" creationId="{14FD3FAD-DBCD-EE1B-3485-0A91A0F93110}"/>
          </ac:graphicFrameMkLst>
        </pc:graphicFrameChg>
        <pc:graphicFrameChg chg="add mod">
          <ac:chgData name="Fatima Pillosu" userId="a6295d4dc9e22643" providerId="LiveId" clId="{6B5D4397-9A97-486C-AAF3-32CCFF9BD0F7}" dt="2024-01-11T12:28:13.483" v="1060" actId="1076"/>
          <ac:graphicFrameMkLst>
            <pc:docMk/>
            <pc:sldMk cId="1072243224" sldId="280"/>
            <ac:graphicFrameMk id="62" creationId="{A69BF525-B16A-1434-5DBD-F9B9B595145D}"/>
          </ac:graphicFrameMkLst>
        </pc:graphicFrameChg>
        <pc:graphicFrameChg chg="add mod">
          <ac:chgData name="Fatima Pillosu" userId="a6295d4dc9e22643" providerId="LiveId" clId="{6B5D4397-9A97-486C-AAF3-32CCFF9BD0F7}" dt="2024-01-11T12:28:13.483" v="1060" actId="1076"/>
          <ac:graphicFrameMkLst>
            <pc:docMk/>
            <pc:sldMk cId="1072243224" sldId="280"/>
            <ac:graphicFrameMk id="63" creationId="{378BCE47-7BD5-24F1-170B-F25910428434}"/>
          </ac:graphicFrameMkLst>
        </pc:graphicFrameChg>
        <pc:picChg chg="mod">
          <ac:chgData name="Fatima Pillosu" userId="a6295d4dc9e22643" providerId="LiveId" clId="{6B5D4397-9A97-486C-AAF3-32CCFF9BD0F7}" dt="2024-01-11T11:56:52.840" v="775"/>
          <ac:picMkLst>
            <pc:docMk/>
            <pc:sldMk cId="1072243224" sldId="280"/>
            <ac:picMk id="3" creationId="{737FBA70-2A91-F29C-F9C4-1EE7FFBB92F2}"/>
          </ac:picMkLst>
        </pc:picChg>
        <pc:picChg chg="mod">
          <ac:chgData name="Fatima Pillosu" userId="a6295d4dc9e22643" providerId="LiveId" clId="{6B5D4397-9A97-486C-AAF3-32CCFF9BD0F7}" dt="2024-01-11T11:56:52.840" v="775"/>
          <ac:picMkLst>
            <pc:docMk/>
            <pc:sldMk cId="1072243224" sldId="280"/>
            <ac:picMk id="11" creationId="{126F5ED0-BA33-53C6-008B-114BA40EB99A}"/>
          </ac:picMkLst>
        </pc:picChg>
        <pc:picChg chg="mod">
          <ac:chgData name="Fatima Pillosu" userId="a6295d4dc9e22643" providerId="LiveId" clId="{6B5D4397-9A97-486C-AAF3-32CCFF9BD0F7}" dt="2024-01-11T11:56:52.840" v="775"/>
          <ac:picMkLst>
            <pc:docMk/>
            <pc:sldMk cId="1072243224" sldId="280"/>
            <ac:picMk id="14" creationId="{C5E6EBB6-F8E7-D783-FAE6-F356D277071C}"/>
          </ac:picMkLst>
        </pc:picChg>
        <pc:picChg chg="mod">
          <ac:chgData name="Fatima Pillosu" userId="a6295d4dc9e22643" providerId="LiveId" clId="{6B5D4397-9A97-486C-AAF3-32CCFF9BD0F7}" dt="2024-01-11T11:56:52.840" v="775"/>
          <ac:picMkLst>
            <pc:docMk/>
            <pc:sldMk cId="1072243224" sldId="280"/>
            <ac:picMk id="17" creationId="{34FC140D-09E5-0AF8-8268-6B2FFA15F586}"/>
          </ac:picMkLst>
        </pc:picChg>
      </pc:sldChg>
      <pc:sldChg chg="addSp delSp modSp add mod ord">
        <pc:chgData name="Fatima Pillosu" userId="a6295d4dc9e22643" providerId="LiveId" clId="{6B5D4397-9A97-486C-AAF3-32CCFF9BD0F7}" dt="2024-01-11T13:15:01.627" v="3194" actId="478"/>
        <pc:sldMkLst>
          <pc:docMk/>
          <pc:sldMk cId="1942654610" sldId="281"/>
        </pc:sldMkLst>
        <pc:spChg chg="add mod">
          <ac:chgData name="Fatima Pillosu" userId="a6295d4dc9e22643" providerId="LiveId" clId="{6B5D4397-9A97-486C-AAF3-32CCFF9BD0F7}" dt="2024-01-11T12:46:32.469" v="1586" actId="1076"/>
          <ac:spMkLst>
            <pc:docMk/>
            <pc:sldMk cId="1942654610" sldId="281"/>
            <ac:spMk id="2" creationId="{2CAA03CF-89ED-4A67-23C7-6C68154D7F70}"/>
          </ac:spMkLst>
        </pc:spChg>
        <pc:spChg chg="add del mod">
          <ac:chgData name="Fatima Pillosu" userId="a6295d4dc9e22643" providerId="LiveId" clId="{6B5D4397-9A97-486C-AAF3-32CCFF9BD0F7}" dt="2024-01-11T12:42:35.702" v="1203" actId="478"/>
          <ac:spMkLst>
            <pc:docMk/>
            <pc:sldMk cId="1942654610" sldId="281"/>
            <ac:spMk id="3" creationId="{0F5E35B8-4246-61DF-E158-FD806195D416}"/>
          </ac:spMkLst>
        </pc:spChg>
        <pc:spChg chg="mod">
          <ac:chgData name="Fatima Pillosu" userId="a6295d4dc9e22643" providerId="LiveId" clId="{6B5D4397-9A97-486C-AAF3-32CCFF9BD0F7}" dt="2024-01-11T12:39:26.533" v="1116" actId="14100"/>
          <ac:spMkLst>
            <pc:docMk/>
            <pc:sldMk cId="1942654610" sldId="281"/>
            <ac:spMk id="4" creationId="{3554AE82-3E18-EC81-F9F9-B3705932EA8C}"/>
          </ac:spMkLst>
        </pc:spChg>
        <pc:spChg chg="del">
          <ac:chgData name="Fatima Pillosu" userId="a6295d4dc9e22643" providerId="LiveId" clId="{6B5D4397-9A97-486C-AAF3-32CCFF9BD0F7}" dt="2024-01-11T13:14:59.887" v="3192" actId="478"/>
          <ac:spMkLst>
            <pc:docMk/>
            <pc:sldMk cId="1942654610" sldId="281"/>
            <ac:spMk id="5" creationId="{909952FB-94FC-7A9B-89FB-744C322C6303}"/>
          </ac:spMkLst>
        </pc:spChg>
        <pc:spChg chg="del">
          <ac:chgData name="Fatima Pillosu" userId="a6295d4dc9e22643" providerId="LiveId" clId="{6B5D4397-9A97-486C-AAF3-32CCFF9BD0F7}" dt="2024-01-11T13:15:00.700" v="3193" actId="478"/>
          <ac:spMkLst>
            <pc:docMk/>
            <pc:sldMk cId="1942654610" sldId="281"/>
            <ac:spMk id="6" creationId="{DD7AB83D-A900-9631-6C28-388073AAB248}"/>
          </ac:spMkLst>
        </pc:spChg>
        <pc:spChg chg="del">
          <ac:chgData name="Fatima Pillosu" userId="a6295d4dc9e22643" providerId="LiveId" clId="{6B5D4397-9A97-486C-AAF3-32CCFF9BD0F7}" dt="2024-01-11T13:14:59.077" v="3191" actId="478"/>
          <ac:spMkLst>
            <pc:docMk/>
            <pc:sldMk cId="1942654610" sldId="281"/>
            <ac:spMk id="7" creationId="{BD112241-8B6A-F3AA-8D64-07DFCBAA4663}"/>
          </ac:spMkLst>
        </pc:spChg>
        <pc:spChg chg="del">
          <ac:chgData name="Fatima Pillosu" userId="a6295d4dc9e22643" providerId="LiveId" clId="{6B5D4397-9A97-486C-AAF3-32CCFF9BD0F7}" dt="2024-01-11T13:15:01.627" v="3194" actId="478"/>
          <ac:spMkLst>
            <pc:docMk/>
            <pc:sldMk cId="1942654610" sldId="281"/>
            <ac:spMk id="8" creationId="{9F17C831-8018-B503-773F-FF0B2679AFD3}"/>
          </ac:spMkLst>
        </pc:spChg>
      </pc:sldChg>
      <pc:sldChg chg="add del">
        <pc:chgData name="Fatima Pillosu" userId="a6295d4dc9e22643" providerId="LiveId" clId="{6B5D4397-9A97-486C-AAF3-32CCFF9BD0F7}" dt="2024-01-11T12:39:00.762" v="1101" actId="47"/>
        <pc:sldMkLst>
          <pc:docMk/>
          <pc:sldMk cId="3508232819" sldId="281"/>
        </pc:sldMkLst>
      </pc:sldChg>
      <pc:sldChg chg="addSp delSp modSp add mod">
        <pc:chgData name="Fatima Pillosu" userId="a6295d4dc9e22643" providerId="LiveId" clId="{6B5D4397-9A97-486C-AAF3-32CCFF9BD0F7}" dt="2024-01-11T14:03:41.556" v="4913" actId="478"/>
        <pc:sldMkLst>
          <pc:docMk/>
          <pc:sldMk cId="264272986" sldId="282"/>
        </pc:sldMkLst>
        <pc:spChg chg="mod">
          <ac:chgData name="Fatima Pillosu" userId="a6295d4dc9e22643" providerId="LiveId" clId="{6B5D4397-9A97-486C-AAF3-32CCFF9BD0F7}" dt="2024-01-11T12:51:07.789" v="1773" actId="14100"/>
          <ac:spMkLst>
            <pc:docMk/>
            <pc:sldMk cId="264272986" sldId="282"/>
            <ac:spMk id="4" creationId="{3554AE82-3E18-EC81-F9F9-B3705932EA8C}"/>
          </ac:spMkLst>
        </pc:spChg>
        <pc:spChg chg="add del">
          <ac:chgData name="Fatima Pillosu" userId="a6295d4dc9e22643" providerId="LiveId" clId="{6B5D4397-9A97-486C-AAF3-32CCFF9BD0F7}" dt="2024-01-11T14:03:38.957" v="4910" actId="478"/>
          <ac:spMkLst>
            <pc:docMk/>
            <pc:sldMk cId="264272986" sldId="282"/>
            <ac:spMk id="5" creationId="{909952FB-94FC-7A9B-89FB-744C322C6303}"/>
          </ac:spMkLst>
        </pc:spChg>
        <pc:spChg chg="add del">
          <ac:chgData name="Fatima Pillosu" userId="a6295d4dc9e22643" providerId="LiveId" clId="{6B5D4397-9A97-486C-AAF3-32CCFF9BD0F7}" dt="2024-01-11T14:03:40.677" v="4912" actId="478"/>
          <ac:spMkLst>
            <pc:docMk/>
            <pc:sldMk cId="264272986" sldId="282"/>
            <ac:spMk id="6" creationId="{DD7AB83D-A900-9631-6C28-388073AAB248}"/>
          </ac:spMkLst>
        </pc:spChg>
        <pc:spChg chg="add del">
          <ac:chgData name="Fatima Pillosu" userId="a6295d4dc9e22643" providerId="LiveId" clId="{6B5D4397-9A97-486C-AAF3-32CCFF9BD0F7}" dt="2024-01-11T14:03:39.623" v="4911" actId="478"/>
          <ac:spMkLst>
            <pc:docMk/>
            <pc:sldMk cId="264272986" sldId="282"/>
            <ac:spMk id="7" creationId="{BD112241-8B6A-F3AA-8D64-07DFCBAA4663}"/>
          </ac:spMkLst>
        </pc:spChg>
        <pc:spChg chg="add del">
          <ac:chgData name="Fatima Pillosu" userId="a6295d4dc9e22643" providerId="LiveId" clId="{6B5D4397-9A97-486C-AAF3-32CCFF9BD0F7}" dt="2024-01-11T14:03:41.556" v="4913" actId="478"/>
          <ac:spMkLst>
            <pc:docMk/>
            <pc:sldMk cId="264272986" sldId="282"/>
            <ac:spMk id="8" creationId="{9F17C831-8018-B503-773F-FF0B2679AFD3}"/>
          </ac:spMkLst>
        </pc:spChg>
        <pc:spChg chg="add mod">
          <ac:chgData name="Fatima Pillosu" userId="a6295d4dc9e22643" providerId="LiveId" clId="{6B5D4397-9A97-486C-AAF3-32CCFF9BD0F7}" dt="2024-01-11T13:00:44.097" v="2818" actId="20577"/>
          <ac:spMkLst>
            <pc:docMk/>
            <pc:sldMk cId="264272986" sldId="282"/>
            <ac:spMk id="10" creationId="{1D100E02-9D38-3F6A-76F9-3A68005794DA}"/>
          </ac:spMkLst>
        </pc:spChg>
        <pc:picChg chg="add del mod modCrop">
          <ac:chgData name="Fatima Pillosu" userId="a6295d4dc9e22643" providerId="LiveId" clId="{6B5D4397-9A97-486C-AAF3-32CCFF9BD0F7}" dt="2024-01-11T12:52:29.684" v="1779" actId="478"/>
          <ac:picMkLst>
            <pc:docMk/>
            <pc:sldMk cId="264272986" sldId="282"/>
            <ac:picMk id="3" creationId="{D0A1D9B1-30FE-86D2-A489-4C4C62DA0BB6}"/>
          </ac:picMkLst>
        </pc:picChg>
        <pc:picChg chg="add mod">
          <ac:chgData name="Fatima Pillosu" userId="a6295d4dc9e22643" providerId="LiveId" clId="{6B5D4397-9A97-486C-AAF3-32CCFF9BD0F7}" dt="2024-01-11T13:00:09.485" v="2743" actId="1036"/>
          <ac:picMkLst>
            <pc:docMk/>
            <pc:sldMk cId="264272986" sldId="282"/>
            <ac:picMk id="9" creationId="{E114047E-E75B-8FBF-D0BA-917B4E0C5EA0}"/>
          </ac:picMkLst>
        </pc:picChg>
      </pc:sldChg>
      <pc:sldChg chg="modSp add mod ord">
        <pc:chgData name="Fatima Pillosu" userId="a6295d4dc9e22643" providerId="LiveId" clId="{6B5D4397-9A97-486C-AAF3-32CCFF9BD0F7}" dt="2024-01-11T13:15:54.697" v="3229" actId="20577"/>
        <pc:sldMkLst>
          <pc:docMk/>
          <pc:sldMk cId="808280607" sldId="283"/>
        </pc:sldMkLst>
        <pc:spChg chg="mod">
          <ac:chgData name="Fatima Pillosu" userId="a6295d4dc9e22643" providerId="LiveId" clId="{6B5D4397-9A97-486C-AAF3-32CCFF9BD0F7}" dt="2024-01-11T13:15:54.697" v="3229" actId="20577"/>
          <ac:spMkLst>
            <pc:docMk/>
            <pc:sldMk cId="808280607" sldId="283"/>
            <ac:spMk id="4" creationId="{3554AE82-3E18-EC81-F9F9-B3705932EA8C}"/>
          </ac:spMkLst>
        </pc:spChg>
      </pc:sldChg>
      <pc:sldChg chg="addSp delSp modSp add mod ord">
        <pc:chgData name="Fatima Pillosu" userId="a6295d4dc9e22643" providerId="LiveId" clId="{6B5D4397-9A97-486C-AAF3-32CCFF9BD0F7}" dt="2024-02-20T06:05:06.305" v="6004"/>
        <pc:sldMkLst>
          <pc:docMk/>
          <pc:sldMk cId="2839155252" sldId="284"/>
        </pc:sldMkLst>
        <pc:spChg chg="add del mod">
          <ac:chgData name="Fatima Pillosu" userId="a6295d4dc9e22643" providerId="LiveId" clId="{6B5D4397-9A97-486C-AAF3-32CCFF9BD0F7}" dt="2024-01-11T13:43:25.428" v="3495" actId="478"/>
          <ac:spMkLst>
            <pc:docMk/>
            <pc:sldMk cId="2839155252" sldId="284"/>
            <ac:spMk id="3" creationId="{9877910B-CCD6-B313-7889-938C67B3E8B7}"/>
          </ac:spMkLst>
        </pc:spChg>
        <pc:spChg chg="add del mod">
          <ac:chgData name="Fatima Pillosu" userId="a6295d4dc9e22643" providerId="LiveId" clId="{6B5D4397-9A97-486C-AAF3-32CCFF9BD0F7}" dt="2024-01-11T13:43:28.101" v="3497" actId="478"/>
          <ac:spMkLst>
            <pc:docMk/>
            <pc:sldMk cId="2839155252" sldId="284"/>
            <ac:spMk id="5" creationId="{D7897A47-7DE4-97A8-FBF1-2DAE5A52F25C}"/>
          </ac:spMkLst>
        </pc:spChg>
        <pc:spChg chg="add del mod">
          <ac:chgData name="Fatima Pillosu" userId="a6295d4dc9e22643" providerId="LiveId" clId="{6B5D4397-9A97-486C-AAF3-32CCFF9BD0F7}" dt="2024-01-11T13:43:26.368" v="3496" actId="478"/>
          <ac:spMkLst>
            <pc:docMk/>
            <pc:sldMk cId="2839155252" sldId="284"/>
            <ac:spMk id="6" creationId="{191C045B-90FF-0B84-B41F-1C8FCE3E2EAD}"/>
          </ac:spMkLst>
        </pc:spChg>
        <pc:spChg chg="add del mod">
          <ac:chgData name="Fatima Pillosu" userId="a6295d4dc9e22643" providerId="LiveId" clId="{6B5D4397-9A97-486C-AAF3-32CCFF9BD0F7}" dt="2024-01-11T13:43:29.347" v="3498" actId="478"/>
          <ac:spMkLst>
            <pc:docMk/>
            <pc:sldMk cId="2839155252" sldId="284"/>
            <ac:spMk id="7" creationId="{C6AD9309-F9AE-4291-ECCB-BF611017EE34}"/>
          </ac:spMkLst>
        </pc:spChg>
        <pc:spChg chg="add mod">
          <ac:chgData name="Fatima Pillosu" userId="a6295d4dc9e22643" providerId="LiveId" clId="{6B5D4397-9A97-486C-AAF3-32CCFF9BD0F7}" dt="2024-01-11T15:46:47.660" v="5779" actId="20577"/>
          <ac:spMkLst>
            <pc:docMk/>
            <pc:sldMk cId="2839155252" sldId="284"/>
            <ac:spMk id="11" creationId="{747D981B-8E10-9052-4B7E-DBB74EC3133D}"/>
          </ac:spMkLst>
        </pc:spChg>
        <pc:spChg chg="del">
          <ac:chgData name="Fatima Pillosu" userId="a6295d4dc9e22643" providerId="LiveId" clId="{6B5D4397-9A97-486C-AAF3-32CCFF9BD0F7}" dt="2024-01-11T13:16:45.583" v="3231" actId="478"/>
          <ac:spMkLst>
            <pc:docMk/>
            <pc:sldMk cId="2839155252" sldId="284"/>
            <ac:spMk id="36" creationId="{1ED35E75-A09E-7982-7875-D820C3DA8CF8}"/>
          </ac:spMkLst>
        </pc:spChg>
        <pc:spChg chg="del">
          <ac:chgData name="Fatima Pillosu" userId="a6295d4dc9e22643" providerId="LiveId" clId="{6B5D4397-9A97-486C-AAF3-32CCFF9BD0F7}" dt="2024-01-11T13:16:45.583" v="3231" actId="478"/>
          <ac:spMkLst>
            <pc:docMk/>
            <pc:sldMk cId="2839155252" sldId="284"/>
            <ac:spMk id="37" creationId="{83B8F9BE-7BAB-6BB2-BA3D-F1AED22418FC}"/>
          </ac:spMkLst>
        </pc:spChg>
        <pc:spChg chg="del">
          <ac:chgData name="Fatima Pillosu" userId="a6295d4dc9e22643" providerId="LiveId" clId="{6B5D4397-9A97-486C-AAF3-32CCFF9BD0F7}" dt="2024-01-11T13:16:45.583" v="3231" actId="478"/>
          <ac:spMkLst>
            <pc:docMk/>
            <pc:sldMk cId="2839155252" sldId="284"/>
            <ac:spMk id="38" creationId="{46B5220C-5907-F0DA-F850-A9748413ABE5}"/>
          </ac:spMkLst>
        </pc:spChg>
        <pc:spChg chg="del">
          <ac:chgData name="Fatima Pillosu" userId="a6295d4dc9e22643" providerId="LiveId" clId="{6B5D4397-9A97-486C-AAF3-32CCFF9BD0F7}" dt="2024-01-11T13:16:45.583" v="3231" actId="478"/>
          <ac:spMkLst>
            <pc:docMk/>
            <pc:sldMk cId="2839155252" sldId="284"/>
            <ac:spMk id="39" creationId="{2D7BE1EB-A901-6A2D-5B41-2EEDDDFEEBD1}"/>
          </ac:spMkLst>
        </pc:spChg>
        <pc:spChg chg="add del mod">
          <ac:chgData name="Fatima Pillosu" userId="a6295d4dc9e22643" providerId="LiveId" clId="{6B5D4397-9A97-486C-AAF3-32CCFF9BD0F7}" dt="2024-01-11T13:52:46.408" v="4219" actId="478"/>
          <ac:spMkLst>
            <pc:docMk/>
            <pc:sldMk cId="2839155252" sldId="284"/>
            <ac:spMk id="40" creationId="{512C4A57-4B12-C9E8-8F35-C1EE5889B576}"/>
          </ac:spMkLst>
        </pc:spChg>
        <pc:spChg chg="add del mod">
          <ac:chgData name="Fatima Pillosu" userId="a6295d4dc9e22643" providerId="LiveId" clId="{6B5D4397-9A97-486C-AAF3-32CCFF9BD0F7}" dt="2024-01-11T14:00:08.103" v="4848" actId="478"/>
          <ac:spMkLst>
            <pc:docMk/>
            <pc:sldMk cId="2839155252" sldId="284"/>
            <ac:spMk id="41" creationId="{25D212A7-2B2E-F949-71F8-26F8B19E14CE}"/>
          </ac:spMkLst>
        </pc:spChg>
        <pc:grpChg chg="del">
          <ac:chgData name="Fatima Pillosu" userId="a6295d4dc9e22643" providerId="LiveId" clId="{6B5D4397-9A97-486C-AAF3-32CCFF9BD0F7}" dt="2024-01-11T13:16:45.583" v="3231" actId="478"/>
          <ac:grpSpMkLst>
            <pc:docMk/>
            <pc:sldMk cId="2839155252" sldId="284"/>
            <ac:grpSpMk id="15" creationId="{9C050918-7FBD-9C16-E25B-21FED3F02C16}"/>
          </ac:grpSpMkLst>
        </pc:grpChg>
        <pc:graphicFrameChg chg="add mod modGraphic">
          <ac:chgData name="Fatima Pillosu" userId="a6295d4dc9e22643" providerId="LiveId" clId="{6B5D4397-9A97-486C-AAF3-32CCFF9BD0F7}" dt="2024-01-11T15:45:57.848" v="5745" actId="20577"/>
          <ac:graphicFrameMkLst>
            <pc:docMk/>
            <pc:sldMk cId="2839155252" sldId="284"/>
            <ac:graphicFrameMk id="9" creationId="{4A497765-7A9C-43A4-0BA9-78E44702D890}"/>
          </ac:graphicFrameMkLst>
        </pc:graphicFrameChg>
        <pc:picChg chg="del">
          <ac:chgData name="Fatima Pillosu" userId="a6295d4dc9e22643" providerId="LiveId" clId="{6B5D4397-9A97-486C-AAF3-32CCFF9BD0F7}" dt="2024-01-11T13:16:45.583" v="3231" actId="478"/>
          <ac:picMkLst>
            <pc:docMk/>
            <pc:sldMk cId="2839155252" sldId="284"/>
            <ac:picMk id="2" creationId="{E37311CD-7630-35B8-1083-6FB6068EFD9D}"/>
          </ac:picMkLst>
        </pc:picChg>
        <pc:picChg chg="add del mod">
          <ac:chgData name="Fatima Pillosu" userId="a6295d4dc9e22643" providerId="LiveId" clId="{6B5D4397-9A97-486C-AAF3-32CCFF9BD0F7}" dt="2024-01-11T13:26:53.848" v="3236" actId="478"/>
          <ac:picMkLst>
            <pc:docMk/>
            <pc:sldMk cId="2839155252" sldId="284"/>
            <ac:picMk id="8" creationId="{A7D24F04-C148-F430-1A9C-EF972B7AB5D7}"/>
          </ac:picMkLst>
        </pc:picChg>
        <pc:picChg chg="del">
          <ac:chgData name="Fatima Pillosu" userId="a6295d4dc9e22643" providerId="LiveId" clId="{6B5D4397-9A97-486C-AAF3-32CCFF9BD0F7}" dt="2024-01-11T13:16:45.583" v="3231" actId="478"/>
          <ac:picMkLst>
            <pc:docMk/>
            <pc:sldMk cId="2839155252" sldId="284"/>
            <ac:picMk id="10" creationId="{F64DEBB8-3EA5-B5D3-F9FB-3EA50EBD56DC}"/>
          </ac:picMkLst>
        </pc:picChg>
        <pc:picChg chg="del">
          <ac:chgData name="Fatima Pillosu" userId="a6295d4dc9e22643" providerId="LiveId" clId="{6B5D4397-9A97-486C-AAF3-32CCFF9BD0F7}" dt="2024-01-11T13:16:45.583" v="3231" actId="478"/>
          <ac:picMkLst>
            <pc:docMk/>
            <pc:sldMk cId="2839155252" sldId="284"/>
            <ac:picMk id="12" creationId="{72C258AA-B320-7696-E227-400D1BE20799}"/>
          </ac:picMkLst>
        </pc:picChg>
        <pc:picChg chg="del">
          <ac:chgData name="Fatima Pillosu" userId="a6295d4dc9e22643" providerId="LiveId" clId="{6B5D4397-9A97-486C-AAF3-32CCFF9BD0F7}" dt="2024-01-11T13:16:45.583" v="3231" actId="478"/>
          <ac:picMkLst>
            <pc:docMk/>
            <pc:sldMk cId="2839155252" sldId="284"/>
            <ac:picMk id="14" creationId="{E3538453-23BE-89F4-EBA9-6B018B51FCB8}"/>
          </ac:picMkLst>
        </pc:picChg>
      </pc:sldChg>
      <pc:sldChg chg="modSp add del mod ord">
        <pc:chgData name="Fatima Pillosu" userId="a6295d4dc9e22643" providerId="LiveId" clId="{6B5D4397-9A97-486C-AAF3-32CCFF9BD0F7}" dt="2024-02-20T05:24:19.581" v="5796" actId="47"/>
        <pc:sldMkLst>
          <pc:docMk/>
          <pc:sldMk cId="4064222132" sldId="285"/>
        </pc:sldMkLst>
        <pc:spChg chg="mod">
          <ac:chgData name="Fatima Pillosu" userId="a6295d4dc9e22643" providerId="LiveId" clId="{6B5D4397-9A97-486C-AAF3-32CCFF9BD0F7}" dt="2024-01-11T14:10:41.740" v="5682" actId="20577"/>
          <ac:spMkLst>
            <pc:docMk/>
            <pc:sldMk cId="4064222132" sldId="285"/>
            <ac:spMk id="4" creationId="{3554AE82-3E18-EC81-F9F9-B3705932EA8C}"/>
          </ac:spMkLst>
        </pc:spChg>
      </pc:sldChg>
      <pc:sldMasterChg chg="del delSldLayout">
        <pc:chgData name="Fatima Pillosu" userId="a6295d4dc9e22643" providerId="LiveId" clId="{6B5D4397-9A97-486C-AAF3-32CCFF9BD0F7}" dt="2024-02-20T05:24:30.578" v="5800" actId="47"/>
        <pc:sldMasterMkLst>
          <pc:docMk/>
          <pc:sldMasterMk cId="3744398952" sldId="2147483660"/>
        </pc:sldMasterMkLst>
        <pc:sldLayoutChg chg="del">
          <pc:chgData name="Fatima Pillosu" userId="a6295d4dc9e22643" providerId="LiveId" clId="{6B5D4397-9A97-486C-AAF3-32CCFF9BD0F7}" dt="2024-02-20T05:24:30.578" v="5800" actId="47"/>
          <pc:sldLayoutMkLst>
            <pc:docMk/>
            <pc:sldMasterMk cId="3744398952" sldId="2147483660"/>
            <pc:sldLayoutMk cId="270119857" sldId="2147483661"/>
          </pc:sldLayoutMkLst>
        </pc:sldLayoutChg>
        <pc:sldLayoutChg chg="del">
          <pc:chgData name="Fatima Pillosu" userId="a6295d4dc9e22643" providerId="LiveId" clId="{6B5D4397-9A97-486C-AAF3-32CCFF9BD0F7}" dt="2024-02-20T05:24:30.578" v="5800" actId="47"/>
          <pc:sldLayoutMkLst>
            <pc:docMk/>
            <pc:sldMasterMk cId="3744398952" sldId="2147483660"/>
            <pc:sldLayoutMk cId="2295671766" sldId="2147483662"/>
          </pc:sldLayoutMkLst>
        </pc:sldLayoutChg>
        <pc:sldLayoutChg chg="del">
          <pc:chgData name="Fatima Pillosu" userId="a6295d4dc9e22643" providerId="LiveId" clId="{6B5D4397-9A97-486C-AAF3-32CCFF9BD0F7}" dt="2024-02-20T05:24:30.578" v="5800" actId="47"/>
          <pc:sldLayoutMkLst>
            <pc:docMk/>
            <pc:sldMasterMk cId="3744398952" sldId="2147483660"/>
            <pc:sldLayoutMk cId="1057830403" sldId="2147483663"/>
          </pc:sldLayoutMkLst>
        </pc:sldLayoutChg>
        <pc:sldLayoutChg chg="del">
          <pc:chgData name="Fatima Pillosu" userId="a6295d4dc9e22643" providerId="LiveId" clId="{6B5D4397-9A97-486C-AAF3-32CCFF9BD0F7}" dt="2024-02-20T05:24:30.578" v="5800" actId="47"/>
          <pc:sldLayoutMkLst>
            <pc:docMk/>
            <pc:sldMasterMk cId="3744398952" sldId="2147483660"/>
            <pc:sldLayoutMk cId="2344722228" sldId="2147483664"/>
          </pc:sldLayoutMkLst>
        </pc:sldLayoutChg>
        <pc:sldLayoutChg chg="del">
          <pc:chgData name="Fatima Pillosu" userId="a6295d4dc9e22643" providerId="LiveId" clId="{6B5D4397-9A97-486C-AAF3-32CCFF9BD0F7}" dt="2024-02-20T05:24:30.578" v="5800" actId="47"/>
          <pc:sldLayoutMkLst>
            <pc:docMk/>
            <pc:sldMasterMk cId="3744398952" sldId="2147483660"/>
            <pc:sldLayoutMk cId="4264045831" sldId="2147483665"/>
          </pc:sldLayoutMkLst>
        </pc:sldLayoutChg>
      </pc:sldMasterChg>
    </pc:docChg>
  </pc:docChgLst>
  <pc:docChgLst>
    <pc:chgData name="Fatima Pillosu" userId="a6295d4dc9e22643" providerId="LiveId" clId="{6B070076-90D0-4663-8FEC-B24F164949C1}"/>
    <pc:docChg chg="custSel addSld delSld modSld sldOrd">
      <pc:chgData name="Fatima Pillosu" userId="a6295d4dc9e22643" providerId="LiveId" clId="{6B070076-90D0-4663-8FEC-B24F164949C1}" dt="2024-04-22T11:45:37.625" v="66" actId="1076"/>
      <pc:docMkLst>
        <pc:docMk/>
      </pc:docMkLst>
      <pc:sldChg chg="delSp del mod">
        <pc:chgData name="Fatima Pillosu" userId="a6295d4dc9e22643" providerId="LiveId" clId="{6B070076-90D0-4663-8FEC-B24F164949C1}" dt="2024-04-21T15:55:44.889" v="9" actId="47"/>
        <pc:sldMkLst>
          <pc:docMk/>
          <pc:sldMk cId="3806436435" sldId="273"/>
        </pc:sldMkLst>
        <pc:picChg chg="del">
          <ac:chgData name="Fatima Pillosu" userId="a6295d4dc9e22643" providerId="LiveId" clId="{6B070076-90D0-4663-8FEC-B24F164949C1}" dt="2024-04-21T15:36:40.520" v="2" actId="478"/>
          <ac:picMkLst>
            <pc:docMk/>
            <pc:sldMk cId="3806436435" sldId="273"/>
            <ac:picMk id="3" creationId="{E7A6B295-4361-A203-A6A2-4A89C022E29C}"/>
          </ac:picMkLst>
        </pc:picChg>
        <pc:picChg chg="del">
          <ac:chgData name="Fatima Pillosu" userId="a6295d4dc9e22643" providerId="LiveId" clId="{6B070076-90D0-4663-8FEC-B24F164949C1}" dt="2024-04-21T15:37:19.056" v="4" actId="478"/>
          <ac:picMkLst>
            <pc:docMk/>
            <pc:sldMk cId="3806436435" sldId="273"/>
            <ac:picMk id="6" creationId="{2B7D0D2F-0674-AFDD-34D0-03EFD3F1E6CD}"/>
          </ac:picMkLst>
        </pc:picChg>
        <pc:picChg chg="del">
          <ac:chgData name="Fatima Pillosu" userId="a6295d4dc9e22643" providerId="LiveId" clId="{6B070076-90D0-4663-8FEC-B24F164949C1}" dt="2024-04-21T15:36:41.179" v="3" actId="478"/>
          <ac:picMkLst>
            <pc:docMk/>
            <pc:sldMk cId="3806436435" sldId="273"/>
            <ac:picMk id="8" creationId="{9C109150-3CD1-5DA0-9868-BB1AB34F3FB1}"/>
          </ac:picMkLst>
        </pc:picChg>
      </pc:sldChg>
      <pc:sldChg chg="addSp modSp mod">
        <pc:chgData name="Fatima Pillosu" userId="a6295d4dc9e22643" providerId="LiveId" clId="{6B070076-90D0-4663-8FEC-B24F164949C1}" dt="2024-04-22T10:47:37.203" v="42" actId="20577"/>
        <pc:sldMkLst>
          <pc:docMk/>
          <pc:sldMk cId="4235312652" sldId="275"/>
        </pc:sldMkLst>
        <pc:spChg chg="add mod">
          <ac:chgData name="Fatima Pillosu" userId="a6295d4dc9e22643" providerId="LiveId" clId="{6B070076-90D0-4663-8FEC-B24F164949C1}" dt="2024-04-22T10:47:09.184" v="30" actId="208"/>
          <ac:spMkLst>
            <pc:docMk/>
            <pc:sldMk cId="4235312652" sldId="275"/>
            <ac:spMk id="2" creationId="{973AB95D-6A0E-FD84-631C-582D78447B99}"/>
          </ac:spMkLst>
        </pc:spChg>
        <pc:spChg chg="add mod">
          <ac:chgData name="Fatima Pillosu" userId="a6295d4dc9e22643" providerId="LiveId" clId="{6B070076-90D0-4663-8FEC-B24F164949C1}" dt="2024-04-22T10:47:32.049" v="38" actId="20577"/>
          <ac:spMkLst>
            <pc:docMk/>
            <pc:sldMk cId="4235312652" sldId="275"/>
            <ac:spMk id="5" creationId="{2D4E2A17-BE58-5E9E-9089-31B533B5F234}"/>
          </ac:spMkLst>
        </pc:spChg>
        <pc:spChg chg="add mod">
          <ac:chgData name="Fatima Pillosu" userId="a6295d4dc9e22643" providerId="LiveId" clId="{6B070076-90D0-4663-8FEC-B24F164949C1}" dt="2024-04-22T10:47:34.800" v="40" actId="20577"/>
          <ac:spMkLst>
            <pc:docMk/>
            <pc:sldMk cId="4235312652" sldId="275"/>
            <ac:spMk id="6" creationId="{E3FC743C-D995-69EB-03F1-7B813BE44F22}"/>
          </ac:spMkLst>
        </pc:spChg>
        <pc:spChg chg="add mod">
          <ac:chgData name="Fatima Pillosu" userId="a6295d4dc9e22643" providerId="LiveId" clId="{6B070076-90D0-4663-8FEC-B24F164949C1}" dt="2024-04-22T10:47:37.203" v="42" actId="20577"/>
          <ac:spMkLst>
            <pc:docMk/>
            <pc:sldMk cId="4235312652" sldId="275"/>
            <ac:spMk id="7" creationId="{AA2B0D3F-AFBE-3F54-CB41-DD3F8B36E1E0}"/>
          </ac:spMkLst>
        </pc:spChg>
      </pc:sldChg>
      <pc:sldChg chg="del">
        <pc:chgData name="Fatima Pillosu" userId="a6295d4dc9e22643" providerId="LiveId" clId="{6B070076-90D0-4663-8FEC-B24F164949C1}" dt="2024-04-21T15:26:09.461" v="0" actId="47"/>
        <pc:sldMkLst>
          <pc:docMk/>
          <pc:sldMk cId="808280607" sldId="283"/>
        </pc:sldMkLst>
      </pc:sldChg>
      <pc:sldChg chg="addSp delSp modSp add mod">
        <pc:chgData name="Fatima Pillosu" userId="a6295d4dc9e22643" providerId="LiveId" clId="{6B070076-90D0-4663-8FEC-B24F164949C1}" dt="2024-04-21T16:02:15.442" v="24" actId="20577"/>
        <pc:sldMkLst>
          <pc:docMk/>
          <pc:sldMk cId="836240907" sldId="286"/>
        </pc:sldMkLst>
        <pc:spChg chg="mod">
          <ac:chgData name="Fatima Pillosu" userId="a6295d4dc9e22643" providerId="LiveId" clId="{6B070076-90D0-4663-8FEC-B24F164949C1}" dt="2024-04-21T16:02:15.442" v="24" actId="20577"/>
          <ac:spMkLst>
            <pc:docMk/>
            <pc:sldMk cId="836240907" sldId="286"/>
            <ac:spMk id="39" creationId="{2D7BE1EB-A901-6A2D-5B41-2EEDDDFEEBD1}"/>
          </ac:spMkLst>
        </pc:spChg>
        <pc:picChg chg="del">
          <ac:chgData name="Fatima Pillosu" userId="a6295d4dc9e22643" providerId="LiveId" clId="{6B070076-90D0-4663-8FEC-B24F164949C1}" dt="2024-04-21T15:55:51.441" v="11" actId="478"/>
          <ac:picMkLst>
            <pc:docMk/>
            <pc:sldMk cId="836240907" sldId="286"/>
            <ac:picMk id="3" creationId="{E7A6B295-4361-A203-A6A2-4A89C022E29C}"/>
          </ac:picMkLst>
        </pc:picChg>
        <pc:picChg chg="del">
          <ac:chgData name="Fatima Pillosu" userId="a6295d4dc9e22643" providerId="LiveId" clId="{6B070076-90D0-4663-8FEC-B24F164949C1}" dt="2024-04-21T15:55:53.539" v="13" actId="478"/>
          <ac:picMkLst>
            <pc:docMk/>
            <pc:sldMk cId="836240907" sldId="286"/>
            <ac:picMk id="6" creationId="{2B7D0D2F-0674-AFDD-34D0-03EFD3F1E6CD}"/>
          </ac:picMkLst>
        </pc:picChg>
        <pc:picChg chg="del">
          <ac:chgData name="Fatima Pillosu" userId="a6295d4dc9e22643" providerId="LiveId" clId="{6B070076-90D0-4663-8FEC-B24F164949C1}" dt="2024-04-21T15:55:51.988" v="12" actId="478"/>
          <ac:picMkLst>
            <pc:docMk/>
            <pc:sldMk cId="836240907" sldId="286"/>
            <ac:picMk id="8" creationId="{9C109150-3CD1-5DA0-9868-BB1AB34F3FB1}"/>
          </ac:picMkLst>
        </pc:picChg>
        <pc:picChg chg="add mod ord">
          <ac:chgData name="Fatima Pillosu" userId="a6295d4dc9e22643" providerId="LiveId" clId="{6B070076-90D0-4663-8FEC-B24F164949C1}" dt="2024-04-21T15:55:39.499" v="8" actId="167"/>
          <ac:picMkLst>
            <pc:docMk/>
            <pc:sldMk cId="836240907" sldId="286"/>
            <ac:picMk id="9" creationId="{57FD4789-B56E-0197-A0F1-A6455D54D376}"/>
          </ac:picMkLst>
        </pc:picChg>
        <pc:picChg chg="del">
          <ac:chgData name="Fatima Pillosu" userId="a6295d4dc9e22643" providerId="LiveId" clId="{6B070076-90D0-4663-8FEC-B24F164949C1}" dt="2024-04-21T15:55:32.048" v="5" actId="478"/>
          <ac:picMkLst>
            <pc:docMk/>
            <pc:sldMk cId="836240907" sldId="286"/>
            <ac:picMk id="12" creationId="{72C258AA-B320-7696-E227-400D1BE20799}"/>
          </ac:picMkLst>
        </pc:picChg>
      </pc:sldChg>
      <pc:sldChg chg="addSp delSp modSp add mod ord">
        <pc:chgData name="Fatima Pillosu" userId="a6295d4dc9e22643" providerId="LiveId" clId="{6B070076-90D0-4663-8FEC-B24F164949C1}" dt="2024-04-22T11:45:37.625" v="66" actId="1076"/>
        <pc:sldMkLst>
          <pc:docMk/>
          <pc:sldMk cId="3466190441" sldId="287"/>
        </pc:sldMkLst>
        <pc:spChg chg="del">
          <ac:chgData name="Fatima Pillosu" userId="a6295d4dc9e22643" providerId="LiveId" clId="{6B070076-90D0-4663-8FEC-B24F164949C1}" dt="2024-04-22T11:44:05.801" v="56" actId="478"/>
          <ac:spMkLst>
            <pc:docMk/>
            <pc:sldMk cId="3466190441" sldId="287"/>
            <ac:spMk id="36" creationId="{1ED35E75-A09E-7982-7875-D820C3DA8CF8}"/>
          </ac:spMkLst>
        </pc:spChg>
        <pc:spChg chg="del">
          <ac:chgData name="Fatima Pillosu" userId="a6295d4dc9e22643" providerId="LiveId" clId="{6B070076-90D0-4663-8FEC-B24F164949C1}" dt="2024-04-22T11:43:55.155" v="49" actId="478"/>
          <ac:spMkLst>
            <pc:docMk/>
            <pc:sldMk cId="3466190441" sldId="287"/>
            <ac:spMk id="37" creationId="{83B8F9BE-7BAB-6BB2-BA3D-F1AED22418FC}"/>
          </ac:spMkLst>
        </pc:spChg>
        <pc:spChg chg="del">
          <ac:chgData name="Fatima Pillosu" userId="a6295d4dc9e22643" providerId="LiveId" clId="{6B070076-90D0-4663-8FEC-B24F164949C1}" dt="2024-04-22T11:43:57.643" v="52" actId="478"/>
          <ac:spMkLst>
            <pc:docMk/>
            <pc:sldMk cId="3466190441" sldId="287"/>
            <ac:spMk id="38" creationId="{46B5220C-5907-F0DA-F850-A9748413ABE5}"/>
          </ac:spMkLst>
        </pc:spChg>
        <pc:spChg chg="del">
          <ac:chgData name="Fatima Pillosu" userId="a6295d4dc9e22643" providerId="LiveId" clId="{6B070076-90D0-4663-8FEC-B24F164949C1}" dt="2024-04-22T11:43:52.466" v="46" actId="478"/>
          <ac:spMkLst>
            <pc:docMk/>
            <pc:sldMk cId="3466190441" sldId="287"/>
            <ac:spMk id="39" creationId="{2D7BE1EB-A901-6A2D-5B41-2EEDDDFEEBD1}"/>
          </ac:spMkLst>
        </pc:spChg>
        <pc:grpChg chg="del">
          <ac:chgData name="Fatima Pillosu" userId="a6295d4dc9e22643" providerId="LiveId" clId="{6B070076-90D0-4663-8FEC-B24F164949C1}" dt="2024-04-22T11:43:58.890" v="53" actId="478"/>
          <ac:grpSpMkLst>
            <pc:docMk/>
            <pc:sldMk cId="3466190441" sldId="287"/>
            <ac:grpSpMk id="15" creationId="{9C050918-7FBD-9C16-E25B-21FED3F02C16}"/>
          </ac:grpSpMkLst>
        </pc:grpChg>
        <pc:picChg chg="del">
          <ac:chgData name="Fatima Pillosu" userId="a6295d4dc9e22643" providerId="LiveId" clId="{6B070076-90D0-4663-8FEC-B24F164949C1}" dt="2024-04-22T11:43:53.997" v="48" actId="478"/>
          <ac:picMkLst>
            <pc:docMk/>
            <pc:sldMk cId="3466190441" sldId="287"/>
            <ac:picMk id="2" creationId="{E37311CD-7630-35B8-1083-6FB6068EFD9D}"/>
          </ac:picMkLst>
        </pc:picChg>
        <pc:picChg chg="del">
          <ac:chgData name="Fatima Pillosu" userId="a6295d4dc9e22643" providerId="LiveId" clId="{6B070076-90D0-4663-8FEC-B24F164949C1}" dt="2024-04-22T11:44:02.597" v="54" actId="478"/>
          <ac:picMkLst>
            <pc:docMk/>
            <pc:sldMk cId="3466190441" sldId="287"/>
            <ac:picMk id="3" creationId="{E7A6B295-4361-A203-A6A2-4A89C022E29C}"/>
          </ac:picMkLst>
        </pc:picChg>
        <pc:picChg chg="del">
          <ac:chgData name="Fatima Pillosu" userId="a6295d4dc9e22643" providerId="LiveId" clId="{6B070076-90D0-4663-8FEC-B24F164949C1}" dt="2024-04-22T11:43:55.667" v="50" actId="478"/>
          <ac:picMkLst>
            <pc:docMk/>
            <pc:sldMk cId="3466190441" sldId="287"/>
            <ac:picMk id="5" creationId="{65B130FB-D6A9-EE86-DB91-4FD5504CCD11}"/>
          </ac:picMkLst>
        </pc:picChg>
        <pc:picChg chg="del">
          <ac:chgData name="Fatima Pillosu" userId="a6295d4dc9e22643" providerId="LiveId" clId="{6B070076-90D0-4663-8FEC-B24F164949C1}" dt="2024-04-22T11:43:53.412" v="47" actId="478"/>
          <ac:picMkLst>
            <pc:docMk/>
            <pc:sldMk cId="3466190441" sldId="287"/>
            <ac:picMk id="6" creationId="{2B7D0D2F-0674-AFDD-34D0-03EFD3F1E6CD}"/>
          </ac:picMkLst>
        </pc:picChg>
        <pc:picChg chg="del">
          <ac:chgData name="Fatima Pillosu" userId="a6295d4dc9e22643" providerId="LiveId" clId="{6B070076-90D0-4663-8FEC-B24F164949C1}" dt="2024-04-22T11:43:56.153" v="51" actId="478"/>
          <ac:picMkLst>
            <pc:docMk/>
            <pc:sldMk cId="3466190441" sldId="287"/>
            <ac:picMk id="7" creationId="{189F8C33-B34C-0A91-35D8-666F46B17E1C}"/>
          </ac:picMkLst>
        </pc:picChg>
        <pc:picChg chg="mod">
          <ac:chgData name="Fatima Pillosu" userId="a6295d4dc9e22643" providerId="LiveId" clId="{6B070076-90D0-4663-8FEC-B24F164949C1}" dt="2024-04-22T11:45:33.517" v="64" actId="1076"/>
          <ac:picMkLst>
            <pc:docMk/>
            <pc:sldMk cId="3466190441" sldId="287"/>
            <ac:picMk id="8" creationId="{9C109150-3CD1-5DA0-9868-BB1AB34F3FB1}"/>
          </ac:picMkLst>
        </pc:picChg>
        <pc:picChg chg="del">
          <ac:chgData name="Fatima Pillosu" userId="a6295d4dc9e22643" providerId="LiveId" clId="{6B070076-90D0-4663-8FEC-B24F164949C1}" dt="2024-04-22T11:43:49.791" v="45" actId="478"/>
          <ac:picMkLst>
            <pc:docMk/>
            <pc:sldMk cId="3466190441" sldId="287"/>
            <ac:picMk id="9" creationId="{57FD4789-B56E-0197-A0F1-A6455D54D376}"/>
          </ac:picMkLst>
        </pc:picChg>
        <pc:picChg chg="add mod">
          <ac:chgData name="Fatima Pillosu" userId="a6295d4dc9e22643" providerId="LiveId" clId="{6B070076-90D0-4663-8FEC-B24F164949C1}" dt="2024-04-22T11:45:37.625" v="66" actId="1076"/>
          <ac:picMkLst>
            <pc:docMk/>
            <pc:sldMk cId="3466190441" sldId="287"/>
            <ac:picMk id="10" creationId="{AFC73FB5-644F-0256-0146-2BE170ED1D4D}"/>
          </ac:picMkLst>
        </pc:picChg>
      </pc:sldChg>
    </pc:docChg>
  </pc:docChgLst>
  <pc:docChgLst>
    <pc:chgData name="Fatima Pillosu" userId="a6295d4dc9e22643" providerId="LiveId" clId="{53F08C45-9725-43C9-8184-9413F5CD3787}"/>
    <pc:docChg chg="custSel addSld modSld">
      <pc:chgData name="Fatima Pillosu" userId="a6295d4dc9e22643" providerId="LiveId" clId="{53F08C45-9725-43C9-8184-9413F5CD3787}" dt="2024-02-20T16:54:13.946" v="469" actId="1076"/>
      <pc:docMkLst>
        <pc:docMk/>
      </pc:docMkLst>
      <pc:sldChg chg="addSp modSp mod">
        <pc:chgData name="Fatima Pillosu" userId="a6295d4dc9e22643" providerId="LiveId" clId="{53F08C45-9725-43C9-8184-9413F5CD3787}" dt="2024-02-20T16:54:13.946" v="469" actId="1076"/>
        <pc:sldMkLst>
          <pc:docMk/>
          <pc:sldMk cId="3806436435" sldId="273"/>
        </pc:sldMkLst>
        <pc:spChg chg="mod">
          <ac:chgData name="Fatima Pillosu" userId="a6295d4dc9e22643" providerId="LiveId" clId="{53F08C45-9725-43C9-8184-9413F5CD3787}" dt="2024-02-20T14:15:50.331" v="0"/>
          <ac:spMkLst>
            <pc:docMk/>
            <pc:sldMk cId="3806436435" sldId="273"/>
            <ac:spMk id="39" creationId="{2D7BE1EB-A901-6A2D-5B41-2EEDDDFEEBD1}"/>
          </ac:spMkLst>
        </pc:spChg>
        <pc:picChg chg="add mod">
          <ac:chgData name="Fatima Pillosu" userId="a6295d4dc9e22643" providerId="LiveId" clId="{53F08C45-9725-43C9-8184-9413F5CD3787}" dt="2024-02-20T16:54:13.946" v="469" actId="1076"/>
          <ac:picMkLst>
            <pc:docMk/>
            <pc:sldMk cId="3806436435" sldId="273"/>
            <ac:picMk id="6" creationId="{2B7D0D2F-0674-AFDD-34D0-03EFD3F1E6CD}"/>
          </ac:picMkLst>
        </pc:picChg>
      </pc:sldChg>
      <pc:sldChg chg="addSp modSp mod">
        <pc:chgData name="Fatima Pillosu" userId="a6295d4dc9e22643" providerId="LiveId" clId="{53F08C45-9725-43C9-8184-9413F5CD3787}" dt="2024-02-20T14:22:21.551" v="58" actId="20577"/>
        <pc:sldMkLst>
          <pc:docMk/>
          <pc:sldMk cId="1221261190" sldId="274"/>
        </pc:sldMkLst>
        <pc:spChg chg="add mod">
          <ac:chgData name="Fatima Pillosu" userId="a6295d4dc9e22643" providerId="LiveId" clId="{53F08C45-9725-43C9-8184-9413F5CD3787}" dt="2024-02-20T14:20:50.553" v="2"/>
          <ac:spMkLst>
            <pc:docMk/>
            <pc:sldMk cId="1221261190" sldId="274"/>
            <ac:spMk id="2" creationId="{053300CE-1C41-2A2C-F9EC-1D9417212550}"/>
          </ac:spMkLst>
        </pc:spChg>
        <pc:spChg chg="add mod">
          <ac:chgData name="Fatima Pillosu" userId="a6295d4dc9e22643" providerId="LiveId" clId="{53F08C45-9725-43C9-8184-9413F5CD3787}" dt="2024-02-20T14:20:50.553" v="2"/>
          <ac:spMkLst>
            <pc:docMk/>
            <pc:sldMk cId="1221261190" sldId="274"/>
            <ac:spMk id="3" creationId="{591D40C2-97A5-E6DB-6DD5-B437AC4FD423}"/>
          </ac:spMkLst>
        </pc:spChg>
        <pc:spChg chg="add mod">
          <ac:chgData name="Fatima Pillosu" userId="a6295d4dc9e22643" providerId="LiveId" clId="{53F08C45-9725-43C9-8184-9413F5CD3787}" dt="2024-02-20T14:20:50.553" v="2"/>
          <ac:spMkLst>
            <pc:docMk/>
            <pc:sldMk cId="1221261190" sldId="274"/>
            <ac:spMk id="5" creationId="{C0B01125-7FE5-F9CD-6B4C-F8171D2CF158}"/>
          </ac:spMkLst>
        </pc:spChg>
        <pc:spChg chg="add mod">
          <ac:chgData name="Fatima Pillosu" userId="a6295d4dc9e22643" providerId="LiveId" clId="{53F08C45-9725-43C9-8184-9413F5CD3787}" dt="2024-02-20T14:20:50.553" v="2"/>
          <ac:spMkLst>
            <pc:docMk/>
            <pc:sldMk cId="1221261190" sldId="274"/>
            <ac:spMk id="6" creationId="{77EA5E85-6488-0FF0-2B8F-0386750943C8}"/>
          </ac:spMkLst>
        </pc:spChg>
        <pc:spChg chg="add mod">
          <ac:chgData name="Fatima Pillosu" userId="a6295d4dc9e22643" providerId="LiveId" clId="{53F08C45-9725-43C9-8184-9413F5CD3787}" dt="2024-02-20T14:22:21.551" v="58" actId="20577"/>
          <ac:spMkLst>
            <pc:docMk/>
            <pc:sldMk cId="1221261190" sldId="274"/>
            <ac:spMk id="7" creationId="{31F2D485-A849-DA6F-56E1-873BD9FBC5C8}"/>
          </ac:spMkLst>
        </pc:spChg>
      </pc:sldChg>
      <pc:sldChg chg="addSp delSp modSp mod">
        <pc:chgData name="Fatima Pillosu" userId="a6295d4dc9e22643" providerId="LiveId" clId="{53F08C45-9725-43C9-8184-9413F5CD3787}" dt="2024-02-20T16:48:47.713" v="463" actId="478"/>
        <pc:sldMkLst>
          <pc:docMk/>
          <pc:sldMk cId="4235312652" sldId="275"/>
        </pc:sldMkLst>
        <pc:picChg chg="add del mod">
          <ac:chgData name="Fatima Pillosu" userId="a6295d4dc9e22643" providerId="LiveId" clId="{53F08C45-9725-43C9-8184-9413F5CD3787}" dt="2024-02-20T16:48:47.713" v="463" actId="478"/>
          <ac:picMkLst>
            <pc:docMk/>
            <pc:sldMk cId="4235312652" sldId="275"/>
            <ac:picMk id="5" creationId="{E98F7851-3763-1C0D-1CB8-2B4EA8AAC670}"/>
          </ac:picMkLst>
        </pc:picChg>
      </pc:sldChg>
      <pc:sldChg chg="addSp modSp">
        <pc:chgData name="Fatima Pillosu" userId="a6295d4dc9e22643" providerId="LiveId" clId="{53F08C45-9725-43C9-8184-9413F5CD3787}" dt="2024-02-20T14:20:39.713" v="1"/>
        <pc:sldMkLst>
          <pc:docMk/>
          <pc:sldMk cId="1944002876" sldId="276"/>
        </pc:sldMkLst>
        <pc:spChg chg="add mod">
          <ac:chgData name="Fatima Pillosu" userId="a6295d4dc9e22643" providerId="LiveId" clId="{53F08C45-9725-43C9-8184-9413F5CD3787}" dt="2024-02-20T14:20:39.713" v="1"/>
          <ac:spMkLst>
            <pc:docMk/>
            <pc:sldMk cId="1944002876" sldId="276"/>
            <ac:spMk id="2" creationId="{FD31756B-984F-87C6-5540-CCB04A09745E}"/>
          </ac:spMkLst>
        </pc:spChg>
        <pc:spChg chg="add mod">
          <ac:chgData name="Fatima Pillosu" userId="a6295d4dc9e22643" providerId="LiveId" clId="{53F08C45-9725-43C9-8184-9413F5CD3787}" dt="2024-02-20T14:20:39.713" v="1"/>
          <ac:spMkLst>
            <pc:docMk/>
            <pc:sldMk cId="1944002876" sldId="276"/>
            <ac:spMk id="3" creationId="{99F28EC3-F70C-2A61-11EC-B2E37E3802AF}"/>
          </ac:spMkLst>
        </pc:spChg>
        <pc:spChg chg="add mod">
          <ac:chgData name="Fatima Pillosu" userId="a6295d4dc9e22643" providerId="LiveId" clId="{53F08C45-9725-43C9-8184-9413F5CD3787}" dt="2024-02-20T14:20:39.713" v="1"/>
          <ac:spMkLst>
            <pc:docMk/>
            <pc:sldMk cId="1944002876" sldId="276"/>
            <ac:spMk id="5" creationId="{AF5957DB-903A-60D8-6500-61CCCB9A454E}"/>
          </ac:spMkLst>
        </pc:spChg>
        <pc:spChg chg="add mod">
          <ac:chgData name="Fatima Pillosu" userId="a6295d4dc9e22643" providerId="LiveId" clId="{53F08C45-9725-43C9-8184-9413F5CD3787}" dt="2024-02-20T14:20:39.713" v="1"/>
          <ac:spMkLst>
            <pc:docMk/>
            <pc:sldMk cId="1944002876" sldId="276"/>
            <ac:spMk id="6" creationId="{EDC91684-C55B-A14D-DBE0-5F44367F685C}"/>
          </ac:spMkLst>
        </pc:spChg>
      </pc:sldChg>
      <pc:sldChg chg="delSp modSp add mod">
        <pc:chgData name="Fatima Pillosu" userId="a6295d4dc9e22643" providerId="LiveId" clId="{53F08C45-9725-43C9-8184-9413F5CD3787}" dt="2024-02-20T16:40:47.877" v="459" actId="20577"/>
        <pc:sldMkLst>
          <pc:docMk/>
          <pc:sldMk cId="3302942663" sldId="285"/>
        </pc:sldMkLst>
        <pc:spChg chg="del">
          <ac:chgData name="Fatima Pillosu" userId="a6295d4dc9e22643" providerId="LiveId" clId="{53F08C45-9725-43C9-8184-9413F5CD3787}" dt="2024-02-20T14:25:26.351" v="326" actId="478"/>
          <ac:spMkLst>
            <pc:docMk/>
            <pc:sldMk cId="3302942663" sldId="285"/>
            <ac:spMk id="2" creationId="{053300CE-1C41-2A2C-F9EC-1D9417212550}"/>
          </ac:spMkLst>
        </pc:spChg>
        <pc:spChg chg="del">
          <ac:chgData name="Fatima Pillosu" userId="a6295d4dc9e22643" providerId="LiveId" clId="{53F08C45-9725-43C9-8184-9413F5CD3787}" dt="2024-02-20T14:25:24.315" v="324" actId="478"/>
          <ac:spMkLst>
            <pc:docMk/>
            <pc:sldMk cId="3302942663" sldId="285"/>
            <ac:spMk id="3" creationId="{591D40C2-97A5-E6DB-6DD5-B437AC4FD423}"/>
          </ac:spMkLst>
        </pc:spChg>
        <pc:spChg chg="del">
          <ac:chgData name="Fatima Pillosu" userId="a6295d4dc9e22643" providerId="LiveId" clId="{53F08C45-9725-43C9-8184-9413F5CD3787}" dt="2024-02-20T14:25:25.151" v="325" actId="478"/>
          <ac:spMkLst>
            <pc:docMk/>
            <pc:sldMk cId="3302942663" sldId="285"/>
            <ac:spMk id="5" creationId="{C0B01125-7FE5-F9CD-6B4C-F8171D2CF158}"/>
          </ac:spMkLst>
        </pc:spChg>
        <pc:spChg chg="mod">
          <ac:chgData name="Fatima Pillosu" userId="a6295d4dc9e22643" providerId="LiveId" clId="{53F08C45-9725-43C9-8184-9413F5CD3787}" dt="2024-02-20T16:40:47.877" v="459" actId="20577"/>
          <ac:spMkLst>
            <pc:docMk/>
            <pc:sldMk cId="3302942663" sldId="285"/>
            <ac:spMk id="7" creationId="{31F2D485-A849-DA6F-56E1-873BD9FBC5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607D97-15DB-46D9-B767-DD893F8097B1}" type="datetimeFigureOut">
              <a:rPr lang="en-GB" smtClean="0"/>
              <a:t>22/04/2024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6565F-7DF3-4E40-A049-A0EA68448F7B}" type="slidenum">
              <a:rPr lang="en-GB" smtClean="0"/>
              <a:t>‹#›</a:t>
            </a:fld>
            <a:endParaRPr lang="en-GB"/>
          </a:p>
        </p:txBody>
      </p:sp>
    </p:spTree>
    <p:extLst>
      <p:ext uri="{BB962C8B-B14F-4D97-AF65-F5344CB8AC3E}">
        <p14:creationId xmlns:p14="http://schemas.microsoft.com/office/powerpoint/2010/main" val="3506085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DFF8E-468D-F79B-5A0F-F05100C7D29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2CDF63F9-3C2B-63E7-22B6-FD6F34F28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6657BC6-1A93-F05B-9918-4482450063CB}"/>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5" name="Segnaposto piè di pagina 4">
            <a:extLst>
              <a:ext uri="{FF2B5EF4-FFF2-40B4-BE49-F238E27FC236}">
                <a16:creationId xmlns:a16="http://schemas.microsoft.com/office/drawing/2014/main" id="{B5DEA5D6-9D2E-BE67-9BAF-4C4EA0190A3A}"/>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B337A28-DF99-E811-D423-C53F91AB4932}"/>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103502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488FC3-0D59-877C-216C-00B5901F2EE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6CCE040-0D3D-38A1-C93C-6BDB71C4C1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899DA38-C4FE-2338-5340-80209B8CF3DA}"/>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5" name="Segnaposto piè di pagina 4">
            <a:extLst>
              <a:ext uri="{FF2B5EF4-FFF2-40B4-BE49-F238E27FC236}">
                <a16:creationId xmlns:a16="http://schemas.microsoft.com/office/drawing/2014/main" id="{AD95D0FE-EF47-120E-118E-0EAA7469616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070F7A86-7D8D-C805-4AE0-0E4314095301}"/>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3915570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83A3F35-1218-09ED-F1FE-351408BD91F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18C8136-13A5-91DA-97D5-D85F3EE8F6CB}"/>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18D5729-5874-CAB3-F21D-CD07FAB20264}"/>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5" name="Segnaposto piè di pagina 4">
            <a:extLst>
              <a:ext uri="{FF2B5EF4-FFF2-40B4-BE49-F238E27FC236}">
                <a16:creationId xmlns:a16="http://schemas.microsoft.com/office/drawing/2014/main" id="{07DBCEAA-D771-D16A-D3FF-7B483356BF6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0F5B5AF-18FC-5747-603F-4C9E14C94730}"/>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66620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68E8E6-0E10-C7BB-C1BC-38235CEE5368}"/>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9E1F27F-E8E8-372D-3910-478B0395C4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FFBC004-9D4D-CC25-3469-B3F5207A6D3F}"/>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5" name="Segnaposto piè di pagina 4">
            <a:extLst>
              <a:ext uri="{FF2B5EF4-FFF2-40B4-BE49-F238E27FC236}">
                <a16:creationId xmlns:a16="http://schemas.microsoft.com/office/drawing/2014/main" id="{E1DB4CF7-A191-32DB-1420-7FF466FDAEEC}"/>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C1937E2-149B-4BAD-8E3D-3257C1F1F3CD}"/>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272422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6B49F3-2354-254C-C6DB-B09BAC072EA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F803BB67-CCB5-ADDA-7153-FAC47E68B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9B6EB35-A619-9F91-0E78-F9F92A1AAE22}"/>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5" name="Segnaposto piè di pagina 4">
            <a:extLst>
              <a:ext uri="{FF2B5EF4-FFF2-40B4-BE49-F238E27FC236}">
                <a16:creationId xmlns:a16="http://schemas.microsoft.com/office/drawing/2014/main" id="{9AB2D6E3-C796-51D7-7A4B-D4769752888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7F55172-D3F3-C50C-4BA1-07EF08BCA504}"/>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211956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2FE082-8E97-7663-422D-1D74AF09418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BA8D5348-7C58-F505-16CB-1A9D145BE0E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4FF749AB-F6D9-F8CC-AAAC-E82015C2009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6C4B2F23-265A-8631-BC40-41C9EDE23E58}"/>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6" name="Segnaposto piè di pagina 5">
            <a:extLst>
              <a:ext uri="{FF2B5EF4-FFF2-40B4-BE49-F238E27FC236}">
                <a16:creationId xmlns:a16="http://schemas.microsoft.com/office/drawing/2014/main" id="{60B6ADCC-3041-B63A-4A89-6F6B88A5386D}"/>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AF07D2B-8165-710D-7312-081B0AA2B3F1}"/>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239717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AD9B1-AD19-48A4-2F26-50E600F72857}"/>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06654F80-486D-EC60-BD12-2DE78CF24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DD89E3B-DC09-6619-6EC3-EA64B7F2A00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FA56F36-CA3F-5324-0321-E0904FC1A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936883F-5CDB-4E7A-D4D2-46C30AE2F5E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5800BFC9-B45B-959E-CD4D-B76176649316}"/>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8" name="Segnaposto piè di pagina 7">
            <a:extLst>
              <a:ext uri="{FF2B5EF4-FFF2-40B4-BE49-F238E27FC236}">
                <a16:creationId xmlns:a16="http://schemas.microsoft.com/office/drawing/2014/main" id="{A474AB85-AEF6-7D45-2922-9E8E99CEB765}"/>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F4562D76-62FD-E773-72BB-BB30719CA005}"/>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32530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87ED6-361E-D75D-96BA-A0229CCA7E1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CAA9F8AE-58F3-D845-D871-3C8FEE50A506}"/>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4" name="Segnaposto piè di pagina 3">
            <a:extLst>
              <a:ext uri="{FF2B5EF4-FFF2-40B4-BE49-F238E27FC236}">
                <a16:creationId xmlns:a16="http://schemas.microsoft.com/office/drawing/2014/main" id="{0454167C-8882-5F43-D4A0-8EEC60FCD811}"/>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B5B0F51B-A667-63CD-B2A0-B19B9B0E3B81}"/>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360098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ACB5B69-38FF-3A60-D212-FECA5ECFECE6}"/>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3" name="Segnaposto piè di pagina 2">
            <a:extLst>
              <a:ext uri="{FF2B5EF4-FFF2-40B4-BE49-F238E27FC236}">
                <a16:creationId xmlns:a16="http://schemas.microsoft.com/office/drawing/2014/main" id="{8F2BF600-77A1-F090-FF8A-BD5D3B5CF8F4}"/>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FF4758EA-7ACD-8F81-505A-BF70280574F6}"/>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198482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76BEE-A14A-6EC5-8C51-1F1D7BB8C30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EA4F0BDE-6013-20AC-3C43-0380F60E6F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D8661A5A-53C7-D3C9-1B9C-612C5D6FC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F84DAF2-2120-2F2F-DAF8-E4F06B143446}"/>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6" name="Segnaposto piè di pagina 5">
            <a:extLst>
              <a:ext uri="{FF2B5EF4-FFF2-40B4-BE49-F238E27FC236}">
                <a16:creationId xmlns:a16="http://schemas.microsoft.com/office/drawing/2014/main" id="{41DBF667-6867-8722-03F4-6424443FE9EA}"/>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051ADC41-68DE-022F-F290-D97B1649E5E1}"/>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256132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A6D305-CFE5-0BF4-2CB0-5259A91129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884FF8DE-4454-80AB-3763-9F63A8EE0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9E006EC0-FF95-01AB-26FE-407B13BBD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20B1896-4649-EE60-B8BB-EE1B6FD93A8E}"/>
              </a:ext>
            </a:extLst>
          </p:cNvPr>
          <p:cNvSpPr>
            <a:spLocks noGrp="1"/>
          </p:cNvSpPr>
          <p:nvPr>
            <p:ph type="dt" sz="half" idx="10"/>
          </p:nvPr>
        </p:nvSpPr>
        <p:spPr/>
        <p:txBody>
          <a:bodyPr/>
          <a:lstStyle/>
          <a:p>
            <a:fld id="{8CDCA71C-7221-4948-A1EB-B9127FC68A84}" type="datetimeFigureOut">
              <a:rPr lang="en-GB" smtClean="0"/>
              <a:t>22/04/2024</a:t>
            </a:fld>
            <a:endParaRPr lang="en-GB"/>
          </a:p>
        </p:txBody>
      </p:sp>
      <p:sp>
        <p:nvSpPr>
          <p:cNvPr id="6" name="Segnaposto piè di pagina 5">
            <a:extLst>
              <a:ext uri="{FF2B5EF4-FFF2-40B4-BE49-F238E27FC236}">
                <a16:creationId xmlns:a16="http://schemas.microsoft.com/office/drawing/2014/main" id="{F73DC8EB-8D20-3F4B-1D05-51812417A1B6}"/>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D08ED6DC-5EAD-EA64-BAAF-98BF0FF0A763}"/>
              </a:ext>
            </a:extLst>
          </p:cNvPr>
          <p:cNvSpPr>
            <a:spLocks noGrp="1"/>
          </p:cNvSpPr>
          <p:nvPr>
            <p:ph type="sldNum" sz="quarter" idx="12"/>
          </p:nvPr>
        </p:nvSpPr>
        <p:spPr/>
        <p:txBody>
          <a:bodyPr/>
          <a:lstStyle/>
          <a:p>
            <a:fld id="{7D2C3EB3-9097-4DB9-B442-87924042CB10}" type="slidenum">
              <a:rPr lang="en-GB" smtClean="0"/>
              <a:t>‹#›</a:t>
            </a:fld>
            <a:endParaRPr lang="en-GB"/>
          </a:p>
        </p:txBody>
      </p:sp>
    </p:spTree>
    <p:extLst>
      <p:ext uri="{BB962C8B-B14F-4D97-AF65-F5344CB8AC3E}">
        <p14:creationId xmlns:p14="http://schemas.microsoft.com/office/powerpoint/2010/main" val="410332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F0F5532-C00A-43F9-48A7-292DDF8C1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326790E2-E632-E21E-CC16-C7FBACFD21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36FB08A-C350-5940-6008-E3E9E002B5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CA71C-7221-4948-A1EB-B9127FC68A84}" type="datetimeFigureOut">
              <a:rPr lang="en-GB" smtClean="0"/>
              <a:t>22/04/2024</a:t>
            </a:fld>
            <a:endParaRPr lang="en-GB"/>
          </a:p>
        </p:txBody>
      </p:sp>
      <p:sp>
        <p:nvSpPr>
          <p:cNvPr id="5" name="Segnaposto piè di pagina 4">
            <a:extLst>
              <a:ext uri="{FF2B5EF4-FFF2-40B4-BE49-F238E27FC236}">
                <a16:creationId xmlns:a16="http://schemas.microsoft.com/office/drawing/2014/main" id="{679F37F4-6A2D-CF99-870C-DF0E55636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701AFDD1-BBAD-4AC8-9D25-D14C93389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C3EB3-9097-4DB9-B442-87924042CB10}" type="slidenum">
              <a:rPr lang="en-GB" smtClean="0"/>
              <a:t>‹#›</a:t>
            </a:fld>
            <a:endParaRPr lang="en-GB"/>
          </a:p>
        </p:txBody>
      </p:sp>
    </p:spTree>
    <p:extLst>
      <p:ext uri="{BB962C8B-B14F-4D97-AF65-F5344CB8AC3E}">
        <p14:creationId xmlns:p14="http://schemas.microsoft.com/office/powerpoint/2010/main" val="328894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527720" y="3075057"/>
            <a:ext cx="5136560" cy="707886"/>
          </a:xfrm>
          <a:prstGeom prst="rect">
            <a:avLst/>
          </a:prstGeom>
          <a:noFill/>
          <a:ln>
            <a:solidFill>
              <a:schemeClr val="bg2">
                <a:lumMod val="75000"/>
              </a:schemeClr>
            </a:solidFill>
          </a:ln>
        </p:spPr>
        <p:txBody>
          <a:bodyPr wrap="square" rtlCol="0">
            <a:spAutoFit/>
          </a:bodyPr>
          <a:lstStyle/>
          <a:p>
            <a:pPr algn="ctr"/>
            <a:r>
              <a:rPr lang="en-GB" sz="4000" b="1" dirty="0">
                <a:solidFill>
                  <a:schemeClr val="tx1">
                    <a:lumMod val="75000"/>
                    <a:lumOff val="25000"/>
                  </a:schemeClr>
                </a:solidFill>
              </a:rPr>
              <a:t>PAPER SKELETON</a:t>
            </a:r>
          </a:p>
        </p:txBody>
      </p:sp>
    </p:spTree>
    <p:extLst>
      <p:ext uri="{BB962C8B-B14F-4D97-AF65-F5344CB8AC3E}">
        <p14:creationId xmlns:p14="http://schemas.microsoft.com/office/powerpoint/2010/main" val="93654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59999" y="360000"/>
            <a:ext cx="1468801"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CASE STUDY</a:t>
            </a:r>
          </a:p>
        </p:txBody>
      </p:sp>
      <p:pic>
        <p:nvPicPr>
          <p:cNvPr id="9" name="Picture 5">
            <a:extLst>
              <a:ext uri="{FF2B5EF4-FFF2-40B4-BE49-F238E27FC236}">
                <a16:creationId xmlns:a16="http://schemas.microsoft.com/office/drawing/2014/main" id="{E114047E-E75B-8FBF-D0BA-917B4E0C5EA0}"/>
              </a:ext>
            </a:extLst>
          </p:cNvPr>
          <p:cNvPicPr>
            <a:picLocks noChangeAspect="1"/>
          </p:cNvPicPr>
          <p:nvPr/>
        </p:nvPicPr>
        <p:blipFill>
          <a:blip r:embed="rId2"/>
          <a:stretch>
            <a:fillRect/>
          </a:stretch>
        </p:blipFill>
        <p:spPr>
          <a:xfrm>
            <a:off x="157975" y="2601020"/>
            <a:ext cx="8400426" cy="3907614"/>
          </a:xfrm>
          <a:prstGeom prst="rect">
            <a:avLst/>
          </a:prstGeom>
        </p:spPr>
      </p:pic>
      <p:sp>
        <p:nvSpPr>
          <p:cNvPr id="10" name="TextBox 9">
            <a:extLst>
              <a:ext uri="{FF2B5EF4-FFF2-40B4-BE49-F238E27FC236}">
                <a16:creationId xmlns:a16="http://schemas.microsoft.com/office/drawing/2014/main" id="{1D100E02-9D38-3F6A-76F9-3A68005794DA}"/>
              </a:ext>
            </a:extLst>
          </p:cNvPr>
          <p:cNvSpPr txBox="1"/>
          <p:nvPr/>
        </p:nvSpPr>
        <p:spPr>
          <a:xfrm>
            <a:off x="359999" y="1020726"/>
            <a:ext cx="11472001" cy="1569660"/>
          </a:xfrm>
          <a:prstGeom prst="rect">
            <a:avLst/>
          </a:prstGeom>
          <a:noFill/>
        </p:spPr>
        <p:txBody>
          <a:bodyPr wrap="square" rtlCol="0">
            <a:spAutoFit/>
          </a:bodyPr>
          <a:lstStyle/>
          <a:p>
            <a:r>
              <a:rPr lang="en-GB" sz="1600" b="1" dirty="0">
                <a:solidFill>
                  <a:schemeClr val="tx1">
                    <a:lumMod val="75000"/>
                    <a:lumOff val="25000"/>
                  </a:schemeClr>
                </a:solidFill>
              </a:rPr>
              <a:t>What is the goal of including a case study? </a:t>
            </a:r>
            <a:r>
              <a:rPr lang="en-GB" sz="1600" dirty="0">
                <a:solidFill>
                  <a:schemeClr val="tx1">
                    <a:lumMod val="75000"/>
                    <a:lumOff val="25000"/>
                  </a:schemeClr>
                </a:solidFill>
              </a:rPr>
              <a:t>To show an example of an application for the new ERA5-ecPoint data, e.g., to define rainfall thresholds to define better areas at risk of flash floods.</a:t>
            </a:r>
          </a:p>
          <a:p>
            <a:endParaRPr lang="en-GB" sz="1600" b="1" dirty="0">
              <a:solidFill>
                <a:schemeClr val="tx1">
                  <a:lumMod val="75000"/>
                  <a:lumOff val="25000"/>
                </a:schemeClr>
              </a:solidFill>
            </a:endParaRPr>
          </a:p>
          <a:p>
            <a:r>
              <a:rPr lang="en-GB" sz="1600" b="1" dirty="0">
                <a:solidFill>
                  <a:schemeClr val="tx1">
                    <a:lumMod val="75000"/>
                    <a:lumOff val="25000"/>
                  </a:schemeClr>
                </a:solidFill>
              </a:rPr>
              <a:t>How can this goal be achieved? </a:t>
            </a:r>
            <a:r>
              <a:rPr lang="en-GB" sz="1600" dirty="0">
                <a:solidFill>
                  <a:schemeClr val="tx1">
                    <a:lumMod val="75000"/>
                    <a:lumOff val="25000"/>
                  </a:schemeClr>
                </a:solidFill>
              </a:rPr>
              <a:t>The case study compares the definition of areas affected by flash floods by different climatologies, and ERA5-ecPoint hopefully should be able to pinpoint better the areas affected. </a:t>
            </a:r>
          </a:p>
          <a:p>
            <a:endParaRPr lang="en-GB" sz="1600" b="1" dirty="0">
              <a:solidFill>
                <a:schemeClr val="tx1">
                  <a:lumMod val="75000"/>
                  <a:lumOff val="25000"/>
                </a:schemeClr>
              </a:solidFill>
            </a:endParaRPr>
          </a:p>
        </p:txBody>
      </p:sp>
    </p:spTree>
    <p:extLst>
      <p:ext uri="{BB962C8B-B14F-4D97-AF65-F5344CB8AC3E}">
        <p14:creationId xmlns:p14="http://schemas.microsoft.com/office/powerpoint/2010/main" val="26427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48912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DISCUSSION</a:t>
            </a:r>
          </a:p>
        </p:txBody>
      </p:sp>
      <p:sp>
        <p:nvSpPr>
          <p:cNvPr id="2" name="Rectangle 1">
            <a:extLst>
              <a:ext uri="{FF2B5EF4-FFF2-40B4-BE49-F238E27FC236}">
                <a16:creationId xmlns:a16="http://schemas.microsoft.com/office/drawing/2014/main" id="{FD31756B-984F-87C6-5540-CCB04A09745E}"/>
              </a:ext>
            </a:extLst>
          </p:cNvPr>
          <p:cNvSpPr/>
          <p:nvPr/>
        </p:nvSpPr>
        <p:spPr>
          <a:xfrm>
            <a:off x="0" y="0"/>
            <a:ext cx="360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9F28EC3-F70C-2A61-11EC-B2E37E3802AF}"/>
              </a:ext>
            </a:extLst>
          </p:cNvPr>
          <p:cNvSpPr/>
          <p:nvPr/>
        </p:nvSpPr>
        <p:spPr>
          <a:xfrm>
            <a:off x="11832000" y="0"/>
            <a:ext cx="360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F5957DB-903A-60D8-6500-61CCCB9A454E}"/>
              </a:ext>
            </a:extLst>
          </p:cNvPr>
          <p:cNvSpPr/>
          <p:nvPr/>
        </p:nvSpPr>
        <p:spPr>
          <a:xfrm>
            <a:off x="0" y="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DC91684-C55B-A14D-DBE0-5F44367F685C}"/>
              </a:ext>
            </a:extLst>
          </p:cNvPr>
          <p:cNvSpPr/>
          <p:nvPr/>
        </p:nvSpPr>
        <p:spPr>
          <a:xfrm>
            <a:off x="0" y="649800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127E40B9-016D-AC09-5B74-2B4EED9C3782}"/>
              </a:ext>
            </a:extLst>
          </p:cNvPr>
          <p:cNvSpPr txBox="1"/>
          <p:nvPr/>
        </p:nvSpPr>
        <p:spPr>
          <a:xfrm>
            <a:off x="360000" y="1120110"/>
            <a:ext cx="11583184" cy="2862322"/>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Why is this important?</a:t>
            </a:r>
          </a:p>
          <a:p>
            <a:pPr marL="342900" indent="-342900">
              <a:buFont typeface="Arial" panose="020B0604020202020204" pitchFamily="34" charset="0"/>
              <a:buChar char="•"/>
            </a:pPr>
            <a:r>
              <a:rPr lang="en-GB" sz="2000" dirty="0">
                <a:solidFill>
                  <a:schemeClr val="tx1">
                    <a:lumMod val="75000"/>
                    <a:lumOff val="25000"/>
                  </a:schemeClr>
                </a:solidFill>
              </a:rPr>
              <a:t>We can create climatologies that represent better the observational one, meaning we can issue warnings for extreme localized events.</a:t>
            </a:r>
          </a:p>
          <a:p>
            <a:pPr marL="342900" indent="-342900">
              <a:buFont typeface="Arial" panose="020B0604020202020204" pitchFamily="34" charset="0"/>
              <a:buChar char="•"/>
            </a:pPr>
            <a:r>
              <a:rPr lang="en-GB" sz="2000" dirty="0">
                <a:solidFill>
                  <a:schemeClr val="tx1">
                    <a:lumMod val="75000"/>
                    <a:lumOff val="25000"/>
                  </a:schemeClr>
                </a:solidFill>
              </a:rPr>
              <a:t>Now we can create this threshold everywhere, without the need of observations, so we can issue warnings for ungauged areas, so the whole globe can have access to warning for extreme rainfall.</a:t>
            </a:r>
          </a:p>
          <a:p>
            <a:pPr marL="342900" indent="-342900">
              <a:buFont typeface="Arial" panose="020B0604020202020204" pitchFamily="34" charset="0"/>
              <a:buChar char="•"/>
            </a:pPr>
            <a:r>
              <a:rPr lang="en-GB" sz="2000" dirty="0">
                <a:solidFill>
                  <a:schemeClr val="tx1">
                    <a:lumMod val="75000"/>
                    <a:lumOff val="25000"/>
                  </a:schemeClr>
                </a:solidFill>
              </a:rPr>
              <a:t>Around the world we have a better representation overall, including extremes. </a:t>
            </a:r>
          </a:p>
          <a:p>
            <a:pPr marL="342900" indent="-342900">
              <a:buFont typeface="Arial" panose="020B0604020202020204" pitchFamily="34" charset="0"/>
              <a:buChar char="•"/>
            </a:pPr>
            <a:r>
              <a:rPr lang="en-GB" sz="2000" dirty="0">
                <a:solidFill>
                  <a:schemeClr val="tx1">
                    <a:lumMod val="75000"/>
                    <a:lumOff val="25000"/>
                  </a:schemeClr>
                </a:solidFill>
              </a:rPr>
              <a:t>If we use ecPoint ERA5 we need to be </a:t>
            </a:r>
            <a:r>
              <a:rPr lang="en-GB" sz="2000" dirty="0" err="1">
                <a:solidFill>
                  <a:schemeClr val="tx1">
                    <a:lumMod val="75000"/>
                    <a:lumOff val="25000"/>
                  </a:schemeClr>
                </a:solidFill>
              </a:rPr>
              <a:t>carefull</a:t>
            </a:r>
            <a:r>
              <a:rPr lang="en-GB" sz="2000" dirty="0">
                <a:solidFill>
                  <a:schemeClr val="tx1">
                    <a:lumMod val="75000"/>
                    <a:lumOff val="25000"/>
                  </a:schemeClr>
                </a:solidFill>
              </a:rPr>
              <a:t> we might create thresholds too high and we might miss events in Europe.</a:t>
            </a:r>
          </a:p>
          <a:p>
            <a:pPr marL="342900" indent="-342900">
              <a:buFont typeface="Arial" panose="020B0604020202020204" pitchFamily="34" charset="0"/>
              <a:buChar char="•"/>
            </a:pPr>
            <a:r>
              <a:rPr lang="en-GB" sz="2000" dirty="0">
                <a:solidFill>
                  <a:schemeClr val="tx1">
                    <a:lumMod val="75000"/>
                    <a:lumOff val="25000"/>
                  </a:schemeClr>
                </a:solidFill>
              </a:rPr>
              <a:t>We need to test this with forecasts to understand whether this would make any change in </a:t>
            </a:r>
            <a:r>
              <a:rPr lang="en-GB" sz="2000">
                <a:solidFill>
                  <a:schemeClr val="tx1">
                    <a:lumMod val="75000"/>
                    <a:lumOff val="25000"/>
                  </a:schemeClr>
                </a:solidFill>
              </a:rPr>
              <a:t>the predictions.</a:t>
            </a: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94400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62120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CONCLUSION</a:t>
            </a:r>
          </a:p>
        </p:txBody>
      </p:sp>
      <p:sp>
        <p:nvSpPr>
          <p:cNvPr id="5" name="Rectangle 4">
            <a:extLst>
              <a:ext uri="{FF2B5EF4-FFF2-40B4-BE49-F238E27FC236}">
                <a16:creationId xmlns:a16="http://schemas.microsoft.com/office/drawing/2014/main" id="{909952FB-94FC-7A9B-89FB-744C322C6303}"/>
              </a:ext>
            </a:extLst>
          </p:cNvPr>
          <p:cNvSpPr/>
          <p:nvPr/>
        </p:nvSpPr>
        <p:spPr>
          <a:xfrm>
            <a:off x="0" y="0"/>
            <a:ext cx="360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DD7AB83D-A900-9631-6C28-388073AAB248}"/>
              </a:ext>
            </a:extLst>
          </p:cNvPr>
          <p:cNvSpPr/>
          <p:nvPr/>
        </p:nvSpPr>
        <p:spPr>
          <a:xfrm>
            <a:off x="11832000" y="0"/>
            <a:ext cx="360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D112241-8B6A-F3AA-8D64-07DFCBAA4663}"/>
              </a:ext>
            </a:extLst>
          </p:cNvPr>
          <p:cNvSpPr/>
          <p:nvPr/>
        </p:nvSpPr>
        <p:spPr>
          <a:xfrm>
            <a:off x="0" y="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F17C831-8018-B503-773F-FF0B2679AFD3}"/>
              </a:ext>
            </a:extLst>
          </p:cNvPr>
          <p:cNvSpPr/>
          <p:nvPr/>
        </p:nvSpPr>
        <p:spPr>
          <a:xfrm>
            <a:off x="0" y="649800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7992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288048"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ABSTRACT</a:t>
            </a:r>
          </a:p>
        </p:txBody>
      </p:sp>
      <p:sp>
        <p:nvSpPr>
          <p:cNvPr id="2" name="TextBox 1">
            <a:extLst>
              <a:ext uri="{FF2B5EF4-FFF2-40B4-BE49-F238E27FC236}">
                <a16:creationId xmlns:a16="http://schemas.microsoft.com/office/drawing/2014/main" id="{2CAA03CF-89ED-4A67-23C7-6C68154D7F70}"/>
              </a:ext>
            </a:extLst>
          </p:cNvPr>
          <p:cNvSpPr txBox="1"/>
          <p:nvPr/>
        </p:nvSpPr>
        <p:spPr>
          <a:xfrm>
            <a:off x="360000" y="1120110"/>
            <a:ext cx="11472000" cy="5186035"/>
          </a:xfrm>
          <a:prstGeom prst="rect">
            <a:avLst/>
          </a:prstGeom>
          <a:noFill/>
          <a:ln>
            <a:noFill/>
          </a:ln>
        </p:spPr>
        <p:txBody>
          <a:bodyPr wrap="square" rtlCol="0">
            <a:spAutoFit/>
          </a:bodyPr>
          <a:lstStyle/>
          <a:p>
            <a:r>
              <a:rPr lang="en-GB" sz="1600" b="1" dirty="0">
                <a:solidFill>
                  <a:schemeClr val="tx1">
                    <a:lumMod val="75000"/>
                    <a:lumOff val="25000"/>
                  </a:schemeClr>
                </a:solidFill>
              </a:rPr>
              <a:t>S1) Context and purpose of the study</a:t>
            </a: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r>
              <a:rPr lang="en-GB" sz="1600" b="1" dirty="0">
                <a:solidFill>
                  <a:schemeClr val="tx1">
                    <a:lumMod val="75000"/>
                    <a:lumOff val="25000"/>
                  </a:schemeClr>
                </a:solidFill>
              </a:rPr>
              <a:t>S2,3) Basic design of the study? What did you do, what model, what data?</a:t>
            </a: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r>
              <a:rPr lang="en-GB" sz="1600" b="1" dirty="0">
                <a:solidFill>
                  <a:schemeClr val="tx1">
                    <a:lumMod val="75000"/>
                    <a:lumOff val="25000"/>
                  </a:schemeClr>
                </a:solidFill>
              </a:rPr>
              <a:t>S4,5,6) What are your key messages? This must align to your key findings.</a:t>
            </a: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r>
              <a:rPr lang="en-GB" sz="1600" b="1" dirty="0">
                <a:solidFill>
                  <a:schemeClr val="tx1">
                    <a:lumMod val="75000"/>
                    <a:lumOff val="25000"/>
                  </a:schemeClr>
                </a:solidFill>
              </a:rPr>
              <a:t>S7,8) Why is what you’ve found important? What does it mean for the community you are talking to or how it will change the think?</a:t>
            </a: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a:p>
            <a:pPr>
              <a:spcBef>
                <a:spcPts val="600"/>
              </a:spcBef>
            </a:pPr>
            <a:endParaRPr lang="en-GB" sz="1600" dirty="0">
              <a:solidFill>
                <a:schemeClr val="tx1">
                  <a:lumMod val="75000"/>
                  <a:lumOff val="25000"/>
                </a:schemeClr>
              </a:solidFill>
            </a:endParaRPr>
          </a:p>
        </p:txBody>
      </p:sp>
    </p:spTree>
    <p:extLst>
      <p:ext uri="{BB962C8B-B14F-4D97-AF65-F5344CB8AC3E}">
        <p14:creationId xmlns:p14="http://schemas.microsoft.com/office/powerpoint/2010/main" val="194265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6F4F27E-24E5-AC49-EF20-2600B8155D7E}"/>
              </a:ext>
            </a:extLst>
          </p:cNvPr>
          <p:cNvSpPr/>
          <p:nvPr/>
        </p:nvSpPr>
        <p:spPr>
          <a:xfrm>
            <a:off x="360000" y="1497920"/>
            <a:ext cx="3795440" cy="5000080"/>
          </a:xfrm>
          <a:prstGeom prst="rect">
            <a:avLst/>
          </a:prstGeom>
          <a:noFill/>
          <a:ln w="31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F3332F1-CFF2-F030-9C53-83D9D34AEF85}"/>
              </a:ext>
            </a:extLst>
          </p:cNvPr>
          <p:cNvSpPr/>
          <p:nvPr/>
        </p:nvSpPr>
        <p:spPr>
          <a:xfrm>
            <a:off x="4198280" y="1497920"/>
            <a:ext cx="3795440" cy="5000080"/>
          </a:xfrm>
          <a:prstGeom prst="rect">
            <a:avLst/>
          </a:prstGeom>
          <a:noFill/>
          <a:ln w="31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A018A56-4821-EE86-1A6C-3E943D89FDDA}"/>
              </a:ext>
            </a:extLst>
          </p:cNvPr>
          <p:cNvSpPr/>
          <p:nvPr/>
        </p:nvSpPr>
        <p:spPr>
          <a:xfrm>
            <a:off x="8036560" y="1497920"/>
            <a:ext cx="3795440" cy="5000080"/>
          </a:xfrm>
          <a:prstGeom prst="rect">
            <a:avLst/>
          </a:prstGeom>
          <a:noFill/>
          <a:ln w="31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90568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INTRODUCTION</a:t>
            </a:r>
          </a:p>
        </p:txBody>
      </p:sp>
      <p:sp>
        <p:nvSpPr>
          <p:cNvPr id="12" name="TextBox 11">
            <a:extLst>
              <a:ext uri="{FF2B5EF4-FFF2-40B4-BE49-F238E27FC236}">
                <a16:creationId xmlns:a16="http://schemas.microsoft.com/office/drawing/2014/main" id="{7F2F2DDC-883C-D816-6F68-750F25E81E76}"/>
              </a:ext>
            </a:extLst>
          </p:cNvPr>
          <p:cNvSpPr txBox="1"/>
          <p:nvPr/>
        </p:nvSpPr>
        <p:spPr>
          <a:xfrm>
            <a:off x="360000" y="1497920"/>
            <a:ext cx="3795440" cy="4585871"/>
          </a:xfrm>
          <a:prstGeom prst="rect">
            <a:avLst/>
          </a:prstGeom>
          <a:noFill/>
          <a:ln>
            <a:noFill/>
          </a:ln>
        </p:spPr>
        <p:txBody>
          <a:bodyPr wrap="square" rtlCol="0">
            <a:spAutoFit/>
          </a:bodyPr>
          <a:lstStyle/>
          <a:p>
            <a:r>
              <a:rPr lang="en-GB" sz="1200" b="1" dirty="0">
                <a:solidFill>
                  <a:schemeClr val="tx1">
                    <a:lumMod val="75000"/>
                    <a:lumOff val="25000"/>
                  </a:schemeClr>
                </a:solidFill>
              </a:rPr>
              <a:t>First paragraph – General background</a:t>
            </a:r>
          </a:p>
          <a:p>
            <a:pPr>
              <a:spcBef>
                <a:spcPts val="1200"/>
              </a:spcBef>
            </a:pPr>
            <a:r>
              <a:rPr lang="en-GB" sz="1200" dirty="0">
                <a:solidFill>
                  <a:schemeClr val="tx1">
                    <a:lumMod val="75000"/>
                    <a:lumOff val="25000"/>
                  </a:schemeClr>
                </a:solidFill>
              </a:rPr>
              <a:t>What is the reader’s problem, or why should they care?</a:t>
            </a:r>
          </a:p>
          <a:p>
            <a:pPr marL="285750" indent="-285750">
              <a:spcBef>
                <a:spcPts val="1200"/>
              </a:spcBef>
              <a:buFont typeface="Arial" panose="020B0604020202020204" pitchFamily="34" charset="0"/>
              <a:buChar char="•"/>
            </a:pPr>
            <a:r>
              <a:rPr lang="en-GB" sz="1200" dirty="0">
                <a:solidFill>
                  <a:schemeClr val="tx1">
                    <a:lumMod val="75000"/>
                    <a:lumOff val="25000"/>
                  </a:schemeClr>
                </a:solidFill>
              </a:rPr>
              <a:t>Forecasts and climatologies are produced as averages over grid boxes but have always been used to produce forecasts at points. The same is valid for modelled gridded climatologies. </a:t>
            </a:r>
          </a:p>
          <a:p>
            <a:pPr marL="285750" indent="-285750">
              <a:spcBef>
                <a:spcPts val="1200"/>
              </a:spcBef>
              <a:buFont typeface="Arial" panose="020B0604020202020204" pitchFamily="34" charset="0"/>
              <a:buChar char="•"/>
            </a:pPr>
            <a:r>
              <a:rPr lang="en-GB" sz="1200" dirty="0">
                <a:solidFill>
                  <a:schemeClr val="tx1">
                    <a:lumMod val="75000"/>
                    <a:lumOff val="25000"/>
                  </a:schemeClr>
                </a:solidFill>
              </a:rPr>
              <a:t>Rainfall is arguably one of the most important parameters to evaluate due to its importance in different downstream applications (e.g., hydrology). Detailed point-verification analysis has been carried out to understand how state-of-the-art global point-scale rainfall forecasts compare to modelled gridded NWP predictions in the prediction of rainfall at points, in particular extremes. </a:t>
            </a:r>
          </a:p>
          <a:p>
            <a:pPr marL="285750" indent="-285750">
              <a:spcBef>
                <a:spcPts val="1200"/>
              </a:spcBef>
              <a:buFont typeface="Arial" panose="020B0604020202020204" pitchFamily="34" charset="0"/>
              <a:buChar char="•"/>
            </a:pPr>
            <a:r>
              <a:rPr lang="en-GB" sz="1200" dirty="0">
                <a:solidFill>
                  <a:schemeClr val="tx1">
                    <a:lumMod val="75000"/>
                    <a:lumOff val="25000"/>
                  </a:schemeClr>
                </a:solidFill>
              </a:rPr>
              <a:t>It is also important to run the same comparison for the climatologies to understand whether we might be over- or under-estimating point rainfall climatologies. This is especially important if point-scale rainfall forecasts are used because the resolution of the two datasets (forecasts and climatologies) is not the same. </a:t>
            </a:r>
          </a:p>
        </p:txBody>
      </p:sp>
      <p:sp>
        <p:nvSpPr>
          <p:cNvPr id="13" name="TextBox 12">
            <a:extLst>
              <a:ext uri="{FF2B5EF4-FFF2-40B4-BE49-F238E27FC236}">
                <a16:creationId xmlns:a16="http://schemas.microsoft.com/office/drawing/2014/main" id="{4D0F52CB-BE21-2FC7-C4AE-910260C6E8CB}"/>
              </a:ext>
            </a:extLst>
          </p:cNvPr>
          <p:cNvSpPr txBox="1"/>
          <p:nvPr/>
        </p:nvSpPr>
        <p:spPr>
          <a:xfrm>
            <a:off x="4198280" y="1497920"/>
            <a:ext cx="3795440" cy="2431435"/>
          </a:xfrm>
          <a:prstGeom prst="rect">
            <a:avLst/>
          </a:prstGeom>
          <a:noFill/>
          <a:ln>
            <a:noFill/>
          </a:ln>
        </p:spPr>
        <p:txBody>
          <a:bodyPr wrap="square" rtlCol="0">
            <a:spAutoFit/>
          </a:bodyPr>
          <a:lstStyle/>
          <a:p>
            <a:r>
              <a:rPr lang="en-GB" sz="1200" b="1" dirty="0">
                <a:solidFill>
                  <a:schemeClr val="tx1">
                    <a:lumMod val="75000"/>
                    <a:lumOff val="25000"/>
                  </a:schemeClr>
                </a:solidFill>
              </a:rPr>
              <a:t>Second paragraph – Definition of the research problem/gap</a:t>
            </a:r>
          </a:p>
          <a:p>
            <a:pPr>
              <a:spcBef>
                <a:spcPts val="1200"/>
              </a:spcBef>
            </a:pPr>
            <a:r>
              <a:rPr lang="en-GB" sz="1200" dirty="0">
                <a:solidFill>
                  <a:schemeClr val="tx1">
                    <a:lumMod val="75000"/>
                    <a:lumOff val="25000"/>
                  </a:schemeClr>
                </a:solidFill>
              </a:rPr>
              <a:t>Research problem/gap</a:t>
            </a:r>
          </a:p>
          <a:p>
            <a:pPr marL="285750" indent="-285750">
              <a:spcBef>
                <a:spcPts val="1200"/>
              </a:spcBef>
              <a:buFont typeface="Arial" panose="020B0604020202020204" pitchFamily="34" charset="0"/>
              <a:buChar char="•"/>
            </a:pPr>
            <a:r>
              <a:rPr lang="en-GB" sz="1200" dirty="0">
                <a:solidFill>
                  <a:schemeClr val="tx1">
                    <a:lumMod val="75000"/>
                    <a:lumOff val="25000"/>
                  </a:schemeClr>
                </a:solidFill>
              </a:rPr>
              <a:t>Different modelled gridded climatologies are available for users (e.g., reforecasts, ERA5, ERA5_ecPoint). Still, they have never been compared against point climatologies in order to assess how accurately they can represent such point climatologies and how suitable they might be to assess how extreme point-scale rainfall forecasts might be.</a:t>
            </a:r>
          </a:p>
        </p:txBody>
      </p:sp>
      <p:sp>
        <p:nvSpPr>
          <p:cNvPr id="14" name="TextBox 13">
            <a:extLst>
              <a:ext uri="{FF2B5EF4-FFF2-40B4-BE49-F238E27FC236}">
                <a16:creationId xmlns:a16="http://schemas.microsoft.com/office/drawing/2014/main" id="{C331CC02-5347-8ADA-8CDC-EC2170A5A24A}"/>
              </a:ext>
            </a:extLst>
          </p:cNvPr>
          <p:cNvSpPr txBox="1"/>
          <p:nvPr/>
        </p:nvSpPr>
        <p:spPr>
          <a:xfrm>
            <a:off x="8036560" y="1497920"/>
            <a:ext cx="3795440" cy="2215991"/>
          </a:xfrm>
          <a:prstGeom prst="rect">
            <a:avLst/>
          </a:prstGeom>
          <a:noFill/>
          <a:ln>
            <a:noFill/>
          </a:ln>
        </p:spPr>
        <p:txBody>
          <a:bodyPr wrap="square" rtlCol="0">
            <a:spAutoFit/>
          </a:bodyPr>
          <a:lstStyle/>
          <a:p>
            <a:r>
              <a:rPr lang="en-GB" sz="1200" b="1" dirty="0">
                <a:solidFill>
                  <a:schemeClr val="tx1">
                    <a:lumMod val="75000"/>
                    <a:lumOff val="25000"/>
                  </a:schemeClr>
                </a:solidFill>
              </a:rPr>
              <a:t>Third paragraph – Definition of research objectives and research question</a:t>
            </a:r>
          </a:p>
          <a:p>
            <a:pPr>
              <a:spcBef>
                <a:spcPts val="1200"/>
              </a:spcBef>
            </a:pPr>
            <a:r>
              <a:rPr lang="en-GB" sz="1200" dirty="0">
                <a:solidFill>
                  <a:schemeClr val="tx1">
                    <a:lumMod val="75000"/>
                    <a:lumOff val="25000"/>
                  </a:schemeClr>
                </a:solidFill>
              </a:rPr>
              <a:t>Research objective</a:t>
            </a:r>
          </a:p>
          <a:p>
            <a:pPr marL="342900" indent="-342900">
              <a:spcBef>
                <a:spcPts val="1200"/>
              </a:spcBef>
              <a:buFont typeface="Arial" panose="020B0604020202020204" pitchFamily="34" charset="0"/>
              <a:buChar char="•"/>
            </a:pPr>
            <a:r>
              <a:rPr lang="en-GB" sz="1200" dirty="0">
                <a:solidFill>
                  <a:schemeClr val="tx1">
                    <a:lumMod val="75000"/>
                    <a:lumOff val="25000"/>
                  </a:schemeClr>
                </a:solidFill>
              </a:rPr>
              <a:t>Identify which modelled gridded climatology is better at capturing point rainfall climatologies, including the tails.</a:t>
            </a:r>
          </a:p>
          <a:p>
            <a:pPr>
              <a:spcBef>
                <a:spcPts val="1200"/>
              </a:spcBef>
            </a:pPr>
            <a:endParaRPr lang="en-GB" sz="1200" dirty="0">
              <a:solidFill>
                <a:schemeClr val="tx1">
                  <a:lumMod val="75000"/>
                  <a:lumOff val="25000"/>
                </a:schemeClr>
              </a:solidFill>
            </a:endParaRPr>
          </a:p>
          <a:p>
            <a:r>
              <a:rPr lang="en-GB" sz="1200" dirty="0">
                <a:solidFill>
                  <a:schemeClr val="tx1">
                    <a:lumMod val="75000"/>
                    <a:lumOff val="25000"/>
                  </a:schemeClr>
                </a:solidFill>
              </a:rPr>
              <a:t>Research question</a:t>
            </a:r>
          </a:p>
          <a:p>
            <a:pPr marL="342900" indent="-342900">
              <a:buFont typeface="Arial" panose="020B0604020202020204" pitchFamily="34" charset="0"/>
              <a:buChar char="•"/>
            </a:pPr>
            <a:endParaRPr lang="en-GB" sz="1200" dirty="0">
              <a:solidFill>
                <a:schemeClr val="tx1">
                  <a:lumMod val="75000"/>
                  <a:lumOff val="25000"/>
                </a:schemeClr>
              </a:solidFill>
            </a:endParaRPr>
          </a:p>
        </p:txBody>
      </p:sp>
    </p:spTree>
    <p:extLst>
      <p:ext uri="{BB962C8B-B14F-4D97-AF65-F5344CB8AC3E}">
        <p14:creationId xmlns:p14="http://schemas.microsoft.com/office/powerpoint/2010/main" val="195370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73728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DATA</a:t>
            </a:r>
          </a:p>
        </p:txBody>
      </p:sp>
      <p:graphicFrame>
        <p:nvGraphicFramePr>
          <p:cNvPr id="9" name="Table 8">
            <a:extLst>
              <a:ext uri="{FF2B5EF4-FFF2-40B4-BE49-F238E27FC236}">
                <a16:creationId xmlns:a16="http://schemas.microsoft.com/office/drawing/2014/main" id="{4A497765-7A9C-43A4-0BA9-78E44702D890}"/>
              </a:ext>
            </a:extLst>
          </p:cNvPr>
          <p:cNvGraphicFramePr>
            <a:graphicFrameLocks noGrp="1"/>
          </p:cNvGraphicFramePr>
          <p:nvPr>
            <p:extLst>
              <p:ext uri="{D42A27DB-BD31-4B8C-83A1-F6EECF244321}">
                <p14:modId xmlns:p14="http://schemas.microsoft.com/office/powerpoint/2010/main" val="84910487"/>
              </p:ext>
            </p:extLst>
          </p:nvPr>
        </p:nvGraphicFramePr>
        <p:xfrm>
          <a:off x="360001" y="1541718"/>
          <a:ext cx="11471999" cy="4950936"/>
        </p:xfrm>
        <a:graphic>
          <a:graphicData uri="http://schemas.openxmlformats.org/drawingml/2006/table">
            <a:tbl>
              <a:tblPr firstRow="1" bandRow="1">
                <a:tableStyleId>{5202B0CA-FC54-4496-8BCA-5EF66A818D29}</a:tableStyleId>
              </a:tblPr>
              <a:tblGrid>
                <a:gridCol w="1638857">
                  <a:extLst>
                    <a:ext uri="{9D8B030D-6E8A-4147-A177-3AD203B41FA5}">
                      <a16:colId xmlns:a16="http://schemas.microsoft.com/office/drawing/2014/main" val="729390071"/>
                    </a:ext>
                  </a:extLst>
                </a:gridCol>
                <a:gridCol w="1638857">
                  <a:extLst>
                    <a:ext uri="{9D8B030D-6E8A-4147-A177-3AD203B41FA5}">
                      <a16:colId xmlns:a16="http://schemas.microsoft.com/office/drawing/2014/main" val="3721231598"/>
                    </a:ext>
                  </a:extLst>
                </a:gridCol>
                <a:gridCol w="1638857">
                  <a:extLst>
                    <a:ext uri="{9D8B030D-6E8A-4147-A177-3AD203B41FA5}">
                      <a16:colId xmlns:a16="http://schemas.microsoft.com/office/drawing/2014/main" val="1791476507"/>
                    </a:ext>
                  </a:extLst>
                </a:gridCol>
                <a:gridCol w="1638857">
                  <a:extLst>
                    <a:ext uri="{9D8B030D-6E8A-4147-A177-3AD203B41FA5}">
                      <a16:colId xmlns:a16="http://schemas.microsoft.com/office/drawing/2014/main" val="1227707937"/>
                    </a:ext>
                  </a:extLst>
                </a:gridCol>
                <a:gridCol w="1638857">
                  <a:extLst>
                    <a:ext uri="{9D8B030D-6E8A-4147-A177-3AD203B41FA5}">
                      <a16:colId xmlns:a16="http://schemas.microsoft.com/office/drawing/2014/main" val="2041718354"/>
                    </a:ext>
                  </a:extLst>
                </a:gridCol>
                <a:gridCol w="1376523">
                  <a:extLst>
                    <a:ext uri="{9D8B030D-6E8A-4147-A177-3AD203B41FA5}">
                      <a16:colId xmlns:a16="http://schemas.microsoft.com/office/drawing/2014/main" val="1868803226"/>
                    </a:ext>
                  </a:extLst>
                </a:gridCol>
                <a:gridCol w="1901191">
                  <a:extLst>
                    <a:ext uri="{9D8B030D-6E8A-4147-A177-3AD203B41FA5}">
                      <a16:colId xmlns:a16="http://schemas.microsoft.com/office/drawing/2014/main" val="1902837937"/>
                    </a:ext>
                  </a:extLst>
                </a:gridCol>
              </a:tblGrid>
              <a:tr h="871876">
                <a:tc>
                  <a:txBody>
                    <a:bodyPr/>
                    <a:lstStyle/>
                    <a:p>
                      <a:pPr algn="ctr"/>
                      <a:r>
                        <a:rPr lang="en-GB" sz="1200" dirty="0"/>
                        <a:t>Name of climatology</a:t>
                      </a:r>
                    </a:p>
                  </a:txBody>
                  <a:tcPr anchor="ctr">
                    <a:lnR w="3175" cap="flat" cmpd="sng" algn="ctr">
                      <a:solidFill>
                        <a:schemeClr val="tx1">
                          <a:lumMod val="75000"/>
                          <a:lumOff val="25000"/>
                        </a:schemeClr>
                      </a:solidFill>
                      <a:prstDash val="solid"/>
                      <a:round/>
                      <a:headEnd type="none" w="med" len="med"/>
                      <a:tailEnd type="none" w="med" len="med"/>
                    </a:lnR>
                    <a:solidFill>
                      <a:schemeClr val="tx1">
                        <a:lumMod val="75000"/>
                        <a:lumOff val="25000"/>
                      </a:schemeClr>
                    </a:solidFill>
                  </a:tcPr>
                </a:tc>
                <a:tc>
                  <a:txBody>
                    <a:bodyPr/>
                    <a:lstStyle/>
                    <a:p>
                      <a:pPr algn="ctr"/>
                      <a:r>
                        <a:rPr lang="en-GB" sz="1200" dirty="0"/>
                        <a:t>Type of climatology</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Dataset description</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Spatial coverage &amp; resolution (real and at equator)</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solidFill>
                      <a:schemeClr val="tx1">
                        <a:lumMod val="75000"/>
                        <a:lumOff val="2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t>Time coverage</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solidFill>
                      <a:schemeClr val="tx1">
                        <a:lumMod val="75000"/>
                        <a:lumOff val="25000"/>
                      </a:schemeClr>
                    </a:solidFill>
                  </a:tcPr>
                </a:tc>
                <a:tc>
                  <a:txBody>
                    <a:bodyPr/>
                    <a:lstStyle/>
                    <a:p>
                      <a:pPr algn="ctr"/>
                      <a:r>
                        <a:rPr lang="en-GB" sz="1200" dirty="0"/>
                        <a:t>Independent realizations</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solidFill>
                      <a:schemeClr val="tx1">
                        <a:lumMod val="75000"/>
                        <a:lumOff val="25000"/>
                      </a:schemeClr>
                    </a:solidFill>
                  </a:tcPr>
                </a:tc>
                <a:tc>
                  <a:txBody>
                    <a:bodyPr/>
                    <a:lstStyle/>
                    <a:p>
                      <a:pPr algn="ctr"/>
                      <a:r>
                        <a:rPr lang="en-GB" sz="1200" dirty="0"/>
                        <a:t>Max percentile that can be computed (for 75% of the days)</a:t>
                      </a:r>
                    </a:p>
                  </a:txBody>
                  <a:tcPr anchor="ctr">
                    <a:lnL w="3175" cap="flat" cmpd="sng" algn="ctr">
                      <a:solidFill>
                        <a:schemeClr val="tx1">
                          <a:lumMod val="75000"/>
                          <a:lumOff val="25000"/>
                        </a:schemeClr>
                      </a:solidFill>
                      <a:prstDash val="solid"/>
                      <a:round/>
                      <a:headEnd type="none" w="med" len="med"/>
                      <a:tailEnd type="none" w="med" len="med"/>
                    </a:lnL>
                    <a:solidFill>
                      <a:schemeClr val="tx1">
                        <a:lumMod val="75000"/>
                        <a:lumOff val="25000"/>
                      </a:schemeClr>
                    </a:solidFill>
                  </a:tcPr>
                </a:tc>
                <a:extLst>
                  <a:ext uri="{0D108BD9-81ED-4DB2-BD59-A6C34878D82A}">
                    <a16:rowId xmlns:a16="http://schemas.microsoft.com/office/drawing/2014/main" val="3367736901"/>
                  </a:ext>
                </a:extLst>
              </a:tr>
              <a:tr h="768305">
                <a:tc>
                  <a:txBody>
                    <a:bodyPr/>
                    <a:lstStyle/>
                    <a:p>
                      <a:pPr algn="ctr"/>
                      <a:r>
                        <a:rPr lang="en-GB" sz="1200" dirty="0">
                          <a:solidFill>
                            <a:schemeClr val="tx1">
                              <a:lumMod val="75000"/>
                              <a:lumOff val="25000"/>
                            </a:schemeClr>
                          </a:solidFill>
                        </a:rPr>
                        <a:t>Observational </a:t>
                      </a:r>
                    </a:p>
                    <a:p>
                      <a:pPr algn="ctr"/>
                      <a:r>
                        <a:rPr lang="en-GB" sz="1200" dirty="0">
                          <a:solidFill>
                            <a:schemeClr val="tx1">
                              <a:lumMod val="75000"/>
                              <a:lumOff val="25000"/>
                            </a:schemeClr>
                          </a:solidFill>
                        </a:rPr>
                        <a:t>(OBS)</a:t>
                      </a:r>
                    </a:p>
                  </a:txBody>
                  <a:tcPr anchor="ctr">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Observational, for points</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SYNOP observations + higher resolution national databases</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Global (patchy),</a:t>
                      </a:r>
                    </a:p>
                    <a:p>
                      <a:pPr algn="ctr"/>
                      <a:r>
                        <a:rPr lang="en-GB" sz="1200" dirty="0">
                          <a:solidFill>
                            <a:schemeClr val="tx1">
                              <a:lumMod val="75000"/>
                              <a:lumOff val="25000"/>
                            </a:schemeClr>
                          </a:solidFill>
                        </a:rPr>
                        <a:t>Point-scale</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From 01/01/2000 to 31/12/2019</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1</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99.98</a:t>
                      </a:r>
                      <a:r>
                        <a:rPr lang="en-GB" sz="1200" baseline="30000" dirty="0">
                          <a:solidFill>
                            <a:schemeClr val="tx1">
                              <a:lumMod val="75000"/>
                              <a:lumOff val="25000"/>
                            </a:schemeClr>
                          </a:solidFill>
                        </a:rPr>
                        <a:t>th</a:t>
                      </a:r>
                      <a:r>
                        <a:rPr lang="en-GB" sz="1200" dirty="0">
                          <a:solidFill>
                            <a:schemeClr val="tx1">
                              <a:lumMod val="75000"/>
                              <a:lumOff val="25000"/>
                            </a:schemeClr>
                          </a:solidFill>
                        </a:rPr>
                        <a:t> </a:t>
                      </a:r>
                    </a:p>
                    <a:p>
                      <a:pPr algn="ctr"/>
                      <a:r>
                        <a:rPr lang="en-GB" sz="1200" dirty="0">
                          <a:solidFill>
                            <a:schemeClr val="tx1">
                              <a:lumMod val="75000"/>
                              <a:lumOff val="25000"/>
                            </a:schemeClr>
                          </a:solidFill>
                        </a:rPr>
                        <a:t>(1 in 10-year event)</a:t>
                      </a:r>
                    </a:p>
                  </a:txBody>
                  <a:tcPr anchor="ctr">
                    <a:lnL w="3175" cap="flat" cmpd="sng" algn="ctr">
                      <a:solidFill>
                        <a:schemeClr val="tx1">
                          <a:lumMod val="75000"/>
                          <a:lumOff val="25000"/>
                        </a:schemeClr>
                      </a:solidFill>
                      <a:prstDash val="solid"/>
                      <a:round/>
                      <a:headEnd type="none" w="med" len="med"/>
                      <a:tailEnd type="none" w="med" len="med"/>
                    </a:lnL>
                  </a:tcPr>
                </a:tc>
                <a:extLst>
                  <a:ext uri="{0D108BD9-81ED-4DB2-BD59-A6C34878D82A}">
                    <a16:rowId xmlns:a16="http://schemas.microsoft.com/office/drawing/2014/main" val="1019063917"/>
                  </a:ext>
                </a:extLst>
              </a:tr>
              <a:tr h="768305">
                <a:tc>
                  <a:txBody>
                    <a:bodyPr/>
                    <a:lstStyle/>
                    <a:p>
                      <a:pPr algn="ctr"/>
                      <a:r>
                        <a:rPr lang="en-GB" sz="1200" dirty="0">
                          <a:solidFill>
                            <a:schemeClr val="tx1">
                              <a:lumMod val="75000"/>
                              <a:lumOff val="25000"/>
                            </a:schemeClr>
                          </a:solidFill>
                        </a:rPr>
                        <a:t>ERA5 - Ensemble Data Assimilation </a:t>
                      </a:r>
                    </a:p>
                    <a:p>
                      <a:pPr algn="ctr"/>
                      <a:r>
                        <a:rPr lang="en-GB" sz="1200" dirty="0">
                          <a:solidFill>
                            <a:schemeClr val="tx1">
                              <a:lumMod val="75000"/>
                              <a:lumOff val="25000"/>
                            </a:schemeClr>
                          </a:solidFill>
                        </a:rPr>
                        <a:t>(ERA5-EDA)</a:t>
                      </a:r>
                    </a:p>
                  </a:txBody>
                  <a:tcPr anchor="ctr">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Modelled, gridded</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Analysis, probabilistic (10 ensemble members)</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Global, 62 km</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From 01/01/2000 to 31/12/2019</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10</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99.998</a:t>
                      </a:r>
                      <a:r>
                        <a:rPr lang="en-GB" sz="1200" baseline="30000" dirty="0">
                          <a:solidFill>
                            <a:schemeClr val="tx1">
                              <a:lumMod val="75000"/>
                              <a:lumOff val="25000"/>
                            </a:schemeClr>
                          </a:solidFill>
                        </a:rPr>
                        <a:t>th</a:t>
                      </a:r>
                      <a:r>
                        <a:rPr lang="en-GB" sz="1200" dirty="0">
                          <a:solidFill>
                            <a:schemeClr val="tx1">
                              <a:lumMod val="75000"/>
                              <a:lumOff val="25000"/>
                            </a:schemeClr>
                          </a:solidFill>
                        </a:rPr>
                        <a:t> </a:t>
                      </a:r>
                    </a:p>
                    <a:p>
                      <a:pPr algn="ctr"/>
                      <a:r>
                        <a:rPr lang="en-GB" sz="1200" dirty="0">
                          <a:solidFill>
                            <a:schemeClr val="tx1">
                              <a:lumMod val="75000"/>
                              <a:lumOff val="25000"/>
                            </a:schemeClr>
                          </a:solidFill>
                        </a:rPr>
                        <a:t>(1 in 100-year event)</a:t>
                      </a:r>
                    </a:p>
                  </a:txBody>
                  <a:tcPr anchor="ctr">
                    <a:lnL w="3175" cap="flat" cmpd="sng" algn="ctr">
                      <a:solidFill>
                        <a:schemeClr val="tx1">
                          <a:lumMod val="75000"/>
                          <a:lumOff val="25000"/>
                        </a:schemeClr>
                      </a:solidFill>
                      <a:prstDash val="solid"/>
                      <a:round/>
                      <a:headEnd type="none" w="med" len="med"/>
                      <a:tailEnd type="none" w="med" len="med"/>
                    </a:lnL>
                  </a:tcPr>
                </a:tc>
                <a:extLst>
                  <a:ext uri="{0D108BD9-81ED-4DB2-BD59-A6C34878D82A}">
                    <a16:rowId xmlns:a16="http://schemas.microsoft.com/office/drawing/2014/main" val="2692164088"/>
                  </a:ext>
                </a:extLst>
              </a:tr>
              <a:tr h="768305">
                <a:tc>
                  <a:txBody>
                    <a:bodyPr/>
                    <a:lstStyle/>
                    <a:p>
                      <a:pPr algn="ctr"/>
                      <a:r>
                        <a:rPr lang="en-GB" sz="1200" dirty="0">
                          <a:solidFill>
                            <a:schemeClr val="tx1">
                              <a:lumMod val="75000"/>
                              <a:lumOff val="25000"/>
                            </a:schemeClr>
                          </a:solidFill>
                        </a:rPr>
                        <a:t>ERA5</a:t>
                      </a:r>
                    </a:p>
                  </a:txBody>
                  <a:tcPr anchor="ctr">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Modelled, gridded</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Analysis, deterministic</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Global, 31 km</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From 01/01/2000 to 31/12/2019</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1</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99.98</a:t>
                      </a:r>
                      <a:r>
                        <a:rPr lang="en-GB" sz="1200" baseline="30000" dirty="0">
                          <a:solidFill>
                            <a:schemeClr val="tx1">
                              <a:lumMod val="75000"/>
                              <a:lumOff val="25000"/>
                            </a:schemeClr>
                          </a:solidFill>
                        </a:rPr>
                        <a:t>th</a:t>
                      </a:r>
                      <a:r>
                        <a:rPr lang="en-GB" sz="1200" dirty="0">
                          <a:solidFill>
                            <a:schemeClr val="tx1">
                              <a:lumMod val="75000"/>
                              <a:lumOff val="25000"/>
                            </a:schemeClr>
                          </a:solidFill>
                        </a:rPr>
                        <a:t> </a:t>
                      </a:r>
                    </a:p>
                    <a:p>
                      <a:pPr algn="ctr"/>
                      <a:r>
                        <a:rPr lang="en-GB" sz="1200" dirty="0">
                          <a:solidFill>
                            <a:schemeClr val="tx1">
                              <a:lumMod val="75000"/>
                              <a:lumOff val="25000"/>
                            </a:schemeClr>
                          </a:solidFill>
                        </a:rPr>
                        <a:t>(1 in 10-year event)</a:t>
                      </a:r>
                    </a:p>
                  </a:txBody>
                  <a:tcPr anchor="ctr">
                    <a:lnL w="3175" cap="flat" cmpd="sng" algn="ctr">
                      <a:solidFill>
                        <a:schemeClr val="tx1">
                          <a:lumMod val="75000"/>
                          <a:lumOff val="25000"/>
                        </a:schemeClr>
                      </a:solidFill>
                      <a:prstDash val="solid"/>
                      <a:round/>
                      <a:headEnd type="none" w="med" len="med"/>
                      <a:tailEnd type="none" w="med" len="med"/>
                    </a:lnL>
                  </a:tcPr>
                </a:tc>
                <a:extLst>
                  <a:ext uri="{0D108BD9-81ED-4DB2-BD59-A6C34878D82A}">
                    <a16:rowId xmlns:a16="http://schemas.microsoft.com/office/drawing/2014/main" val="2840217452"/>
                  </a:ext>
                </a:extLst>
              </a:tr>
              <a:tr h="768305">
                <a:tc>
                  <a:txBody>
                    <a:bodyPr/>
                    <a:lstStyle/>
                    <a:p>
                      <a:pPr algn="ctr"/>
                      <a:r>
                        <a:rPr lang="en-GB" sz="1200" dirty="0">
                          <a:solidFill>
                            <a:schemeClr val="tx1">
                              <a:lumMod val="75000"/>
                              <a:lumOff val="25000"/>
                            </a:schemeClr>
                          </a:solidFill>
                        </a:rPr>
                        <a:t>ECMWF Reforecasts for 46r1</a:t>
                      </a:r>
                    </a:p>
                    <a:p>
                      <a:pPr algn="ctr"/>
                      <a:r>
                        <a:rPr lang="en-GB" sz="1200" dirty="0">
                          <a:solidFill>
                            <a:schemeClr val="tx1">
                              <a:lumMod val="75000"/>
                              <a:lumOff val="25000"/>
                            </a:schemeClr>
                          </a:solidFill>
                        </a:rPr>
                        <a:t>(Reforecasts_46r1)</a:t>
                      </a:r>
                    </a:p>
                  </a:txBody>
                  <a:tcPr anchor="ctr">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Modelled, gridded</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Forecasts, probabilistic (10 ensemble members, up to day 10). Used only control run.</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Global, 18 km</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Past 20 years for period between 01/07/2019 and 30/06/2020</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10</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99.98</a:t>
                      </a:r>
                      <a:r>
                        <a:rPr lang="en-GB" sz="1200" baseline="30000" dirty="0">
                          <a:solidFill>
                            <a:schemeClr val="tx1">
                              <a:lumMod val="75000"/>
                              <a:lumOff val="25000"/>
                            </a:schemeClr>
                          </a:solidFill>
                        </a:rPr>
                        <a:t>th</a:t>
                      </a:r>
                      <a:r>
                        <a:rPr lang="en-GB" sz="1200" dirty="0">
                          <a:solidFill>
                            <a:schemeClr val="tx1">
                              <a:lumMod val="75000"/>
                              <a:lumOff val="25000"/>
                            </a:schemeClr>
                          </a:solidFill>
                        </a:rPr>
                        <a:t> </a:t>
                      </a:r>
                    </a:p>
                    <a:p>
                      <a:pPr algn="ctr"/>
                      <a:r>
                        <a:rPr lang="en-GB" sz="1200" dirty="0">
                          <a:solidFill>
                            <a:schemeClr val="tx1">
                              <a:lumMod val="75000"/>
                              <a:lumOff val="25000"/>
                            </a:schemeClr>
                          </a:solidFill>
                        </a:rPr>
                        <a:t>(1 in 100-year event)</a:t>
                      </a:r>
                    </a:p>
                  </a:txBody>
                  <a:tcPr anchor="ctr">
                    <a:lnL w="3175" cap="flat" cmpd="sng" algn="ctr">
                      <a:solidFill>
                        <a:schemeClr val="tx1">
                          <a:lumMod val="75000"/>
                          <a:lumOff val="25000"/>
                        </a:schemeClr>
                      </a:solidFill>
                      <a:prstDash val="solid"/>
                      <a:round/>
                      <a:headEnd type="none" w="med" len="med"/>
                      <a:tailEnd type="none" w="med" len="med"/>
                    </a:lnL>
                  </a:tcPr>
                </a:tc>
                <a:extLst>
                  <a:ext uri="{0D108BD9-81ED-4DB2-BD59-A6C34878D82A}">
                    <a16:rowId xmlns:a16="http://schemas.microsoft.com/office/drawing/2014/main" val="2431821065"/>
                  </a:ext>
                </a:extLst>
              </a:tr>
              <a:tr h="768305">
                <a:tc>
                  <a:txBody>
                    <a:bodyPr/>
                    <a:lstStyle/>
                    <a:p>
                      <a:pPr algn="ctr"/>
                      <a:r>
                        <a:rPr lang="en-GB" sz="1200" dirty="0">
                          <a:solidFill>
                            <a:schemeClr val="tx1">
                              <a:lumMod val="75000"/>
                              <a:lumOff val="25000"/>
                            </a:schemeClr>
                          </a:solidFill>
                        </a:rPr>
                        <a:t>ERA5-ecPoint</a:t>
                      </a:r>
                    </a:p>
                  </a:txBody>
                  <a:tcPr anchor="ctr">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Modelled, gridded</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Analysis, probabilistic (99 ensemble members)</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Global, point-scale but provided on an 18 km grid</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chemeClr val="tx1">
                              <a:lumMod val="75000"/>
                              <a:lumOff val="25000"/>
                            </a:schemeClr>
                          </a:solidFill>
                        </a:rPr>
                        <a:t>From 01/01/2000 to 31/12/2019</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99</a:t>
                      </a:r>
                    </a:p>
                  </a:txBody>
                  <a:tcPr anchor="ctr">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tcPr>
                </a:tc>
                <a:tc>
                  <a:txBody>
                    <a:bodyPr/>
                    <a:lstStyle/>
                    <a:p>
                      <a:pPr algn="ctr"/>
                      <a:r>
                        <a:rPr lang="en-GB" sz="1200" dirty="0">
                          <a:solidFill>
                            <a:schemeClr val="tx1">
                              <a:lumMod val="75000"/>
                              <a:lumOff val="25000"/>
                            </a:schemeClr>
                          </a:solidFill>
                        </a:rPr>
                        <a:t>99.98</a:t>
                      </a:r>
                      <a:r>
                        <a:rPr lang="en-GB" sz="1200" baseline="30000" dirty="0">
                          <a:solidFill>
                            <a:schemeClr val="tx1">
                              <a:lumMod val="75000"/>
                              <a:lumOff val="25000"/>
                            </a:schemeClr>
                          </a:solidFill>
                        </a:rPr>
                        <a:t>th</a:t>
                      </a:r>
                      <a:r>
                        <a:rPr lang="en-GB" sz="1200" dirty="0">
                          <a:solidFill>
                            <a:schemeClr val="tx1">
                              <a:lumMod val="75000"/>
                              <a:lumOff val="25000"/>
                            </a:schemeClr>
                          </a:solidFill>
                        </a:rPr>
                        <a:t> </a:t>
                      </a:r>
                    </a:p>
                    <a:p>
                      <a:pPr algn="ctr"/>
                      <a:r>
                        <a:rPr lang="en-GB" sz="1200" dirty="0">
                          <a:solidFill>
                            <a:schemeClr val="tx1">
                              <a:lumMod val="75000"/>
                              <a:lumOff val="25000"/>
                            </a:schemeClr>
                          </a:solidFill>
                        </a:rPr>
                        <a:t>(1 in 1000-year event)</a:t>
                      </a:r>
                    </a:p>
                  </a:txBody>
                  <a:tcPr anchor="ctr">
                    <a:lnL w="3175" cap="flat" cmpd="sng" algn="ctr">
                      <a:solidFill>
                        <a:schemeClr val="tx1">
                          <a:lumMod val="75000"/>
                          <a:lumOff val="25000"/>
                        </a:schemeClr>
                      </a:solidFill>
                      <a:prstDash val="solid"/>
                      <a:round/>
                      <a:headEnd type="none" w="med" len="med"/>
                      <a:tailEnd type="none" w="med" len="med"/>
                    </a:lnL>
                  </a:tcPr>
                </a:tc>
                <a:extLst>
                  <a:ext uri="{0D108BD9-81ED-4DB2-BD59-A6C34878D82A}">
                    <a16:rowId xmlns:a16="http://schemas.microsoft.com/office/drawing/2014/main" val="2468192807"/>
                  </a:ext>
                </a:extLst>
              </a:tr>
            </a:tbl>
          </a:graphicData>
        </a:graphic>
      </p:graphicFrame>
      <p:sp>
        <p:nvSpPr>
          <p:cNvPr id="11" name="TextBox 10">
            <a:extLst>
              <a:ext uri="{FF2B5EF4-FFF2-40B4-BE49-F238E27FC236}">
                <a16:creationId xmlns:a16="http://schemas.microsoft.com/office/drawing/2014/main" id="{747D981B-8E10-9052-4B7E-DBB74EC3133D}"/>
              </a:ext>
            </a:extLst>
          </p:cNvPr>
          <p:cNvSpPr txBox="1"/>
          <p:nvPr/>
        </p:nvSpPr>
        <p:spPr>
          <a:xfrm>
            <a:off x="360000" y="1230256"/>
            <a:ext cx="11471999" cy="307777"/>
          </a:xfrm>
          <a:prstGeom prst="rect">
            <a:avLst/>
          </a:prstGeom>
          <a:noFill/>
          <a:ln>
            <a:noFill/>
          </a:ln>
        </p:spPr>
        <p:txBody>
          <a:bodyPr wrap="square" rtlCol="0">
            <a:spAutoFit/>
          </a:bodyPr>
          <a:lstStyle/>
          <a:p>
            <a:r>
              <a:rPr lang="en-GB" sz="1400" i="1" dirty="0" err="1">
                <a:solidFill>
                  <a:schemeClr val="tx1">
                    <a:lumMod val="75000"/>
                    <a:lumOff val="25000"/>
                  </a:schemeClr>
                </a:solidFill>
              </a:rPr>
              <a:t>Tabel</a:t>
            </a:r>
            <a:r>
              <a:rPr lang="en-GB" sz="1400" i="1" dirty="0">
                <a:solidFill>
                  <a:schemeClr val="tx1">
                    <a:lumMod val="75000"/>
                    <a:lumOff val="25000"/>
                  </a:schemeClr>
                </a:solidFill>
              </a:rPr>
              <a:t> 1 – Description of the observational and </a:t>
            </a:r>
            <a:r>
              <a:rPr lang="en-GB" sz="1400" i="1">
                <a:solidFill>
                  <a:schemeClr val="tx1">
                    <a:lumMod val="75000"/>
                    <a:lumOff val="25000"/>
                  </a:schemeClr>
                </a:solidFill>
              </a:rPr>
              <a:t>modelled precipitation </a:t>
            </a:r>
            <a:r>
              <a:rPr lang="en-GB" sz="1400" i="1" dirty="0">
                <a:solidFill>
                  <a:schemeClr val="tx1">
                    <a:lumMod val="75000"/>
                    <a:lumOff val="25000"/>
                  </a:schemeClr>
                </a:solidFill>
              </a:rPr>
              <a:t>climatologies analysed in this study.</a:t>
            </a:r>
          </a:p>
        </p:txBody>
      </p:sp>
    </p:spTree>
    <p:extLst>
      <p:ext uri="{BB962C8B-B14F-4D97-AF65-F5344CB8AC3E}">
        <p14:creationId xmlns:p14="http://schemas.microsoft.com/office/powerpoint/2010/main" val="283915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7FD4789-B56E-0197-A0F1-A6455D54D376}"/>
              </a:ext>
            </a:extLst>
          </p:cNvPr>
          <p:cNvPicPr>
            <a:picLocks noChangeAspect="1"/>
          </p:cNvPicPr>
          <p:nvPr/>
        </p:nvPicPr>
        <p:blipFill>
          <a:blip r:embed="rId2"/>
          <a:stretch>
            <a:fillRect/>
          </a:stretch>
        </p:blipFill>
        <p:spPr>
          <a:xfrm>
            <a:off x="1137687" y="4028760"/>
            <a:ext cx="4968864" cy="2490491"/>
          </a:xfrm>
          <a:prstGeom prst="rect">
            <a:avLst/>
          </a:prstGeom>
        </p:spPr>
      </p:pic>
      <p:pic>
        <p:nvPicPr>
          <p:cNvPr id="5" name="Picture 4">
            <a:extLst>
              <a:ext uri="{FF2B5EF4-FFF2-40B4-BE49-F238E27FC236}">
                <a16:creationId xmlns:a16="http://schemas.microsoft.com/office/drawing/2014/main" id="{65B130FB-D6A9-EE86-DB91-4FD5504CCD11}"/>
              </a:ext>
            </a:extLst>
          </p:cNvPr>
          <p:cNvPicPr>
            <a:picLocks noChangeAspect="1"/>
          </p:cNvPicPr>
          <p:nvPr/>
        </p:nvPicPr>
        <p:blipFill>
          <a:blip r:embed="rId2"/>
          <a:stretch>
            <a:fillRect/>
          </a:stretch>
        </p:blipFill>
        <p:spPr>
          <a:xfrm>
            <a:off x="6146132" y="1471792"/>
            <a:ext cx="4968864" cy="2490491"/>
          </a:xfrm>
          <a:prstGeom prst="rect">
            <a:avLst/>
          </a:prstGeom>
        </p:spPr>
      </p:pic>
      <p:pic>
        <p:nvPicPr>
          <p:cNvPr id="7" name="Picture 6">
            <a:extLst>
              <a:ext uri="{FF2B5EF4-FFF2-40B4-BE49-F238E27FC236}">
                <a16:creationId xmlns:a16="http://schemas.microsoft.com/office/drawing/2014/main" id="{189F8C33-B34C-0A91-35D8-666F46B17E1C}"/>
              </a:ext>
            </a:extLst>
          </p:cNvPr>
          <p:cNvPicPr>
            <a:picLocks noChangeAspect="1"/>
          </p:cNvPicPr>
          <p:nvPr/>
        </p:nvPicPr>
        <p:blipFill>
          <a:blip r:embed="rId3"/>
          <a:stretch>
            <a:fillRect/>
          </a:stretch>
        </p:blipFill>
        <p:spPr>
          <a:xfrm>
            <a:off x="6157626" y="4028760"/>
            <a:ext cx="4993134" cy="2493526"/>
          </a:xfrm>
          <a:prstGeom prst="rect">
            <a:avLst/>
          </a:prstGeom>
        </p:spPr>
      </p:pic>
      <p:sp>
        <p:nvSpPr>
          <p:cNvPr id="4" name="TextBox 3">
            <a:extLst>
              <a:ext uri="{FF2B5EF4-FFF2-40B4-BE49-F238E27FC236}">
                <a16:creationId xmlns:a16="http://schemas.microsoft.com/office/drawing/2014/main" id="{3554AE82-3E18-EC81-F9F9-B3705932EA8C}"/>
              </a:ext>
            </a:extLst>
          </p:cNvPr>
          <p:cNvSpPr txBox="1"/>
          <p:nvPr/>
        </p:nvSpPr>
        <p:spPr>
          <a:xfrm>
            <a:off x="360000" y="360000"/>
            <a:ext cx="73728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DATA</a:t>
            </a:r>
          </a:p>
        </p:txBody>
      </p:sp>
      <p:pic>
        <p:nvPicPr>
          <p:cNvPr id="2" name="Picture 1" descr="A map of the world&#10;&#10;Description automatically generated">
            <a:extLst>
              <a:ext uri="{FF2B5EF4-FFF2-40B4-BE49-F238E27FC236}">
                <a16:creationId xmlns:a16="http://schemas.microsoft.com/office/drawing/2014/main" id="{E37311CD-7630-35B8-1083-6FB6068EFD9D}"/>
              </a:ext>
            </a:extLst>
          </p:cNvPr>
          <p:cNvPicPr>
            <a:picLocks noChangeAspect="1"/>
          </p:cNvPicPr>
          <p:nvPr/>
        </p:nvPicPr>
        <p:blipFill rotWithShape="1">
          <a:blip r:embed="rId4"/>
          <a:srcRect l="7171" t="34380" r="7028" b="4611"/>
          <a:stretch/>
        </p:blipFill>
        <p:spPr>
          <a:xfrm>
            <a:off x="1097280" y="1448633"/>
            <a:ext cx="5009271" cy="2520000"/>
          </a:xfrm>
          <a:prstGeom prst="rect">
            <a:avLst/>
          </a:prstGeom>
        </p:spPr>
      </p:pic>
      <p:grpSp>
        <p:nvGrpSpPr>
          <p:cNvPr id="15" name="Group 14">
            <a:extLst>
              <a:ext uri="{FF2B5EF4-FFF2-40B4-BE49-F238E27FC236}">
                <a16:creationId xmlns:a16="http://schemas.microsoft.com/office/drawing/2014/main" id="{9C050918-7FBD-9C16-E25B-21FED3F02C16}"/>
              </a:ext>
            </a:extLst>
          </p:cNvPr>
          <p:cNvGrpSpPr/>
          <p:nvPr/>
        </p:nvGrpSpPr>
        <p:grpSpPr>
          <a:xfrm>
            <a:off x="1834559" y="586007"/>
            <a:ext cx="8868200" cy="833431"/>
            <a:chOff x="1703175" y="2019300"/>
            <a:chExt cx="8868200" cy="833431"/>
          </a:xfrm>
        </p:grpSpPr>
        <p:pic>
          <p:nvPicPr>
            <p:cNvPr id="16" name="Picture 15" descr="A map of the world&#10;&#10;Description automatically generated">
              <a:extLst>
                <a:ext uri="{FF2B5EF4-FFF2-40B4-BE49-F238E27FC236}">
                  <a16:creationId xmlns:a16="http://schemas.microsoft.com/office/drawing/2014/main" id="{4BBBD50C-03FC-6747-328B-2280079B0FB9}"/>
                </a:ext>
              </a:extLst>
            </p:cNvPr>
            <p:cNvPicPr>
              <a:picLocks noChangeAspect="1"/>
            </p:cNvPicPr>
            <p:nvPr/>
          </p:nvPicPr>
          <p:blipFill rotWithShape="1">
            <a:blip r:embed="rId4"/>
            <a:srcRect l="10883" t="30551" r="10018" b="65812"/>
            <a:stretch/>
          </p:blipFill>
          <p:spPr>
            <a:xfrm>
              <a:off x="2037150" y="2583342"/>
              <a:ext cx="8280000" cy="269389"/>
            </a:xfrm>
            <a:prstGeom prst="rect">
              <a:avLst/>
            </a:prstGeom>
          </p:spPr>
        </p:pic>
        <p:sp>
          <p:nvSpPr>
            <p:cNvPr id="17" name="TextBox 16">
              <a:extLst>
                <a:ext uri="{FF2B5EF4-FFF2-40B4-BE49-F238E27FC236}">
                  <a16:creationId xmlns:a16="http://schemas.microsoft.com/office/drawing/2014/main" id="{FA122357-14DC-4F43-AC6B-8FE1E6C69B55}"/>
                </a:ext>
              </a:extLst>
            </p:cNvPr>
            <p:cNvSpPr txBox="1"/>
            <p:nvPr/>
          </p:nvSpPr>
          <p:spPr>
            <a:xfrm>
              <a:off x="2037150" y="2019300"/>
              <a:ext cx="8280000" cy="307777"/>
            </a:xfrm>
            <a:prstGeom prst="rect">
              <a:avLst/>
            </a:prstGeom>
            <a:noFill/>
          </p:spPr>
          <p:txBody>
            <a:bodyPr wrap="square" rtlCol="0">
              <a:spAutoFit/>
            </a:bodyPr>
            <a:lstStyle/>
            <a:p>
              <a:pPr algn="ctr" defTabSz="457200"/>
              <a:r>
                <a:rPr lang="en-GB" sz="1400" dirty="0">
                  <a:solidFill>
                    <a:prstClr val="black">
                      <a:lumMod val="65000"/>
                      <a:lumOff val="35000"/>
                    </a:prstClr>
                  </a:solidFill>
                  <a:latin typeface="Arial"/>
                </a:rPr>
                <a:t>Climatology for 24-hourly rainfall [mm], 1 in 10 years event (99.98th percentile) mask the ocean</a:t>
              </a:r>
            </a:p>
          </p:txBody>
        </p:sp>
        <p:sp>
          <p:nvSpPr>
            <p:cNvPr id="18" name="TextBox 17">
              <a:extLst>
                <a:ext uri="{FF2B5EF4-FFF2-40B4-BE49-F238E27FC236}">
                  <a16:creationId xmlns:a16="http://schemas.microsoft.com/office/drawing/2014/main" id="{DA1AEB6E-4261-D67D-FE04-DA646C7DF001}"/>
                </a:ext>
              </a:extLst>
            </p:cNvPr>
            <p:cNvSpPr txBox="1"/>
            <p:nvPr/>
          </p:nvSpPr>
          <p:spPr>
            <a:xfrm>
              <a:off x="1703175"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0</a:t>
              </a:r>
            </a:p>
          </p:txBody>
        </p:sp>
        <p:sp>
          <p:nvSpPr>
            <p:cNvPr id="19" name="TextBox 18">
              <a:extLst>
                <a:ext uri="{FF2B5EF4-FFF2-40B4-BE49-F238E27FC236}">
                  <a16:creationId xmlns:a16="http://schemas.microsoft.com/office/drawing/2014/main" id="{C76A2029-E97B-E1E4-AFC1-E94B2921C6FC}"/>
                </a:ext>
              </a:extLst>
            </p:cNvPr>
            <p:cNvSpPr txBox="1"/>
            <p:nvPr/>
          </p:nvSpPr>
          <p:spPr>
            <a:xfrm>
              <a:off x="2175457"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0.5</a:t>
              </a:r>
              <a:endParaRPr lang="en-GB" sz="1400" dirty="0">
                <a:solidFill>
                  <a:prstClr val="black">
                    <a:lumMod val="65000"/>
                    <a:lumOff val="35000"/>
                  </a:prstClr>
                </a:solidFill>
                <a:latin typeface="Arial"/>
              </a:endParaRPr>
            </a:p>
          </p:txBody>
        </p:sp>
        <p:sp>
          <p:nvSpPr>
            <p:cNvPr id="20" name="TextBox 19">
              <a:extLst>
                <a:ext uri="{FF2B5EF4-FFF2-40B4-BE49-F238E27FC236}">
                  <a16:creationId xmlns:a16="http://schemas.microsoft.com/office/drawing/2014/main" id="{392CA841-0656-B98D-6881-6B7300ED3C02}"/>
                </a:ext>
              </a:extLst>
            </p:cNvPr>
            <p:cNvSpPr txBox="1"/>
            <p:nvPr/>
          </p:nvSpPr>
          <p:spPr>
            <a:xfrm>
              <a:off x="2647739"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2</a:t>
              </a:r>
              <a:endParaRPr lang="en-GB" sz="1400" dirty="0">
                <a:solidFill>
                  <a:prstClr val="black">
                    <a:lumMod val="65000"/>
                    <a:lumOff val="35000"/>
                  </a:prstClr>
                </a:solidFill>
                <a:latin typeface="Arial"/>
              </a:endParaRPr>
            </a:p>
          </p:txBody>
        </p:sp>
        <p:sp>
          <p:nvSpPr>
            <p:cNvPr id="21" name="TextBox 20">
              <a:extLst>
                <a:ext uri="{FF2B5EF4-FFF2-40B4-BE49-F238E27FC236}">
                  <a16:creationId xmlns:a16="http://schemas.microsoft.com/office/drawing/2014/main" id="{3B868C00-119F-5AB0-F5F1-9BAA8DA57B16}"/>
                </a:ext>
              </a:extLst>
            </p:cNvPr>
            <p:cNvSpPr txBox="1"/>
            <p:nvPr/>
          </p:nvSpPr>
          <p:spPr>
            <a:xfrm>
              <a:off x="3120021"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5</a:t>
              </a:r>
              <a:endParaRPr lang="en-GB" sz="1400" dirty="0">
                <a:solidFill>
                  <a:prstClr val="black">
                    <a:lumMod val="65000"/>
                    <a:lumOff val="35000"/>
                  </a:prstClr>
                </a:solidFill>
                <a:latin typeface="Arial"/>
              </a:endParaRPr>
            </a:p>
          </p:txBody>
        </p:sp>
        <p:sp>
          <p:nvSpPr>
            <p:cNvPr id="22" name="TextBox 21">
              <a:extLst>
                <a:ext uri="{FF2B5EF4-FFF2-40B4-BE49-F238E27FC236}">
                  <a16:creationId xmlns:a16="http://schemas.microsoft.com/office/drawing/2014/main" id="{22F9BFE1-1ABB-DF67-9E0D-D630256655DB}"/>
                </a:ext>
              </a:extLst>
            </p:cNvPr>
            <p:cNvSpPr txBox="1"/>
            <p:nvPr/>
          </p:nvSpPr>
          <p:spPr>
            <a:xfrm>
              <a:off x="3592303"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10</a:t>
              </a:r>
              <a:endParaRPr lang="en-GB" sz="1400" dirty="0">
                <a:solidFill>
                  <a:prstClr val="black">
                    <a:lumMod val="65000"/>
                    <a:lumOff val="35000"/>
                  </a:prstClr>
                </a:solidFill>
                <a:latin typeface="Arial"/>
              </a:endParaRPr>
            </a:p>
          </p:txBody>
        </p:sp>
        <p:sp>
          <p:nvSpPr>
            <p:cNvPr id="23" name="TextBox 22">
              <a:extLst>
                <a:ext uri="{FF2B5EF4-FFF2-40B4-BE49-F238E27FC236}">
                  <a16:creationId xmlns:a16="http://schemas.microsoft.com/office/drawing/2014/main" id="{870B2E8C-3112-932C-48E9-821E107BAE61}"/>
                </a:ext>
              </a:extLst>
            </p:cNvPr>
            <p:cNvSpPr txBox="1"/>
            <p:nvPr/>
          </p:nvSpPr>
          <p:spPr>
            <a:xfrm>
              <a:off x="4064585"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20</a:t>
              </a:r>
              <a:endParaRPr lang="en-GB" sz="1400" dirty="0">
                <a:solidFill>
                  <a:prstClr val="black">
                    <a:lumMod val="65000"/>
                    <a:lumOff val="35000"/>
                  </a:prstClr>
                </a:solidFill>
                <a:latin typeface="Arial"/>
              </a:endParaRPr>
            </a:p>
          </p:txBody>
        </p:sp>
        <p:sp>
          <p:nvSpPr>
            <p:cNvPr id="24" name="TextBox 23">
              <a:extLst>
                <a:ext uri="{FF2B5EF4-FFF2-40B4-BE49-F238E27FC236}">
                  <a16:creationId xmlns:a16="http://schemas.microsoft.com/office/drawing/2014/main" id="{D7994339-9313-D680-CD53-5C8247D857E3}"/>
                </a:ext>
              </a:extLst>
            </p:cNvPr>
            <p:cNvSpPr txBox="1"/>
            <p:nvPr/>
          </p:nvSpPr>
          <p:spPr>
            <a:xfrm>
              <a:off x="4536867"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30</a:t>
              </a:r>
              <a:endParaRPr lang="en-GB" sz="1400" dirty="0">
                <a:solidFill>
                  <a:prstClr val="black">
                    <a:lumMod val="65000"/>
                    <a:lumOff val="35000"/>
                  </a:prstClr>
                </a:solidFill>
                <a:latin typeface="Arial"/>
              </a:endParaRPr>
            </a:p>
          </p:txBody>
        </p:sp>
        <p:sp>
          <p:nvSpPr>
            <p:cNvPr id="25" name="TextBox 24">
              <a:extLst>
                <a:ext uri="{FF2B5EF4-FFF2-40B4-BE49-F238E27FC236}">
                  <a16:creationId xmlns:a16="http://schemas.microsoft.com/office/drawing/2014/main" id="{4A1C7988-D7DE-B26E-C83A-0691758536D2}"/>
                </a:ext>
              </a:extLst>
            </p:cNvPr>
            <p:cNvSpPr txBox="1"/>
            <p:nvPr/>
          </p:nvSpPr>
          <p:spPr>
            <a:xfrm>
              <a:off x="5009149"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40</a:t>
              </a:r>
              <a:endParaRPr lang="en-GB" sz="1400" dirty="0">
                <a:solidFill>
                  <a:prstClr val="black">
                    <a:lumMod val="65000"/>
                    <a:lumOff val="35000"/>
                  </a:prstClr>
                </a:solidFill>
                <a:latin typeface="Arial"/>
              </a:endParaRPr>
            </a:p>
          </p:txBody>
        </p:sp>
        <p:sp>
          <p:nvSpPr>
            <p:cNvPr id="26" name="TextBox 25">
              <a:extLst>
                <a:ext uri="{FF2B5EF4-FFF2-40B4-BE49-F238E27FC236}">
                  <a16:creationId xmlns:a16="http://schemas.microsoft.com/office/drawing/2014/main" id="{967D1E0A-D155-BFFC-3FD7-05BB38B86382}"/>
                </a:ext>
              </a:extLst>
            </p:cNvPr>
            <p:cNvSpPr txBox="1"/>
            <p:nvPr/>
          </p:nvSpPr>
          <p:spPr>
            <a:xfrm>
              <a:off x="5481431"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50</a:t>
              </a:r>
              <a:endParaRPr lang="en-GB" sz="1400" dirty="0">
                <a:solidFill>
                  <a:prstClr val="black">
                    <a:lumMod val="65000"/>
                    <a:lumOff val="35000"/>
                  </a:prstClr>
                </a:solidFill>
                <a:latin typeface="Arial"/>
              </a:endParaRPr>
            </a:p>
          </p:txBody>
        </p:sp>
        <p:sp>
          <p:nvSpPr>
            <p:cNvPr id="27" name="TextBox 26">
              <a:extLst>
                <a:ext uri="{FF2B5EF4-FFF2-40B4-BE49-F238E27FC236}">
                  <a16:creationId xmlns:a16="http://schemas.microsoft.com/office/drawing/2014/main" id="{68BD4F66-47EF-6303-D15F-7C502C72E71A}"/>
                </a:ext>
              </a:extLst>
            </p:cNvPr>
            <p:cNvSpPr txBox="1"/>
            <p:nvPr/>
          </p:nvSpPr>
          <p:spPr>
            <a:xfrm>
              <a:off x="5953713"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60</a:t>
              </a:r>
              <a:endParaRPr lang="en-GB" sz="1400" dirty="0">
                <a:solidFill>
                  <a:prstClr val="black">
                    <a:lumMod val="65000"/>
                    <a:lumOff val="35000"/>
                  </a:prstClr>
                </a:solidFill>
                <a:latin typeface="Arial"/>
              </a:endParaRPr>
            </a:p>
          </p:txBody>
        </p:sp>
        <p:sp>
          <p:nvSpPr>
            <p:cNvPr id="28" name="TextBox 27">
              <a:extLst>
                <a:ext uri="{FF2B5EF4-FFF2-40B4-BE49-F238E27FC236}">
                  <a16:creationId xmlns:a16="http://schemas.microsoft.com/office/drawing/2014/main" id="{0613D6B8-36FE-C235-2441-880D242A5E88}"/>
                </a:ext>
              </a:extLst>
            </p:cNvPr>
            <p:cNvSpPr txBox="1"/>
            <p:nvPr/>
          </p:nvSpPr>
          <p:spPr>
            <a:xfrm>
              <a:off x="6425995"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80</a:t>
              </a:r>
              <a:endParaRPr lang="en-GB" sz="1400" dirty="0">
                <a:solidFill>
                  <a:prstClr val="black">
                    <a:lumMod val="65000"/>
                    <a:lumOff val="35000"/>
                  </a:prstClr>
                </a:solidFill>
                <a:latin typeface="Arial"/>
              </a:endParaRPr>
            </a:p>
          </p:txBody>
        </p:sp>
        <p:sp>
          <p:nvSpPr>
            <p:cNvPr id="29" name="TextBox 28">
              <a:extLst>
                <a:ext uri="{FF2B5EF4-FFF2-40B4-BE49-F238E27FC236}">
                  <a16:creationId xmlns:a16="http://schemas.microsoft.com/office/drawing/2014/main" id="{0C762047-2022-6423-0810-FB02143BF95D}"/>
                </a:ext>
              </a:extLst>
            </p:cNvPr>
            <p:cNvSpPr txBox="1"/>
            <p:nvPr/>
          </p:nvSpPr>
          <p:spPr>
            <a:xfrm>
              <a:off x="6898277"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100</a:t>
              </a:r>
              <a:endParaRPr lang="en-GB" sz="1400" dirty="0">
                <a:solidFill>
                  <a:prstClr val="black">
                    <a:lumMod val="65000"/>
                    <a:lumOff val="35000"/>
                  </a:prstClr>
                </a:solidFill>
                <a:latin typeface="Arial"/>
              </a:endParaRPr>
            </a:p>
          </p:txBody>
        </p:sp>
        <p:sp>
          <p:nvSpPr>
            <p:cNvPr id="30" name="TextBox 29">
              <a:extLst>
                <a:ext uri="{FF2B5EF4-FFF2-40B4-BE49-F238E27FC236}">
                  <a16:creationId xmlns:a16="http://schemas.microsoft.com/office/drawing/2014/main" id="{1466047C-65C6-3548-4F1B-62D2EF2D32B8}"/>
                </a:ext>
              </a:extLst>
            </p:cNvPr>
            <p:cNvSpPr txBox="1"/>
            <p:nvPr/>
          </p:nvSpPr>
          <p:spPr>
            <a:xfrm>
              <a:off x="7370559"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125</a:t>
              </a:r>
              <a:endParaRPr lang="en-GB" sz="1400" dirty="0">
                <a:solidFill>
                  <a:prstClr val="black">
                    <a:lumMod val="65000"/>
                    <a:lumOff val="35000"/>
                  </a:prstClr>
                </a:solidFill>
                <a:latin typeface="Arial"/>
              </a:endParaRPr>
            </a:p>
          </p:txBody>
        </p:sp>
        <p:sp>
          <p:nvSpPr>
            <p:cNvPr id="31" name="TextBox 30">
              <a:extLst>
                <a:ext uri="{FF2B5EF4-FFF2-40B4-BE49-F238E27FC236}">
                  <a16:creationId xmlns:a16="http://schemas.microsoft.com/office/drawing/2014/main" id="{995A55BA-39EB-854A-3029-AFD7C9D20A25}"/>
                </a:ext>
              </a:extLst>
            </p:cNvPr>
            <p:cNvSpPr txBox="1"/>
            <p:nvPr/>
          </p:nvSpPr>
          <p:spPr>
            <a:xfrm>
              <a:off x="7842841"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150</a:t>
              </a:r>
              <a:endParaRPr lang="en-GB" sz="1400" dirty="0">
                <a:solidFill>
                  <a:prstClr val="black">
                    <a:lumMod val="65000"/>
                    <a:lumOff val="35000"/>
                  </a:prstClr>
                </a:solidFill>
                <a:latin typeface="Arial"/>
              </a:endParaRPr>
            </a:p>
          </p:txBody>
        </p:sp>
        <p:sp>
          <p:nvSpPr>
            <p:cNvPr id="32" name="TextBox 31">
              <a:extLst>
                <a:ext uri="{FF2B5EF4-FFF2-40B4-BE49-F238E27FC236}">
                  <a16:creationId xmlns:a16="http://schemas.microsoft.com/office/drawing/2014/main" id="{B47083E7-D029-2A4D-A38E-6A18D602C25F}"/>
                </a:ext>
              </a:extLst>
            </p:cNvPr>
            <p:cNvSpPr txBox="1"/>
            <p:nvPr/>
          </p:nvSpPr>
          <p:spPr>
            <a:xfrm>
              <a:off x="8315123"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200</a:t>
              </a:r>
              <a:endParaRPr lang="en-GB" sz="1400" dirty="0">
                <a:solidFill>
                  <a:prstClr val="black">
                    <a:lumMod val="65000"/>
                    <a:lumOff val="35000"/>
                  </a:prstClr>
                </a:solidFill>
                <a:latin typeface="Arial"/>
              </a:endParaRPr>
            </a:p>
          </p:txBody>
        </p:sp>
        <p:sp>
          <p:nvSpPr>
            <p:cNvPr id="33" name="TextBox 32">
              <a:extLst>
                <a:ext uri="{FF2B5EF4-FFF2-40B4-BE49-F238E27FC236}">
                  <a16:creationId xmlns:a16="http://schemas.microsoft.com/office/drawing/2014/main" id="{FAB854CA-DABA-9C21-6972-9B25F6D1273F}"/>
                </a:ext>
              </a:extLst>
            </p:cNvPr>
            <p:cNvSpPr txBox="1"/>
            <p:nvPr/>
          </p:nvSpPr>
          <p:spPr>
            <a:xfrm>
              <a:off x="8787405"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300</a:t>
              </a:r>
              <a:endParaRPr lang="en-GB" sz="1400" dirty="0">
                <a:solidFill>
                  <a:prstClr val="black">
                    <a:lumMod val="65000"/>
                    <a:lumOff val="35000"/>
                  </a:prstClr>
                </a:solidFill>
                <a:latin typeface="Arial"/>
              </a:endParaRPr>
            </a:p>
          </p:txBody>
        </p:sp>
        <p:sp>
          <p:nvSpPr>
            <p:cNvPr id="34" name="TextBox 33">
              <a:extLst>
                <a:ext uri="{FF2B5EF4-FFF2-40B4-BE49-F238E27FC236}">
                  <a16:creationId xmlns:a16="http://schemas.microsoft.com/office/drawing/2014/main" id="{97BDE147-1AA6-E80D-6829-430C7D36E03E}"/>
                </a:ext>
              </a:extLst>
            </p:cNvPr>
            <p:cNvSpPr txBox="1"/>
            <p:nvPr/>
          </p:nvSpPr>
          <p:spPr>
            <a:xfrm>
              <a:off x="9259687"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500</a:t>
              </a:r>
              <a:endParaRPr lang="en-GB" sz="1400" dirty="0">
                <a:solidFill>
                  <a:prstClr val="black">
                    <a:lumMod val="65000"/>
                    <a:lumOff val="35000"/>
                  </a:prstClr>
                </a:solidFill>
                <a:latin typeface="Arial"/>
              </a:endParaRPr>
            </a:p>
          </p:txBody>
        </p:sp>
        <p:sp>
          <p:nvSpPr>
            <p:cNvPr id="35" name="TextBox 34">
              <a:extLst>
                <a:ext uri="{FF2B5EF4-FFF2-40B4-BE49-F238E27FC236}">
                  <a16:creationId xmlns:a16="http://schemas.microsoft.com/office/drawing/2014/main" id="{EBD417FD-3526-9913-A89E-CBCE8B5834E2}"/>
                </a:ext>
              </a:extLst>
            </p:cNvPr>
            <p:cNvSpPr txBox="1"/>
            <p:nvPr/>
          </p:nvSpPr>
          <p:spPr>
            <a:xfrm>
              <a:off x="9731975" y="2327597"/>
              <a:ext cx="839400" cy="307777"/>
            </a:xfrm>
            <a:prstGeom prst="rect">
              <a:avLst/>
            </a:prstGeom>
            <a:noFill/>
          </p:spPr>
          <p:txBody>
            <a:bodyPr wrap="square" rtlCol="0">
              <a:spAutoFit/>
            </a:bodyPr>
            <a:lstStyle/>
            <a:p>
              <a:pPr algn="ctr" defTabSz="457200"/>
              <a:r>
                <a:rPr lang="it-IT" sz="1400" dirty="0">
                  <a:solidFill>
                    <a:prstClr val="black">
                      <a:lumMod val="65000"/>
                      <a:lumOff val="35000"/>
                    </a:prstClr>
                  </a:solidFill>
                  <a:latin typeface="Arial"/>
                </a:rPr>
                <a:t>10000</a:t>
              </a:r>
              <a:endParaRPr lang="en-GB" sz="1400" dirty="0">
                <a:solidFill>
                  <a:prstClr val="black">
                    <a:lumMod val="65000"/>
                    <a:lumOff val="35000"/>
                  </a:prstClr>
                </a:solidFill>
                <a:latin typeface="Arial"/>
              </a:endParaRPr>
            </a:p>
          </p:txBody>
        </p:sp>
      </p:grpSp>
      <p:sp>
        <p:nvSpPr>
          <p:cNvPr id="36" name="TextBox 35">
            <a:extLst>
              <a:ext uri="{FF2B5EF4-FFF2-40B4-BE49-F238E27FC236}">
                <a16:creationId xmlns:a16="http://schemas.microsoft.com/office/drawing/2014/main" id="{1ED35E75-A09E-7982-7875-D820C3DA8CF8}"/>
              </a:ext>
            </a:extLst>
          </p:cNvPr>
          <p:cNvSpPr txBox="1"/>
          <p:nvPr/>
        </p:nvSpPr>
        <p:spPr>
          <a:xfrm>
            <a:off x="9153889" y="3562349"/>
            <a:ext cx="1871951" cy="307777"/>
          </a:xfrm>
          <a:prstGeom prst="rect">
            <a:avLst/>
          </a:prstGeom>
          <a:solidFill>
            <a:schemeClr val="bg1"/>
          </a:solidFill>
          <a:ln>
            <a:solidFill>
              <a:schemeClr val="tx1">
                <a:lumMod val="75000"/>
                <a:lumOff val="25000"/>
              </a:schemeClr>
            </a:solidFill>
          </a:ln>
        </p:spPr>
        <p:txBody>
          <a:bodyPr wrap="square" rtlCol="0">
            <a:spAutoFit/>
          </a:bodyPr>
          <a:lstStyle/>
          <a:p>
            <a:pPr algn="ctr" defTabSz="457200"/>
            <a:r>
              <a:rPr lang="it-IT" sz="1400" b="1" dirty="0">
                <a:solidFill>
                  <a:prstClr val="black">
                    <a:lumMod val="65000"/>
                    <a:lumOff val="35000"/>
                  </a:prstClr>
                </a:solidFill>
                <a:latin typeface="Arial"/>
              </a:rPr>
              <a:t>ERA5</a:t>
            </a:r>
          </a:p>
        </p:txBody>
      </p:sp>
      <p:sp>
        <p:nvSpPr>
          <p:cNvPr id="37" name="TextBox 36">
            <a:extLst>
              <a:ext uri="{FF2B5EF4-FFF2-40B4-BE49-F238E27FC236}">
                <a16:creationId xmlns:a16="http://schemas.microsoft.com/office/drawing/2014/main" id="{83B8F9BE-7BAB-6BB2-BA3D-F1AED22418FC}"/>
              </a:ext>
            </a:extLst>
          </p:cNvPr>
          <p:cNvSpPr txBox="1"/>
          <p:nvPr/>
        </p:nvSpPr>
        <p:spPr>
          <a:xfrm>
            <a:off x="4138214" y="3562349"/>
            <a:ext cx="1871951" cy="307777"/>
          </a:xfrm>
          <a:prstGeom prst="rect">
            <a:avLst/>
          </a:prstGeom>
          <a:solidFill>
            <a:schemeClr val="bg1"/>
          </a:solidFill>
          <a:ln>
            <a:solidFill>
              <a:schemeClr val="tx1">
                <a:lumMod val="75000"/>
                <a:lumOff val="25000"/>
              </a:schemeClr>
            </a:solidFill>
          </a:ln>
        </p:spPr>
        <p:txBody>
          <a:bodyPr wrap="square" rtlCol="0">
            <a:spAutoFit/>
          </a:bodyPr>
          <a:lstStyle/>
          <a:p>
            <a:pPr algn="ctr" defTabSz="457200"/>
            <a:r>
              <a:rPr lang="it-IT" sz="1400" b="1" dirty="0">
                <a:solidFill>
                  <a:prstClr val="black">
                    <a:lumMod val="65000"/>
                    <a:lumOff val="35000"/>
                  </a:prstClr>
                </a:solidFill>
                <a:latin typeface="Arial"/>
              </a:rPr>
              <a:t>OBS</a:t>
            </a:r>
          </a:p>
        </p:txBody>
      </p:sp>
      <p:sp>
        <p:nvSpPr>
          <p:cNvPr id="38" name="TextBox 37">
            <a:extLst>
              <a:ext uri="{FF2B5EF4-FFF2-40B4-BE49-F238E27FC236}">
                <a16:creationId xmlns:a16="http://schemas.microsoft.com/office/drawing/2014/main" id="{46B5220C-5907-F0DA-F850-A9748413ABE5}"/>
              </a:ext>
            </a:extLst>
          </p:cNvPr>
          <p:cNvSpPr txBox="1"/>
          <p:nvPr/>
        </p:nvSpPr>
        <p:spPr>
          <a:xfrm>
            <a:off x="9153889" y="6107416"/>
            <a:ext cx="1871951" cy="307777"/>
          </a:xfrm>
          <a:prstGeom prst="rect">
            <a:avLst/>
          </a:prstGeom>
          <a:solidFill>
            <a:schemeClr val="bg1"/>
          </a:solidFill>
          <a:ln>
            <a:solidFill>
              <a:schemeClr val="tx1">
                <a:lumMod val="75000"/>
                <a:lumOff val="25000"/>
              </a:schemeClr>
            </a:solidFill>
          </a:ln>
        </p:spPr>
        <p:txBody>
          <a:bodyPr wrap="square" rtlCol="0">
            <a:spAutoFit/>
          </a:bodyPr>
          <a:lstStyle/>
          <a:p>
            <a:pPr algn="ctr" defTabSz="457200"/>
            <a:r>
              <a:rPr lang="it-IT" sz="1400" b="1" dirty="0">
                <a:solidFill>
                  <a:prstClr val="black">
                    <a:lumMod val="65000"/>
                    <a:lumOff val="35000"/>
                  </a:prstClr>
                </a:solidFill>
                <a:latin typeface="Arial"/>
              </a:rPr>
              <a:t>ERA5-ecPoint</a:t>
            </a:r>
          </a:p>
        </p:txBody>
      </p:sp>
      <p:sp>
        <p:nvSpPr>
          <p:cNvPr id="39" name="TextBox 38">
            <a:extLst>
              <a:ext uri="{FF2B5EF4-FFF2-40B4-BE49-F238E27FC236}">
                <a16:creationId xmlns:a16="http://schemas.microsoft.com/office/drawing/2014/main" id="{2D7BE1EB-A901-6A2D-5B41-2EEDDDFEEBD1}"/>
              </a:ext>
            </a:extLst>
          </p:cNvPr>
          <p:cNvSpPr txBox="1"/>
          <p:nvPr/>
        </p:nvSpPr>
        <p:spPr>
          <a:xfrm>
            <a:off x="4138214" y="6107416"/>
            <a:ext cx="1871951" cy="307777"/>
          </a:xfrm>
          <a:prstGeom prst="rect">
            <a:avLst/>
          </a:prstGeom>
          <a:solidFill>
            <a:schemeClr val="bg1"/>
          </a:solidFill>
          <a:ln>
            <a:solidFill>
              <a:schemeClr val="tx1">
                <a:lumMod val="75000"/>
                <a:lumOff val="25000"/>
              </a:schemeClr>
            </a:solidFill>
          </a:ln>
        </p:spPr>
        <p:txBody>
          <a:bodyPr wrap="square" rtlCol="0">
            <a:spAutoFit/>
          </a:bodyPr>
          <a:lstStyle/>
          <a:p>
            <a:pPr algn="ctr" defTabSz="457200"/>
            <a:r>
              <a:rPr lang="it-IT" sz="1400" b="1" dirty="0" err="1">
                <a:solidFill>
                  <a:prstClr val="black">
                    <a:lumMod val="65000"/>
                    <a:lumOff val="35000"/>
                  </a:prstClr>
                </a:solidFill>
                <a:latin typeface="Arial"/>
              </a:rPr>
              <a:t>Reforecasts</a:t>
            </a:r>
            <a:endParaRPr lang="it-IT" sz="1400" b="1" dirty="0">
              <a:solidFill>
                <a:prstClr val="black">
                  <a:lumMod val="65000"/>
                  <a:lumOff val="35000"/>
                </a:prstClr>
              </a:solidFill>
              <a:latin typeface="Arial"/>
            </a:endParaRPr>
          </a:p>
        </p:txBody>
      </p:sp>
    </p:spTree>
    <p:extLst>
      <p:ext uri="{BB962C8B-B14F-4D97-AF65-F5344CB8AC3E}">
        <p14:creationId xmlns:p14="http://schemas.microsoft.com/office/powerpoint/2010/main" val="83624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27576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METHODS</a:t>
            </a:r>
          </a:p>
        </p:txBody>
      </p:sp>
      <p:sp>
        <p:nvSpPr>
          <p:cNvPr id="2" name="Rectangle 1">
            <a:extLst>
              <a:ext uri="{FF2B5EF4-FFF2-40B4-BE49-F238E27FC236}">
                <a16:creationId xmlns:a16="http://schemas.microsoft.com/office/drawing/2014/main" id="{053300CE-1C41-2A2C-F9EC-1D9417212550}"/>
              </a:ext>
            </a:extLst>
          </p:cNvPr>
          <p:cNvSpPr/>
          <p:nvPr/>
        </p:nvSpPr>
        <p:spPr>
          <a:xfrm>
            <a:off x="0" y="0"/>
            <a:ext cx="360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91D40C2-97A5-E6DB-6DD5-B437AC4FD423}"/>
              </a:ext>
            </a:extLst>
          </p:cNvPr>
          <p:cNvSpPr/>
          <p:nvPr/>
        </p:nvSpPr>
        <p:spPr>
          <a:xfrm>
            <a:off x="11832000" y="0"/>
            <a:ext cx="360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C0B01125-7FE5-F9CD-6B4C-F8171D2CF158}"/>
              </a:ext>
            </a:extLst>
          </p:cNvPr>
          <p:cNvSpPr/>
          <p:nvPr/>
        </p:nvSpPr>
        <p:spPr>
          <a:xfrm>
            <a:off x="0" y="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7EA5E85-6488-0FF0-2B8F-0386750943C8}"/>
              </a:ext>
            </a:extLst>
          </p:cNvPr>
          <p:cNvSpPr/>
          <p:nvPr/>
        </p:nvSpPr>
        <p:spPr>
          <a:xfrm>
            <a:off x="0" y="649800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1F2D485-A849-DA6F-56E1-873BD9FBC5C8}"/>
              </a:ext>
            </a:extLst>
          </p:cNvPr>
          <p:cNvSpPr txBox="1"/>
          <p:nvPr/>
        </p:nvSpPr>
        <p:spPr>
          <a:xfrm>
            <a:off x="360000" y="1006470"/>
            <a:ext cx="1147200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Computation of modelled gridded climatologies</a:t>
            </a:r>
          </a:p>
        </p:txBody>
      </p:sp>
    </p:spTree>
    <p:extLst>
      <p:ext uri="{BB962C8B-B14F-4D97-AF65-F5344CB8AC3E}">
        <p14:creationId xmlns:p14="http://schemas.microsoft.com/office/powerpoint/2010/main" val="122126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27576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METHODS</a:t>
            </a:r>
          </a:p>
        </p:txBody>
      </p:sp>
      <p:sp>
        <p:nvSpPr>
          <p:cNvPr id="6" name="Rectangle 5">
            <a:extLst>
              <a:ext uri="{FF2B5EF4-FFF2-40B4-BE49-F238E27FC236}">
                <a16:creationId xmlns:a16="http://schemas.microsoft.com/office/drawing/2014/main" id="{77EA5E85-6488-0FF0-2B8F-0386750943C8}"/>
              </a:ext>
            </a:extLst>
          </p:cNvPr>
          <p:cNvSpPr/>
          <p:nvPr/>
        </p:nvSpPr>
        <p:spPr>
          <a:xfrm>
            <a:off x="0" y="6498000"/>
            <a:ext cx="12192000" cy="360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1F2D485-A849-DA6F-56E1-873BD9FBC5C8}"/>
              </a:ext>
            </a:extLst>
          </p:cNvPr>
          <p:cNvSpPr txBox="1"/>
          <p:nvPr/>
        </p:nvSpPr>
        <p:spPr>
          <a:xfrm>
            <a:off x="360000" y="1006470"/>
            <a:ext cx="11472000" cy="3077766"/>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Statistical test to compare the observational point-scale rainfall climatology and the modelled-gridded climatologies: 2-sample Anderson-Darling test statistic</a:t>
            </a:r>
          </a:p>
          <a:p>
            <a:endParaRPr lang="en-GB" sz="1400" dirty="0">
              <a:solidFill>
                <a:schemeClr val="tx1">
                  <a:lumMod val="75000"/>
                  <a:lumOff val="25000"/>
                </a:schemeClr>
              </a:solidFill>
            </a:endParaRPr>
          </a:p>
          <a:p>
            <a:r>
              <a:rPr lang="en-US" sz="1400" b="0" i="0" dirty="0">
                <a:solidFill>
                  <a:srgbClr val="0D0D0D"/>
                </a:solidFill>
                <a:effectLst/>
                <a:latin typeface="Söhne"/>
              </a:rPr>
              <a:t>The 2-sample Anderson-Darling test statistic is a non-parametric method used to compare the empirical distribution functions of two independent samples to assess whether they originate from the same distribution (Scholz &amp; Stephens, 1987). Unlike traditional methods such as the Kolmogorov-Smirnov test, the Anderson-Darling test places more weight on the tails of the distributions, making it more sensitive to differences in the extreme values of the sample sets. This feature is particularly advantageous when assessing data sets where the tail behavior is of interest, for example, in the analysis of rainfall climatology of rainfall. The test statistic is calculated by integrating the squared difference between the two empirical distribution functions, weighted by the variance function of the combined sample. A higher value of the Anderson-Darling statistic indicates a greater discrepancy between the two samples, suggesting that they may come from different distributions. </a:t>
            </a:r>
            <a:r>
              <a:rPr lang="en-US" sz="1400" dirty="0">
                <a:solidFill>
                  <a:srgbClr val="0D0D0D"/>
                </a:solidFill>
                <a:latin typeface="Söhne"/>
              </a:rPr>
              <a:t>Critical values approximations, allowing to make inferential judgments about the homogeneity of the populations under  </a:t>
            </a:r>
            <a:r>
              <a:rPr lang="en-US" sz="1400" b="0" i="0" dirty="0">
                <a:solidFill>
                  <a:srgbClr val="0D0D0D"/>
                </a:solidFill>
                <a:effectLst/>
                <a:latin typeface="Söhne"/>
              </a:rPr>
              <a:t>for the test statistic are determined through simulation studies or asymptotic study. This method's robustness and sensitivity to differences in distribution tails make it a valuable tool in statistical analysis, providing a rigorous approach to testing the assumption of common distribution across samples (Pettitt, 1976).</a:t>
            </a:r>
            <a:endParaRPr lang="en-GB" sz="1400" dirty="0">
              <a:solidFill>
                <a:schemeClr val="tx1">
                  <a:lumMod val="75000"/>
                  <a:lumOff val="25000"/>
                </a:schemeClr>
              </a:solidFill>
            </a:endParaRPr>
          </a:p>
        </p:txBody>
      </p:sp>
    </p:spTree>
    <p:extLst>
      <p:ext uri="{BB962C8B-B14F-4D97-AF65-F5344CB8AC3E}">
        <p14:creationId xmlns:p14="http://schemas.microsoft.com/office/powerpoint/2010/main" val="330294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108272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RESULTS</a:t>
            </a:r>
          </a:p>
        </p:txBody>
      </p:sp>
      <p:pic>
        <p:nvPicPr>
          <p:cNvPr id="3" name="Picture 2">
            <a:extLst>
              <a:ext uri="{FF2B5EF4-FFF2-40B4-BE49-F238E27FC236}">
                <a16:creationId xmlns:a16="http://schemas.microsoft.com/office/drawing/2014/main" id="{159C41E5-02AE-DC70-FAC0-C255BC6E44A2}"/>
              </a:ext>
            </a:extLst>
          </p:cNvPr>
          <p:cNvPicPr>
            <a:picLocks noChangeAspect="1"/>
          </p:cNvPicPr>
          <p:nvPr/>
        </p:nvPicPr>
        <p:blipFill>
          <a:blip r:embed="rId2"/>
          <a:stretch>
            <a:fillRect/>
          </a:stretch>
        </p:blipFill>
        <p:spPr>
          <a:xfrm>
            <a:off x="360000" y="1623025"/>
            <a:ext cx="7677660" cy="3611949"/>
          </a:xfrm>
          <a:prstGeom prst="rect">
            <a:avLst/>
          </a:prstGeom>
        </p:spPr>
      </p:pic>
      <p:sp>
        <p:nvSpPr>
          <p:cNvPr id="13" name="TextBox 12">
            <a:extLst>
              <a:ext uri="{FF2B5EF4-FFF2-40B4-BE49-F238E27FC236}">
                <a16:creationId xmlns:a16="http://schemas.microsoft.com/office/drawing/2014/main" id="{1CBBBDF9-487B-18BB-983B-7A6B8A2A1F21}"/>
              </a:ext>
            </a:extLst>
          </p:cNvPr>
          <p:cNvSpPr txBox="1"/>
          <p:nvPr/>
        </p:nvSpPr>
        <p:spPr>
          <a:xfrm>
            <a:off x="8333862" y="779413"/>
            <a:ext cx="3602400" cy="5478423"/>
          </a:xfrm>
          <a:prstGeom prst="rect">
            <a:avLst/>
          </a:prstGeom>
          <a:noFill/>
          <a:ln>
            <a:noFill/>
          </a:ln>
        </p:spPr>
        <p:txBody>
          <a:bodyPr wrap="square" rtlCol="0">
            <a:spAutoFit/>
          </a:bodyPr>
          <a:lstStyle/>
          <a:p>
            <a:pPr>
              <a:spcBef>
                <a:spcPts val="1200"/>
              </a:spcBef>
            </a:pPr>
            <a:r>
              <a:rPr lang="en-GB" sz="1600" b="1" dirty="0">
                <a:solidFill>
                  <a:schemeClr val="tx1">
                    <a:lumMod val="75000"/>
                    <a:lumOff val="25000"/>
                  </a:schemeClr>
                </a:solidFill>
              </a:rPr>
              <a:t>Figure’s main points:</a:t>
            </a:r>
            <a:endParaRPr lang="en-GB" sz="1600" dirty="0">
              <a:solidFill>
                <a:schemeClr val="tx1">
                  <a:lumMod val="75000"/>
                  <a:lumOff val="25000"/>
                </a:schemeClr>
              </a:solidFill>
            </a:endParaRPr>
          </a:p>
          <a:p>
            <a:pPr marL="342900" indent="-342900">
              <a:spcBef>
                <a:spcPts val="1200"/>
              </a:spcBef>
              <a:buFont typeface="+mj-lt"/>
              <a:buAutoNum type="arabicPeriod"/>
            </a:pPr>
            <a:r>
              <a:rPr lang="en-GB" sz="1600" dirty="0"/>
              <a:t>ERA5-ecPoint provides the best representation of point rainfall climatologies than ERA5-EDA, ERA5, and Reforecasts_46r1. Only in South America, the representation of point observational climatologies does not exceed the 95% of the cases.</a:t>
            </a:r>
          </a:p>
          <a:p>
            <a:pPr marL="342900" indent="-342900">
              <a:spcBef>
                <a:spcPts val="1200"/>
              </a:spcBef>
              <a:buFont typeface="+mj-lt"/>
              <a:buAutoNum type="arabicPeriod"/>
            </a:pPr>
            <a:r>
              <a:rPr lang="en-GB" sz="1600" dirty="0">
                <a:solidFill>
                  <a:schemeClr val="tx1">
                    <a:lumMod val="75000"/>
                    <a:lumOff val="25000"/>
                  </a:schemeClr>
                </a:solidFill>
              </a:rPr>
              <a:t>As the resolution of the modelled climatologies increases, their representation of the point observational climatologies improves, but they are not the same everywhere. </a:t>
            </a:r>
          </a:p>
          <a:p>
            <a:pPr marL="342900" indent="-342900">
              <a:spcBef>
                <a:spcPts val="1200"/>
              </a:spcBef>
              <a:buFont typeface="+mj-lt"/>
              <a:buAutoNum type="arabicPeriod"/>
            </a:pPr>
            <a:r>
              <a:rPr lang="en-GB" sz="1600" dirty="0">
                <a:solidFill>
                  <a:schemeClr val="tx1">
                    <a:lumMod val="75000"/>
                    <a:lumOff val="25000"/>
                  </a:schemeClr>
                </a:solidFill>
              </a:rPr>
              <a:t>Australia stands out as the continent with the best representation of point observational climatologies by the modelled climatologies. ERA5-ecPoint does not add much value in this region. </a:t>
            </a:r>
          </a:p>
        </p:txBody>
      </p:sp>
      <p:sp>
        <p:nvSpPr>
          <p:cNvPr id="2" name="TextBox 1">
            <a:extLst>
              <a:ext uri="{FF2B5EF4-FFF2-40B4-BE49-F238E27FC236}">
                <a16:creationId xmlns:a16="http://schemas.microsoft.com/office/drawing/2014/main" id="{973AB95D-6A0E-FD84-631C-582D78447B99}"/>
              </a:ext>
            </a:extLst>
          </p:cNvPr>
          <p:cNvSpPr txBox="1"/>
          <p:nvPr/>
        </p:nvSpPr>
        <p:spPr>
          <a:xfrm>
            <a:off x="466344" y="3218688"/>
            <a:ext cx="301752" cy="307777"/>
          </a:xfrm>
          <a:prstGeom prst="rect">
            <a:avLst/>
          </a:prstGeom>
          <a:noFill/>
          <a:ln>
            <a:solidFill>
              <a:schemeClr val="tx1"/>
            </a:solidFill>
          </a:ln>
        </p:spPr>
        <p:txBody>
          <a:bodyPr wrap="square" rtlCol="0">
            <a:spAutoFit/>
          </a:bodyPr>
          <a:lstStyle/>
          <a:p>
            <a:pPr algn="ctr"/>
            <a:r>
              <a:rPr lang="en-US" sz="1400" dirty="0"/>
              <a:t>a</a:t>
            </a:r>
            <a:endParaRPr lang="en-GB" sz="1400" dirty="0"/>
          </a:p>
        </p:txBody>
      </p:sp>
      <p:sp>
        <p:nvSpPr>
          <p:cNvPr id="5" name="TextBox 4">
            <a:extLst>
              <a:ext uri="{FF2B5EF4-FFF2-40B4-BE49-F238E27FC236}">
                <a16:creationId xmlns:a16="http://schemas.microsoft.com/office/drawing/2014/main" id="{2D4E2A17-BE58-5E9E-9089-31B533B5F234}"/>
              </a:ext>
            </a:extLst>
          </p:cNvPr>
          <p:cNvSpPr txBox="1"/>
          <p:nvPr/>
        </p:nvSpPr>
        <p:spPr>
          <a:xfrm>
            <a:off x="4532376" y="3218688"/>
            <a:ext cx="301752" cy="307777"/>
          </a:xfrm>
          <a:prstGeom prst="rect">
            <a:avLst/>
          </a:prstGeom>
          <a:noFill/>
          <a:ln>
            <a:solidFill>
              <a:schemeClr val="tx1"/>
            </a:solidFill>
          </a:ln>
        </p:spPr>
        <p:txBody>
          <a:bodyPr wrap="square" rtlCol="0">
            <a:spAutoFit/>
          </a:bodyPr>
          <a:lstStyle/>
          <a:p>
            <a:pPr algn="ctr"/>
            <a:r>
              <a:rPr lang="en-US" sz="1400" dirty="0"/>
              <a:t>b</a:t>
            </a:r>
            <a:endParaRPr lang="en-GB" sz="1400" dirty="0"/>
          </a:p>
        </p:txBody>
      </p:sp>
      <p:sp>
        <p:nvSpPr>
          <p:cNvPr id="6" name="TextBox 5">
            <a:extLst>
              <a:ext uri="{FF2B5EF4-FFF2-40B4-BE49-F238E27FC236}">
                <a16:creationId xmlns:a16="http://schemas.microsoft.com/office/drawing/2014/main" id="{E3FC743C-D995-69EB-03F1-7B813BE44F22}"/>
              </a:ext>
            </a:extLst>
          </p:cNvPr>
          <p:cNvSpPr txBox="1"/>
          <p:nvPr/>
        </p:nvSpPr>
        <p:spPr>
          <a:xfrm>
            <a:off x="462448" y="4814351"/>
            <a:ext cx="301752" cy="307777"/>
          </a:xfrm>
          <a:prstGeom prst="rect">
            <a:avLst/>
          </a:prstGeom>
          <a:noFill/>
          <a:ln>
            <a:solidFill>
              <a:schemeClr val="tx1"/>
            </a:solidFill>
          </a:ln>
        </p:spPr>
        <p:txBody>
          <a:bodyPr wrap="square" rtlCol="0">
            <a:spAutoFit/>
          </a:bodyPr>
          <a:lstStyle/>
          <a:p>
            <a:pPr algn="ctr"/>
            <a:r>
              <a:rPr lang="en-US" sz="1400" dirty="0"/>
              <a:t>c</a:t>
            </a:r>
            <a:endParaRPr lang="en-GB" sz="1400" dirty="0"/>
          </a:p>
        </p:txBody>
      </p:sp>
      <p:sp>
        <p:nvSpPr>
          <p:cNvPr id="7" name="TextBox 6">
            <a:extLst>
              <a:ext uri="{FF2B5EF4-FFF2-40B4-BE49-F238E27FC236}">
                <a16:creationId xmlns:a16="http://schemas.microsoft.com/office/drawing/2014/main" id="{AA2B0D3F-AFBE-3F54-CB41-DD3F8B36E1E0}"/>
              </a:ext>
            </a:extLst>
          </p:cNvPr>
          <p:cNvSpPr txBox="1"/>
          <p:nvPr/>
        </p:nvSpPr>
        <p:spPr>
          <a:xfrm>
            <a:off x="4532376" y="4814350"/>
            <a:ext cx="301752" cy="307777"/>
          </a:xfrm>
          <a:prstGeom prst="rect">
            <a:avLst/>
          </a:prstGeom>
          <a:noFill/>
          <a:ln>
            <a:solidFill>
              <a:schemeClr val="tx1"/>
            </a:solidFill>
          </a:ln>
        </p:spPr>
        <p:txBody>
          <a:bodyPr wrap="square" rtlCol="0">
            <a:spAutoFit/>
          </a:bodyPr>
          <a:lstStyle/>
          <a:p>
            <a:pPr algn="ctr"/>
            <a:r>
              <a:rPr lang="en-US" sz="1400" dirty="0"/>
              <a:t>d</a:t>
            </a:r>
            <a:endParaRPr lang="en-GB" sz="1400" dirty="0"/>
          </a:p>
        </p:txBody>
      </p:sp>
    </p:spTree>
    <p:extLst>
      <p:ext uri="{BB962C8B-B14F-4D97-AF65-F5344CB8AC3E}">
        <p14:creationId xmlns:p14="http://schemas.microsoft.com/office/powerpoint/2010/main" val="423531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54AE82-3E18-EC81-F9F9-B3705932EA8C}"/>
              </a:ext>
            </a:extLst>
          </p:cNvPr>
          <p:cNvSpPr txBox="1"/>
          <p:nvPr/>
        </p:nvSpPr>
        <p:spPr>
          <a:xfrm>
            <a:off x="360000" y="360000"/>
            <a:ext cx="737280" cy="400110"/>
          </a:xfrm>
          <a:prstGeom prst="rect">
            <a:avLst/>
          </a:prstGeom>
          <a:noFill/>
          <a:ln>
            <a:solidFill>
              <a:schemeClr val="bg2">
                <a:lumMod val="75000"/>
              </a:schemeClr>
            </a:solidFill>
          </a:ln>
        </p:spPr>
        <p:txBody>
          <a:bodyPr wrap="square" rtlCol="0">
            <a:spAutoFit/>
          </a:bodyPr>
          <a:lstStyle/>
          <a:p>
            <a:r>
              <a:rPr lang="en-GB" sz="2000" b="1" dirty="0">
                <a:solidFill>
                  <a:schemeClr val="tx1">
                    <a:lumMod val="75000"/>
                    <a:lumOff val="25000"/>
                  </a:schemeClr>
                </a:solidFill>
              </a:rPr>
              <a:t>DATA</a:t>
            </a:r>
          </a:p>
        </p:txBody>
      </p:sp>
      <p:pic>
        <p:nvPicPr>
          <p:cNvPr id="8" name="Picture 7">
            <a:extLst>
              <a:ext uri="{FF2B5EF4-FFF2-40B4-BE49-F238E27FC236}">
                <a16:creationId xmlns:a16="http://schemas.microsoft.com/office/drawing/2014/main" id="{9C109150-3CD1-5DA0-9868-BB1AB34F3FB1}"/>
              </a:ext>
            </a:extLst>
          </p:cNvPr>
          <p:cNvPicPr>
            <a:picLocks noChangeAspect="1"/>
          </p:cNvPicPr>
          <p:nvPr/>
        </p:nvPicPr>
        <p:blipFill>
          <a:blip r:embed="rId2"/>
          <a:stretch>
            <a:fillRect/>
          </a:stretch>
        </p:blipFill>
        <p:spPr>
          <a:xfrm>
            <a:off x="362868" y="1047189"/>
            <a:ext cx="5733132" cy="3482281"/>
          </a:xfrm>
          <a:prstGeom prst="rect">
            <a:avLst/>
          </a:prstGeom>
        </p:spPr>
      </p:pic>
      <p:pic>
        <p:nvPicPr>
          <p:cNvPr id="10" name="Picture 9">
            <a:extLst>
              <a:ext uri="{FF2B5EF4-FFF2-40B4-BE49-F238E27FC236}">
                <a16:creationId xmlns:a16="http://schemas.microsoft.com/office/drawing/2014/main" id="{AFC73FB5-644F-0256-0146-2BE170ED1D4D}"/>
              </a:ext>
            </a:extLst>
          </p:cNvPr>
          <p:cNvPicPr>
            <a:picLocks noChangeAspect="1"/>
          </p:cNvPicPr>
          <p:nvPr/>
        </p:nvPicPr>
        <p:blipFill>
          <a:blip r:embed="rId2"/>
          <a:stretch>
            <a:fillRect/>
          </a:stretch>
        </p:blipFill>
        <p:spPr>
          <a:xfrm>
            <a:off x="6096000" y="1047188"/>
            <a:ext cx="5733132" cy="3482281"/>
          </a:xfrm>
          <a:prstGeom prst="rect">
            <a:avLst/>
          </a:prstGeom>
        </p:spPr>
      </p:pic>
    </p:spTree>
    <p:extLst>
      <p:ext uri="{BB962C8B-B14F-4D97-AF65-F5344CB8AC3E}">
        <p14:creationId xmlns:p14="http://schemas.microsoft.com/office/powerpoint/2010/main" val="34661904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Words>
  <Application>Microsoft Office PowerPoint</Application>
  <PresentationFormat>Widescreen</PresentationFormat>
  <Paragraphs>135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Fatima Pillosu</dc:creator>
  <cp:lastModifiedBy>Fatima Maria Pillosu</cp:lastModifiedBy>
  <cp:revision>1</cp:revision>
  <dcterms:created xsi:type="dcterms:W3CDTF">2023-12-05T10:49:55Z</dcterms:created>
  <dcterms:modified xsi:type="dcterms:W3CDTF">2024-04-22T11:45:40Z</dcterms:modified>
</cp:coreProperties>
</file>