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5402B-DAE5-496A-BC96-D39F6D890780}" v="5" dt="2023-08-16T21:01:2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A85402B-DAE5-496A-BC96-D39F6D890780}"/>
    <pc:docChg chg="custSel modSld">
      <pc:chgData name="Fatima Pillosu" userId="a6295d4dc9e22643" providerId="LiveId" clId="{EA85402B-DAE5-496A-BC96-D39F6D890780}" dt="2023-08-16T21:01:34.952" v="22" actId="1036"/>
      <pc:docMkLst>
        <pc:docMk/>
      </pc:docMkLst>
      <pc:sldChg chg="addSp delSp modSp mod">
        <pc:chgData name="Fatima Pillosu" userId="a6295d4dc9e22643" providerId="LiveId" clId="{EA85402B-DAE5-496A-BC96-D39F6D890780}" dt="2023-08-16T21:01:34.952" v="22" actId="1036"/>
        <pc:sldMkLst>
          <pc:docMk/>
          <pc:sldMk cId="540881342" sldId="256"/>
        </pc:sldMkLst>
        <pc:spChg chg="add del mod">
          <ac:chgData name="Fatima Pillosu" userId="a6295d4dc9e22643" providerId="LiveId" clId="{EA85402B-DAE5-496A-BC96-D39F6D890780}" dt="2023-08-16T21:00:46.477" v="15" actId="478"/>
          <ac:spMkLst>
            <pc:docMk/>
            <pc:sldMk cId="540881342" sldId="256"/>
            <ac:spMk id="2" creationId="{5A8C8CA4-3E1C-3091-77FA-90A6ADD24322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2" creationId="{132FC28A-89CB-941E-7F0E-F3B2C85E975E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3" creationId="{A5DD25B7-CA11-DD61-5392-D79BFC7AA842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4" creationId="{4A9AE2D1-C25D-3A7E-36F3-283FDE639D98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5" creationId="{BA0200C4-5B5A-8D64-71DA-BC6B1616792E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6" creationId="{3AF8C0D1-5BA8-FAB1-4CEA-9EF4AE2600B3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7" creationId="{42BD3B49-0852-A827-2B4B-1C6B1DB26708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8" creationId="{5306CE1A-65DB-DC1B-54A2-BB7F7C11F80B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19" creationId="{121CE50E-03F4-9566-6935-DCCA2384AF95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20" creationId="{CB9CFE9D-0A63-7078-0504-38D46300E3FC}"/>
          </ac:spMkLst>
        </pc:spChg>
        <pc:spChg chg="add del mod">
          <ac:chgData name="Fatima Pillosu" userId="a6295d4dc9e22643" providerId="LiveId" clId="{EA85402B-DAE5-496A-BC96-D39F6D890780}" dt="2023-08-16T21:01:12.632" v="18" actId="21"/>
          <ac:spMkLst>
            <pc:docMk/>
            <pc:sldMk cId="540881342" sldId="256"/>
            <ac:spMk id="21" creationId="{D72858C4-0490-D6D9-6D8E-638CD65449C7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21" creationId="{E879C33A-A85D-6AE9-8C54-29C6085C5B40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23" creationId="{DB46846C-344E-09D8-7B22-AF949C6CF023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24" creationId="{A9100232-1902-152D-92D4-27BD0F83C603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25" creationId="{A8D58197-52DC-C344-58D7-45FFB4DAAB01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26" creationId="{08644CA6-2A98-B159-95B7-1EFF38A08E6D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1" creationId="{BDEA33E3-9199-0C29-3F49-393C96D5FA05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2" creationId="{9554C693-97DF-4DD4-D241-F5E94A29EA51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32" creationId="{9AC95999-2051-91A3-70D5-4395AF136C92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33" creationId="{303D9C0F-6631-DFD2-A0F0-1AC5D058F453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3" creationId="{66DE9F29-80F2-61FB-2FA6-84BFDBA99FD3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4" creationId="{45B973F6-B965-53F2-7145-0BF06AB388CA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34" creationId="{DAC36BF6-387F-FCFF-204B-9218D249881E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35" creationId="{26EB423D-ECB6-F14A-CC59-0F79751B4154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5" creationId="{D4313BD2-6CD4-1AD5-1DCD-75E6CAC57F33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6" creationId="{19810C05-DDC0-7198-30DE-4DAA766894A0}"/>
          </ac:spMkLst>
        </pc:spChg>
        <pc:spChg chg="del mod">
          <ac:chgData name="Fatima Pillosu" userId="a6295d4dc9e22643" providerId="LiveId" clId="{EA85402B-DAE5-496A-BC96-D39F6D890780}" dt="2023-08-16T20:58:40.671" v="11" actId="21"/>
          <ac:spMkLst>
            <pc:docMk/>
            <pc:sldMk cId="540881342" sldId="256"/>
            <ac:spMk id="36" creationId="{8E466F32-59D5-8E2F-6BC3-252B515CD069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37" creationId="{40B22CA6-CCE8-F16E-678A-7F684BFAC6F3}"/>
          </ac:spMkLst>
        </pc:spChg>
        <pc:spChg chg="add del">
          <ac:chgData name="Fatima Pillosu" userId="a6295d4dc9e22643" providerId="LiveId" clId="{EA85402B-DAE5-496A-BC96-D39F6D890780}" dt="2023-08-16T20:58:36.131" v="10" actId="478"/>
          <ac:spMkLst>
            <pc:docMk/>
            <pc:sldMk cId="540881342" sldId="256"/>
            <ac:spMk id="37" creationId="{B6AC35F3-F121-EB01-0C58-7CE3661D5162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47" creationId="{9EF55FE2-255A-FDEF-8329-5470E4CE243A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48" creationId="{FD5FBC73-9EA2-81C3-1975-E8AFAE54F50A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49" creationId="{6F806DA9-DFBC-E1D1-A246-69CC9FA0DC75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0" creationId="{6AC860BB-48CE-1449-E57B-43D7A1C80AD5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1" creationId="{AC8A5D06-FC7C-9BB8-D749-E6AA0BA06AA4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2" creationId="{A8B44AC8-7639-42ED-A0AB-424BC9353142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3" creationId="{2D6FCDF8-A3BB-6301-CE29-37106658978B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4" creationId="{BC17C24A-3000-7472-B235-E0F92EDCAADE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5" creationId="{1AD1B2CC-1FDE-BE07-3FDE-4CADBC57D4D8}"/>
          </ac:spMkLst>
        </pc:spChg>
        <pc:spChg chg="add del mod">
          <ac:chgData name="Fatima Pillosu" userId="a6295d4dc9e22643" providerId="LiveId" clId="{EA85402B-DAE5-496A-BC96-D39F6D890780}" dt="2023-08-16T21:00:49.383" v="16" actId="21"/>
          <ac:spMkLst>
            <pc:docMk/>
            <pc:sldMk cId="540881342" sldId="256"/>
            <ac:spMk id="56" creationId="{C77B0A20-8309-E179-D62F-B59F2886279E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57" creationId="{70EBF9F8-6F32-811D-6E71-7741A4CCBA34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58" creationId="{FDD426FA-FB6F-EF58-AE95-85FBCF77ADF6}"/>
          </ac:spMkLst>
        </pc:spChg>
        <pc:spChg chg="add mod">
          <ac:chgData name="Fatima Pillosu" userId="a6295d4dc9e22643" providerId="LiveId" clId="{EA85402B-DAE5-496A-BC96-D39F6D890780}" dt="2023-08-16T21:01:34.952" v="22" actId="1036"/>
          <ac:spMkLst>
            <pc:docMk/>
            <pc:sldMk cId="540881342" sldId="256"/>
            <ac:spMk id="59" creationId="{15B57802-656C-4013-DBF2-EAC35275729B}"/>
          </ac:spMkLst>
        </pc:sp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3" creationId="{A056DF7D-E388-B15C-E543-253DEDF4C964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4" creationId="{6A7A76A1-A178-B19E-0050-DF79AC295498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5" creationId="{77BC2C52-FF61-AF6C-3410-F8C2BA408D7F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5" creationId="{98A1BF0B-0C94-950F-8D2D-0EC18D44C8FB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6" creationId="{E286C622-2C00-B4E4-7222-964793920BB2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7" creationId="{172C3267-5C72-1C79-7538-687E2DF93A4A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7" creationId="{1A56F006-1A44-6C45-3E4B-0DC68572C7C6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8" creationId="{C26BFD69-51F4-0751-7CC3-D0DDCEACA1E5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9" creationId="{66C25B07-CF1E-A224-28CD-663FA45F1F0E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9" creationId="{D0C56A4B-3B14-7EDD-999C-8982D8B9D13A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10" creationId="{7B90E49F-CFF4-E565-5DF7-363DB7C2BB63}"/>
          </ac:picMkLst>
        </pc:picChg>
        <pc:picChg chg="add del mod">
          <ac:chgData name="Fatima Pillosu" userId="a6295d4dc9e22643" providerId="LiveId" clId="{EA85402B-DAE5-496A-BC96-D39F6D890780}" dt="2023-08-16T21:01:12.632" v="18" actId="21"/>
          <ac:picMkLst>
            <pc:docMk/>
            <pc:sldMk cId="540881342" sldId="256"/>
            <ac:picMk id="11" creationId="{4CBFCA96-146A-B4D3-B2C1-3D0D3280B0D2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11" creationId="{E067434A-5E04-5966-D93E-46F1DE169006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13" creationId="{012008E7-32EE-DA9E-9CC9-D7836096F44C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15" creationId="{B98FC238-DAE1-890D-7130-6A69956F4C8B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17" creationId="{76BD38D1-CAC5-5560-D802-63CDD10BA336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19" creationId="{52C86C6F-828D-A0C7-B602-84F296511239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2" creationId="{7B16A37E-93B8-CFCA-D39C-264E6D5572E1}"/>
          </ac:picMkLst>
        </pc:picChg>
        <pc:picChg chg="del mod">
          <ac:chgData name="Fatima Pillosu" userId="a6295d4dc9e22643" providerId="LiveId" clId="{EA85402B-DAE5-496A-BC96-D39F6D890780}" dt="2023-08-16T20:58:40.671" v="11" actId="21"/>
          <ac:picMkLst>
            <pc:docMk/>
            <pc:sldMk cId="540881342" sldId="256"/>
            <ac:picMk id="22" creationId="{FA9CD423-ED55-767F-3DF7-104F580FA11E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3" creationId="{23CC611A-F16E-11EC-E53B-C9BA2ECD03AD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4" creationId="{E7650DCB-328C-C549-8132-5C101A31133C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5" creationId="{67CCAE8F-A5AA-0041-7DAB-5B6EDEF1FD9B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6" creationId="{80C06131-3345-BDB9-2498-2161FB38937E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7" creationId="{87D0F064-39CB-FCFA-ACA3-136D906125D6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8" creationId="{05346FCC-A193-6159-FC37-FF651C13855E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29" creationId="{6C35885C-48DD-EB65-B0E5-77384299DCCC}"/>
          </ac:picMkLst>
        </pc:picChg>
        <pc:picChg chg="add mod">
          <ac:chgData name="Fatima Pillosu" userId="a6295d4dc9e22643" providerId="LiveId" clId="{EA85402B-DAE5-496A-BC96-D39F6D890780}" dt="2023-08-16T21:01:34.952" v="22" actId="1036"/>
          <ac:picMkLst>
            <pc:docMk/>
            <pc:sldMk cId="540881342" sldId="256"/>
            <ac:picMk id="30" creationId="{FEE83889-A6B3-392C-411B-4B8D377FEEA6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38" creationId="{D6254AE1-FAE7-A5EA-BFB8-B781292E108F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39" creationId="{967EF4EC-C6C5-2CF3-30C5-8B31FF886022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0" creationId="{BFEEED94-CAFB-AE96-DA51-02976E5EC667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1" creationId="{DC2D9ECD-7EC9-5B4E-EE18-BD062F7B7D0A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2" creationId="{95E3EFB2-0F58-AAF9-74E1-F01340B3481F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3" creationId="{916F1F89-AA68-355D-93CD-B458C83EFF84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4" creationId="{B78B6A04-EF8A-D005-5792-258ADF676493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5" creationId="{0A2AF32D-7724-B124-1E58-864210EAF108}"/>
          </ac:picMkLst>
        </pc:picChg>
        <pc:picChg chg="add del mod">
          <ac:chgData name="Fatima Pillosu" userId="a6295d4dc9e22643" providerId="LiveId" clId="{EA85402B-DAE5-496A-BC96-D39F6D890780}" dt="2023-08-16T21:00:49.383" v="16" actId="21"/>
          <ac:picMkLst>
            <pc:docMk/>
            <pc:sldMk cId="540881342" sldId="256"/>
            <ac:picMk id="46" creationId="{E13EF5E2-FB9F-F3C9-D104-615FE534C8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4A8F1-4383-4B3F-885D-4E19B1643EDF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1143000"/>
            <a:ext cx="280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8125-1F95-4322-A34A-DAD071EA9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3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37197"/>
            <a:ext cx="5829300" cy="26318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70580"/>
            <a:ext cx="5143500" cy="18251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2483"/>
            <a:ext cx="1478756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02483"/>
            <a:ext cx="4350544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84671"/>
            <a:ext cx="5915025" cy="31446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59035"/>
            <a:ext cx="5915025" cy="16536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12414"/>
            <a:ext cx="29146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12414"/>
            <a:ext cx="29146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4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2484"/>
            <a:ext cx="5915025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53171"/>
            <a:ext cx="2901255" cy="9082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61381"/>
            <a:ext cx="290125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53171"/>
            <a:ext cx="2915543" cy="9082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61381"/>
            <a:ext cx="291554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64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3978"/>
            <a:ext cx="2211884" cy="17639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88455"/>
            <a:ext cx="3471863" cy="53722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67902"/>
            <a:ext cx="2211884" cy="42015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9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3978"/>
            <a:ext cx="2211884" cy="17639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88455"/>
            <a:ext cx="3471863" cy="537226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67902"/>
            <a:ext cx="2211884" cy="42015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02484"/>
            <a:ext cx="591502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12414"/>
            <a:ext cx="591502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006700"/>
            <a:ext cx="15430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D2EE-DF1C-4119-829D-0CB202C26770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006700"/>
            <a:ext cx="23145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006700"/>
            <a:ext cx="15430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F743-1684-4270-8EEA-C0CE5BF4D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7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map of the world&#10;&#10;Description automatically generated">
            <a:extLst>
              <a:ext uri="{FF2B5EF4-FFF2-40B4-BE49-F238E27FC236}">
                <a16:creationId xmlns:a16="http://schemas.microsoft.com/office/drawing/2014/main" id="{7B16A37E-93B8-CFCA-D39C-264E6D557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7227" r="7057" b="66493"/>
          <a:stretch/>
        </p:blipFill>
        <p:spPr>
          <a:xfrm>
            <a:off x="290915" y="459811"/>
            <a:ext cx="6480000" cy="369332"/>
          </a:xfrm>
          <a:prstGeom prst="rect">
            <a:avLst/>
          </a:prstGeom>
        </p:spPr>
      </p:pic>
      <p:pic>
        <p:nvPicPr>
          <p:cNvPr id="23" name="Picture 22" descr="A map of the world&#10;&#10;Description automatically generated">
            <a:extLst>
              <a:ext uri="{FF2B5EF4-FFF2-40B4-BE49-F238E27FC236}">
                <a16:creationId xmlns:a16="http://schemas.microsoft.com/office/drawing/2014/main" id="{23CC611A-F16E-11EC-E53B-C9BA2ECD0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34111" r="7057" b="4641"/>
          <a:stretch/>
        </p:blipFill>
        <p:spPr>
          <a:xfrm>
            <a:off x="34835" y="795062"/>
            <a:ext cx="3496080" cy="1634794"/>
          </a:xfrm>
          <a:prstGeom prst="rect">
            <a:avLst/>
          </a:prstGeom>
        </p:spPr>
      </p:pic>
      <p:pic>
        <p:nvPicPr>
          <p:cNvPr id="24" name="Picture 23" descr="A map of the world&#10;&#10;Description automatically generated">
            <a:extLst>
              <a:ext uri="{FF2B5EF4-FFF2-40B4-BE49-F238E27FC236}">
                <a16:creationId xmlns:a16="http://schemas.microsoft.com/office/drawing/2014/main" id="{E7650DCB-328C-C549-8132-5C101A3113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34111" r="6863" b="4641"/>
          <a:stretch/>
        </p:blipFill>
        <p:spPr>
          <a:xfrm>
            <a:off x="3530915" y="795062"/>
            <a:ext cx="3240000" cy="1631071"/>
          </a:xfrm>
          <a:prstGeom prst="rect">
            <a:avLst/>
          </a:prstGeom>
        </p:spPr>
      </p:pic>
      <p:pic>
        <p:nvPicPr>
          <p:cNvPr id="25" name="Picture 24" descr="A map of the world&#10;&#10;Description automatically generated">
            <a:extLst>
              <a:ext uri="{FF2B5EF4-FFF2-40B4-BE49-F238E27FC236}">
                <a16:creationId xmlns:a16="http://schemas.microsoft.com/office/drawing/2014/main" id="{67CCAE8F-A5AA-0041-7DAB-5B6EDEF1FD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34111" r="6863" b="4641"/>
          <a:stretch/>
        </p:blipFill>
        <p:spPr>
          <a:xfrm>
            <a:off x="34835" y="2447873"/>
            <a:ext cx="3496080" cy="1631071"/>
          </a:xfrm>
          <a:prstGeom prst="rect">
            <a:avLst/>
          </a:prstGeom>
        </p:spPr>
      </p:pic>
      <p:pic>
        <p:nvPicPr>
          <p:cNvPr id="26" name="Picture 25" descr="A map of the world&#10;&#10;Description automatically generated">
            <a:extLst>
              <a:ext uri="{FF2B5EF4-FFF2-40B4-BE49-F238E27FC236}">
                <a16:creationId xmlns:a16="http://schemas.microsoft.com/office/drawing/2014/main" id="{80C06131-3345-BDB9-2498-2161FB3893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34111" r="6863" b="4641"/>
          <a:stretch/>
        </p:blipFill>
        <p:spPr>
          <a:xfrm>
            <a:off x="3530915" y="2445391"/>
            <a:ext cx="3240000" cy="1631071"/>
          </a:xfrm>
          <a:prstGeom prst="rect">
            <a:avLst/>
          </a:prstGeom>
        </p:spPr>
      </p:pic>
      <p:pic>
        <p:nvPicPr>
          <p:cNvPr id="27" name="Picture 26" descr="A map of the world&#10;&#10;Description automatically generated">
            <a:extLst>
              <a:ext uri="{FF2B5EF4-FFF2-40B4-BE49-F238E27FC236}">
                <a16:creationId xmlns:a16="http://schemas.microsoft.com/office/drawing/2014/main" id="{87D0F064-39CB-FCFA-ACA3-136D906125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34111" r="6863" b="4641"/>
          <a:stretch/>
        </p:blipFill>
        <p:spPr>
          <a:xfrm>
            <a:off x="34835" y="4096961"/>
            <a:ext cx="3496080" cy="1631071"/>
          </a:xfrm>
          <a:prstGeom prst="rect">
            <a:avLst/>
          </a:prstGeom>
        </p:spPr>
      </p:pic>
      <p:pic>
        <p:nvPicPr>
          <p:cNvPr id="28" name="Picture 27" descr="A map of the world&#10;&#10;Description automatically generated">
            <a:extLst>
              <a:ext uri="{FF2B5EF4-FFF2-40B4-BE49-F238E27FC236}">
                <a16:creationId xmlns:a16="http://schemas.microsoft.com/office/drawing/2014/main" id="{05346FCC-A193-6159-FC37-FF651C1385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34111" r="6863" b="4641"/>
          <a:stretch/>
        </p:blipFill>
        <p:spPr>
          <a:xfrm>
            <a:off x="3530915" y="4095720"/>
            <a:ext cx="3240000" cy="1631071"/>
          </a:xfrm>
          <a:prstGeom prst="rect">
            <a:avLst/>
          </a:prstGeom>
        </p:spPr>
      </p:pic>
      <p:pic>
        <p:nvPicPr>
          <p:cNvPr id="29" name="Picture 28" descr="A map of the world&#10;&#10;Description automatically generated">
            <a:extLst>
              <a:ext uri="{FF2B5EF4-FFF2-40B4-BE49-F238E27FC236}">
                <a16:creationId xmlns:a16="http://schemas.microsoft.com/office/drawing/2014/main" id="{6C35885C-48DD-EB65-B0E5-77384299DC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34111" r="6863" b="-690"/>
          <a:stretch/>
        </p:blipFill>
        <p:spPr>
          <a:xfrm>
            <a:off x="34835" y="5746050"/>
            <a:ext cx="3496080" cy="1773037"/>
          </a:xfrm>
          <a:prstGeom prst="rect">
            <a:avLst/>
          </a:prstGeom>
        </p:spPr>
      </p:pic>
      <p:pic>
        <p:nvPicPr>
          <p:cNvPr id="30" name="Picture 29" descr="A map of the world&#10;&#10;Description automatically generated">
            <a:extLst>
              <a:ext uri="{FF2B5EF4-FFF2-40B4-BE49-F238E27FC236}">
                <a16:creationId xmlns:a16="http://schemas.microsoft.com/office/drawing/2014/main" id="{FEE83889-A6B3-392C-411B-4B8D377FEE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34111" r="6863" b="-690"/>
          <a:stretch/>
        </p:blipFill>
        <p:spPr>
          <a:xfrm>
            <a:off x="3530915" y="5746050"/>
            <a:ext cx="3240000" cy="17730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EA33E3-9199-0C29-3F49-393C96D5FA05}"/>
              </a:ext>
            </a:extLst>
          </p:cNvPr>
          <p:cNvSpPr txBox="1"/>
          <p:nvPr/>
        </p:nvSpPr>
        <p:spPr>
          <a:xfrm>
            <a:off x="290915" y="-2286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Example of 24-hourly rainfall observations for 2019-09-19</a:t>
            </a:r>
            <a:endParaRPr lang="en-GB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4C693-97DF-4DD4-D241-F5E94A29EA51}"/>
              </a:ext>
            </a:extLst>
          </p:cNvPr>
          <p:cNvSpPr txBox="1"/>
          <p:nvPr/>
        </p:nvSpPr>
        <p:spPr>
          <a:xfrm>
            <a:off x="290915" y="243975"/>
            <a:ext cx="64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mm/24h</a:t>
            </a:r>
            <a:endParaRPr lang="en-GB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E9F29-80F2-61FB-2FA6-84BFDBA99FD3}"/>
              </a:ext>
            </a:extLst>
          </p:cNvPr>
          <p:cNvSpPr txBox="1"/>
          <p:nvPr/>
        </p:nvSpPr>
        <p:spPr>
          <a:xfrm>
            <a:off x="1923772" y="2060468"/>
            <a:ext cx="88474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RawSTVL</a:t>
            </a:r>
            <a:endParaRPr lang="en-GB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B973F6-B965-53F2-7145-0BF06AB388CA}"/>
              </a:ext>
            </a:extLst>
          </p:cNvPr>
          <p:cNvSpPr txBox="1"/>
          <p:nvPr/>
        </p:nvSpPr>
        <p:spPr>
          <a:xfrm>
            <a:off x="5180571" y="2061174"/>
            <a:ext cx="88474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GridCPC</a:t>
            </a:r>
            <a:endParaRPr lang="en-GB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313BD2-6CD4-1AD5-1DCD-75E6CAC57F33}"/>
              </a:ext>
            </a:extLst>
          </p:cNvPr>
          <p:cNvSpPr txBox="1"/>
          <p:nvPr/>
        </p:nvSpPr>
        <p:spPr>
          <a:xfrm>
            <a:off x="1663545" y="3627176"/>
            <a:ext cx="14062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/>
              <a:t>CleanSTVL, Coeff_Grid2Pt = 2</a:t>
            </a:r>
            <a:endParaRPr lang="en-GB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10C05-DDC0-7198-30DE-4DAA766894A0}"/>
              </a:ext>
            </a:extLst>
          </p:cNvPr>
          <p:cNvSpPr txBox="1"/>
          <p:nvPr/>
        </p:nvSpPr>
        <p:spPr>
          <a:xfrm>
            <a:off x="4919829" y="3620857"/>
            <a:ext cx="14062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/>
              <a:t>CleanSTVL, Coeff_Grid2Pt = 2</a:t>
            </a:r>
            <a:endParaRPr lang="en-GB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22CA6-CCE8-F16E-678A-7F684BFAC6F3}"/>
              </a:ext>
            </a:extLst>
          </p:cNvPr>
          <p:cNvSpPr txBox="1"/>
          <p:nvPr/>
        </p:nvSpPr>
        <p:spPr>
          <a:xfrm>
            <a:off x="1663545" y="5268797"/>
            <a:ext cx="14062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/>
              <a:t>CleanSTVL, Coeff_Grid2Pt = 2</a:t>
            </a:r>
            <a:endParaRPr lang="en-GB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BF9F8-6F32-811D-6E71-7741A4CCBA34}"/>
              </a:ext>
            </a:extLst>
          </p:cNvPr>
          <p:cNvSpPr txBox="1"/>
          <p:nvPr/>
        </p:nvSpPr>
        <p:spPr>
          <a:xfrm>
            <a:off x="4919829" y="5262478"/>
            <a:ext cx="14062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/>
              <a:t>CleanSTVL, Coeff_Grid2Pt = 2</a:t>
            </a:r>
            <a:endParaRPr lang="en-GB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D426FA-FB6F-EF58-AE95-85FBCF77ADF6}"/>
              </a:ext>
            </a:extLst>
          </p:cNvPr>
          <p:cNvSpPr txBox="1"/>
          <p:nvPr/>
        </p:nvSpPr>
        <p:spPr>
          <a:xfrm>
            <a:off x="1663545" y="6937093"/>
            <a:ext cx="14062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/>
              <a:t>CleanSTVL, Coeff_Grid2Pt = 2</a:t>
            </a:r>
            <a:endParaRPr lang="en-GB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B57802-656C-4013-DBF2-EAC35275729B}"/>
              </a:ext>
            </a:extLst>
          </p:cNvPr>
          <p:cNvSpPr txBox="1"/>
          <p:nvPr/>
        </p:nvSpPr>
        <p:spPr>
          <a:xfrm>
            <a:off x="4919829" y="6930774"/>
            <a:ext cx="14062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/>
              <a:t>CleanSTVL, Coeff_Grid2Pt = 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54088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54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2023-08-16T20:36:52Z</dcterms:created>
  <dcterms:modified xsi:type="dcterms:W3CDTF">2023-08-16T21:01:37Z</dcterms:modified>
</cp:coreProperties>
</file>