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</p:sldIdLst>
  <p:sldSz cx="685800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660"/>
    <a:srgbClr val="6EB0C6"/>
    <a:srgbClr val="CDA590"/>
    <a:srgbClr val="CBE676"/>
    <a:srgbClr val="2500FF"/>
    <a:srgbClr val="FF007F"/>
    <a:srgbClr val="1CB8A6"/>
    <a:srgbClr val="FFC001"/>
    <a:srgbClr val="3EBD3E"/>
    <a:srgbClr val="CFA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31171"/>
            <a:ext cx="5829300" cy="21936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09373"/>
            <a:ext cx="5143500" cy="15212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5458"/>
            <a:ext cx="1478756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5458"/>
            <a:ext cx="4350544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2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0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70823"/>
            <a:ext cx="5915025" cy="26209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16571"/>
            <a:ext cx="5915025" cy="13782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29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77293"/>
            <a:ext cx="2914650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3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5460"/>
            <a:ext cx="5915025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44569"/>
            <a:ext cx="2901255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01538"/>
            <a:ext cx="2901255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44569"/>
            <a:ext cx="2915543" cy="756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01538"/>
            <a:ext cx="2915543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07198"/>
            <a:ext cx="3471863" cy="44776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0052"/>
            <a:ext cx="2211884" cy="14701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07198"/>
            <a:ext cx="3471863" cy="44776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90236"/>
            <a:ext cx="2211884" cy="35018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5460"/>
            <a:ext cx="5915025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77293"/>
            <a:ext cx="5915025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C505-96F3-4AB3-816F-58D810F2D260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839898"/>
            <a:ext cx="2314575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839898"/>
            <a:ext cx="1543050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E63B-9EE7-4428-A4B3-FB73DF7BF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C8C9674-2410-015C-6748-F8FF7A96974A}"/>
              </a:ext>
            </a:extLst>
          </p:cNvPr>
          <p:cNvSpPr txBox="1"/>
          <p:nvPr/>
        </p:nvSpPr>
        <p:spPr>
          <a:xfrm>
            <a:off x="-46666" y="-40664"/>
            <a:ext cx="59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Empirical Cumulative Distribution Functions (ECDFs) for 24-hourly rainfall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BD87C-EAD9-FFFC-2DCB-C93185EFF93E}"/>
              </a:ext>
            </a:extLst>
          </p:cNvPr>
          <p:cNvSpPr txBox="1"/>
          <p:nvPr/>
        </p:nvSpPr>
        <p:spPr>
          <a:xfrm>
            <a:off x="3983793" y="198002"/>
            <a:ext cx="148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Reforecast_46r1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C1E55-3EDE-EB87-CF29-5783D5D6F998}"/>
              </a:ext>
            </a:extLst>
          </p:cNvPr>
          <p:cNvSpPr txBox="1"/>
          <p:nvPr/>
        </p:nvSpPr>
        <p:spPr>
          <a:xfrm>
            <a:off x="1349753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ERA5-EDA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450518-DBCA-A583-801C-4A82350BA285}"/>
              </a:ext>
            </a:extLst>
          </p:cNvPr>
          <p:cNvSpPr txBox="1"/>
          <p:nvPr/>
        </p:nvSpPr>
        <p:spPr>
          <a:xfrm>
            <a:off x="2788517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8A95A6-21A4-10CC-5B99-FD57CBECDBCB}"/>
              </a:ext>
            </a:extLst>
          </p:cNvPr>
          <p:cNvSpPr txBox="1"/>
          <p:nvPr/>
        </p:nvSpPr>
        <p:spPr>
          <a:xfrm>
            <a:off x="5766220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ERA5 - ecPoint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6AB519-E36C-EF81-0A09-5BF6D9AD87EC}"/>
              </a:ext>
            </a:extLst>
          </p:cNvPr>
          <p:cNvCxnSpPr>
            <a:cxnSpLocks/>
          </p:cNvCxnSpPr>
          <p:nvPr/>
        </p:nvCxnSpPr>
        <p:spPr>
          <a:xfrm>
            <a:off x="5557090" y="335175"/>
            <a:ext cx="270000" cy="2652"/>
          </a:xfrm>
          <a:prstGeom prst="line">
            <a:avLst/>
          </a:prstGeom>
          <a:ln w="28575">
            <a:solidFill>
              <a:srgbClr val="E25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4D9302-7696-805C-F4A4-02A8D330E7AB}"/>
              </a:ext>
            </a:extLst>
          </p:cNvPr>
          <p:cNvCxnSpPr>
            <a:cxnSpLocks/>
          </p:cNvCxnSpPr>
          <p:nvPr/>
        </p:nvCxnSpPr>
        <p:spPr>
          <a:xfrm>
            <a:off x="1143855" y="335175"/>
            <a:ext cx="270000" cy="2652"/>
          </a:xfrm>
          <a:prstGeom prst="line">
            <a:avLst/>
          </a:prstGeom>
          <a:ln w="28575">
            <a:solidFill>
              <a:srgbClr val="CBE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4B0A86-EBBC-47DC-6AC4-35BDDAE97F2F}"/>
              </a:ext>
            </a:extLst>
          </p:cNvPr>
          <p:cNvCxnSpPr>
            <a:cxnSpLocks/>
          </p:cNvCxnSpPr>
          <p:nvPr/>
        </p:nvCxnSpPr>
        <p:spPr>
          <a:xfrm>
            <a:off x="2585699" y="335175"/>
            <a:ext cx="270000" cy="2652"/>
          </a:xfrm>
          <a:prstGeom prst="line">
            <a:avLst/>
          </a:prstGeom>
          <a:ln w="28575">
            <a:solidFill>
              <a:srgbClr val="CDA5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4CA041-2642-E396-D1BB-53C75CDDDE35}"/>
              </a:ext>
            </a:extLst>
          </p:cNvPr>
          <p:cNvCxnSpPr>
            <a:cxnSpLocks/>
          </p:cNvCxnSpPr>
          <p:nvPr/>
        </p:nvCxnSpPr>
        <p:spPr>
          <a:xfrm>
            <a:off x="3783550" y="335175"/>
            <a:ext cx="270000" cy="2652"/>
          </a:xfrm>
          <a:prstGeom prst="line">
            <a:avLst/>
          </a:prstGeom>
          <a:ln w="28575">
            <a:solidFill>
              <a:srgbClr val="6EB0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219B3D-55AC-8115-355F-023084355592}"/>
              </a:ext>
            </a:extLst>
          </p:cNvPr>
          <p:cNvSpPr txBox="1"/>
          <p:nvPr/>
        </p:nvSpPr>
        <p:spPr>
          <a:xfrm>
            <a:off x="245369" y="198002"/>
            <a:ext cx="130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E6D9EE-9C77-1F71-1490-9820DA54D7D2}"/>
              </a:ext>
            </a:extLst>
          </p:cNvPr>
          <p:cNvSpPr/>
          <p:nvPr/>
        </p:nvSpPr>
        <p:spPr>
          <a:xfrm>
            <a:off x="142589" y="30050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B068D0A-4474-B6B9-4453-3D3C54682ACD}"/>
              </a:ext>
            </a:extLst>
          </p:cNvPr>
          <p:cNvSpPr/>
          <p:nvPr/>
        </p:nvSpPr>
        <p:spPr>
          <a:xfrm>
            <a:off x="5656090" y="300501"/>
            <a:ext cx="72000" cy="72000"/>
          </a:xfrm>
          <a:prstGeom prst="ellipse">
            <a:avLst/>
          </a:prstGeom>
          <a:solidFill>
            <a:srgbClr val="E25660"/>
          </a:solidFill>
          <a:ln>
            <a:solidFill>
              <a:srgbClr val="E256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4A18B1-386A-21ED-5273-485373CC82CE}"/>
              </a:ext>
            </a:extLst>
          </p:cNvPr>
          <p:cNvSpPr/>
          <p:nvPr/>
        </p:nvSpPr>
        <p:spPr>
          <a:xfrm>
            <a:off x="3882550" y="300501"/>
            <a:ext cx="72000" cy="72000"/>
          </a:xfrm>
          <a:prstGeom prst="ellipse">
            <a:avLst/>
          </a:prstGeom>
          <a:solidFill>
            <a:srgbClr val="6EB0C6"/>
          </a:solidFill>
          <a:ln>
            <a:solidFill>
              <a:srgbClr val="6EB0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76B6D5-31DE-5B39-8EEA-034F32CD9204}"/>
              </a:ext>
            </a:extLst>
          </p:cNvPr>
          <p:cNvSpPr/>
          <p:nvPr/>
        </p:nvSpPr>
        <p:spPr>
          <a:xfrm>
            <a:off x="2684699" y="300501"/>
            <a:ext cx="72000" cy="72000"/>
          </a:xfrm>
          <a:prstGeom prst="ellipse">
            <a:avLst/>
          </a:prstGeom>
          <a:solidFill>
            <a:srgbClr val="CDA590"/>
          </a:solidFill>
          <a:ln>
            <a:solidFill>
              <a:srgbClr val="CDA5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A5C7027-EB23-E397-A431-F93B39C7BE8A}"/>
              </a:ext>
            </a:extLst>
          </p:cNvPr>
          <p:cNvSpPr/>
          <p:nvPr/>
        </p:nvSpPr>
        <p:spPr>
          <a:xfrm>
            <a:off x="1242855" y="300501"/>
            <a:ext cx="72000" cy="72000"/>
          </a:xfrm>
          <a:prstGeom prst="ellipse">
            <a:avLst/>
          </a:prstGeom>
          <a:solidFill>
            <a:srgbClr val="CBE676"/>
          </a:solidFill>
          <a:ln>
            <a:solidFill>
              <a:srgbClr val="CBE6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C66287-AF56-5275-B6F8-DEF3CB92A452}"/>
              </a:ext>
            </a:extLst>
          </p:cNvPr>
          <p:cNvCxnSpPr>
            <a:cxnSpLocks/>
          </p:cNvCxnSpPr>
          <p:nvPr/>
        </p:nvCxnSpPr>
        <p:spPr>
          <a:xfrm>
            <a:off x="43589" y="335175"/>
            <a:ext cx="270000" cy="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D86447-72BB-972D-440C-6FCFD7EDDE8E}"/>
              </a:ext>
            </a:extLst>
          </p:cNvPr>
          <p:cNvSpPr txBox="1"/>
          <p:nvPr/>
        </p:nvSpPr>
        <p:spPr>
          <a:xfrm>
            <a:off x="-66352" y="511565"/>
            <a:ext cx="1584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(a) Real ECDF, Flat areas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39.83, lot = 114.57]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30DB65-9EC0-44B7-3E84-20011639EB5E}"/>
              </a:ext>
            </a:extLst>
          </p:cNvPr>
          <p:cNvSpPr txBox="1"/>
          <p:nvPr/>
        </p:nvSpPr>
        <p:spPr>
          <a:xfrm>
            <a:off x="3452145" y="511565"/>
            <a:ext cx="2567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(b) Real ECDF, Hilly/Mountainous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39.47, lot = -6.33]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8053B0-3AFF-6E21-4F40-FA92705F5921}"/>
              </a:ext>
            </a:extLst>
          </p:cNvPr>
          <p:cNvSpPr txBox="1"/>
          <p:nvPr/>
        </p:nvSpPr>
        <p:spPr>
          <a:xfrm>
            <a:off x="-66352" y="3407220"/>
            <a:ext cx="275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(c) Real ECDF, Very mountainous areas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-16.52, lot = -68.18]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694502-B9BD-F1BD-F1DB-95555A1862A9}"/>
              </a:ext>
            </a:extLst>
          </p:cNvPr>
          <p:cNvSpPr txBox="1"/>
          <p:nvPr/>
        </p:nvSpPr>
        <p:spPr>
          <a:xfrm>
            <a:off x="3452145" y="3407220"/>
            <a:ext cx="24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(d) Real ECDF, Deserts 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[lat = 25.30, lot = 49.48]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63FF1A2-281B-039B-CAFD-EC19E3A7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0" t="11258" r="9167"/>
          <a:stretch/>
        </p:blipFill>
        <p:spPr>
          <a:xfrm>
            <a:off x="28575" y="882795"/>
            <a:ext cx="3297195" cy="252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39BF9C8-7FD8-36E6-0293-FE6D506FEA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0" t="11258" r="9227"/>
          <a:stretch/>
        </p:blipFill>
        <p:spPr>
          <a:xfrm>
            <a:off x="3545356" y="882795"/>
            <a:ext cx="3297195" cy="2520000"/>
          </a:xfrm>
          <a:prstGeom prst="rect">
            <a:avLst/>
          </a:prstGeom>
        </p:spPr>
      </p:pic>
      <p:pic>
        <p:nvPicPr>
          <p:cNvPr id="70" name="Picture 6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FD2DA3E-D2A7-E1CC-AD1F-13B5F4A92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t="11258" r="9286"/>
          <a:stretch/>
        </p:blipFill>
        <p:spPr>
          <a:xfrm>
            <a:off x="28575" y="3787420"/>
            <a:ext cx="3297195" cy="252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1858B0B-AFCD-5BA8-BAAF-B9AE449AF9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31" t="11258" r="9286"/>
          <a:stretch/>
        </p:blipFill>
        <p:spPr>
          <a:xfrm>
            <a:off x="3545356" y="3787420"/>
            <a:ext cx="3297196" cy="2520000"/>
          </a:xfrm>
          <a:prstGeom prst="rect">
            <a:avLst/>
          </a:prstGeom>
        </p:spPr>
      </p:pic>
      <p:pic>
        <p:nvPicPr>
          <p:cNvPr id="72" name="Picture 7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F11F00F-5524-B64C-9EB8-3821408C4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556" r="6842"/>
          <a:stretch/>
        </p:blipFill>
        <p:spPr>
          <a:xfrm>
            <a:off x="1124354" y="1342096"/>
            <a:ext cx="2166709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3" name="Picture 72" descr="A graph of a graph showing the amount of water in the fall&#10;&#10;Description automatically generated with medium confidence">
            <a:extLst>
              <a:ext uri="{FF2B5EF4-FFF2-40B4-BE49-F238E27FC236}">
                <a16:creationId xmlns:a16="http://schemas.microsoft.com/office/drawing/2014/main" id="{3BC5DDDD-2635-3451-258D-0033EBD31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556" r="6914"/>
          <a:stretch/>
        </p:blipFill>
        <p:spPr>
          <a:xfrm>
            <a:off x="4477338" y="1342096"/>
            <a:ext cx="2166709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4" name="Picture 7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A29DF26-A7AD-2B94-05D3-856FFC328D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556" r="6914"/>
          <a:stretch/>
        </p:blipFill>
        <p:spPr>
          <a:xfrm>
            <a:off x="1124355" y="4240240"/>
            <a:ext cx="2166708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5" name="Picture 7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8D1C17E-B765-874E-BC9B-DA6009B9A4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556" r="6914"/>
          <a:stretch/>
        </p:blipFill>
        <p:spPr>
          <a:xfrm>
            <a:off x="4477338" y="4240240"/>
            <a:ext cx="2166709" cy="16200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185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622</TotalTime>
  <Words>92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11</cp:revision>
  <dcterms:created xsi:type="dcterms:W3CDTF">2024-05-05T14:11:23Z</dcterms:created>
  <dcterms:modified xsi:type="dcterms:W3CDTF">2024-09-29T14:03:19Z</dcterms:modified>
</cp:coreProperties>
</file>