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132138" cy="523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B3271-E527-486D-9A38-486269C687BA}" v="39" dt="2025-05-25T21:30:0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48B3271-E527-486D-9A38-486269C687BA}"/>
    <pc:docChg chg="undo custSel modSld">
      <pc:chgData name="Fatima Pillosu" userId="a6295d4dc9e22643" providerId="LiveId" clId="{F48B3271-E527-486D-9A38-486269C687BA}" dt="2025-05-26T06:00:49.059" v="938" actId="207"/>
      <pc:docMkLst>
        <pc:docMk/>
      </pc:docMkLst>
      <pc:sldChg chg="addSp delSp modSp mod">
        <pc:chgData name="Fatima Pillosu" userId="a6295d4dc9e22643" providerId="LiveId" clId="{F48B3271-E527-486D-9A38-486269C687BA}" dt="2025-05-26T06:00:49.059" v="938" actId="207"/>
        <pc:sldMkLst>
          <pc:docMk/>
          <pc:sldMk cId="1822901782" sldId="256"/>
        </pc:sldMkLst>
        <pc:spChg chg="add del">
          <ac:chgData name="Fatima Pillosu" userId="a6295d4dc9e22643" providerId="LiveId" clId="{F48B3271-E527-486D-9A38-486269C687BA}" dt="2025-05-25T21:03:31.925" v="29" actId="478"/>
          <ac:spMkLst>
            <pc:docMk/>
            <pc:sldMk cId="1822901782" sldId="256"/>
            <ac:spMk id="2" creationId="{C0AA9423-39E2-3E69-9002-75DCBC5DE77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3:33.024" v="30" actId="21"/>
          <ac:spMkLst>
            <pc:docMk/>
            <pc:sldMk cId="1822901782" sldId="256"/>
            <ac:spMk id="21" creationId="{31989090-3AC2-BECC-CBF8-E09CCF9C11A4}"/>
          </ac:spMkLst>
        </pc:spChg>
        <pc:spChg chg="add del">
          <ac:chgData name="Fatima Pillosu" userId="a6295d4dc9e22643" providerId="LiveId" clId="{F48B3271-E527-486D-9A38-486269C687BA}" dt="2025-05-25T21:03:02.877" v="2" actId="478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4:24.974" v="32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4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5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06:09.969" v="47" actId="21"/>
          <ac:spMkLst>
            <pc:docMk/>
            <pc:sldMk cId="1822901782" sldId="256"/>
            <ac:spMk id="6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5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6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7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8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69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0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1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2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3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4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5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6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7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8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79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0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1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4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5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6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7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8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89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0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1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2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3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4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5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6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7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8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99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0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4:11.615" v="198" actId="21"/>
          <ac:spMkLst>
            <pc:docMk/>
            <pc:sldMk cId="1822901782" sldId="256"/>
            <ac:spMk id="101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0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1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2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3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4:41.570" v="637" actId="478"/>
          <ac:spMkLst>
            <pc:docMk/>
            <pc:sldMk cId="1822901782" sldId="256"/>
            <ac:spMk id="139" creationId="{DB19DB23-C2A6-952D-3424-94B4E16A16F9}"/>
          </ac:spMkLst>
        </pc:spChg>
        <pc:spChg chg="add del mod">
          <ac:chgData name="Fatima Pillosu" userId="a6295d4dc9e22643" providerId="LiveId" clId="{F48B3271-E527-486D-9A38-486269C687BA}" dt="2025-05-25T21:19:33.202" v="406" actId="478"/>
          <ac:spMkLst>
            <pc:docMk/>
            <pc:sldMk cId="1822901782" sldId="256"/>
            <ac:spMk id="140" creationId="{68ED0A36-8B51-D572-DE15-CBF76CB6656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1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3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4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5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6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7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8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49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12.796" v="835" actId="21"/>
          <ac:spMkLst>
            <pc:docMk/>
            <pc:sldMk cId="1822901782" sldId="256"/>
            <ac:spMk id="150" creationId="{7F186050-7DC6-5B5A-758F-07118DDC2B21}"/>
          </ac:spMkLst>
        </pc:spChg>
        <pc:spChg chg="add del">
          <ac:chgData name="Fatima Pillosu" userId="a6295d4dc9e22643" providerId="LiveId" clId="{F48B3271-E527-486D-9A38-486269C687BA}" dt="2025-05-25T21:29:11.368" v="834" actId="478"/>
          <ac:spMkLst>
            <pc:docMk/>
            <pc:sldMk cId="1822901782" sldId="256"/>
            <ac:spMk id="151" creationId="{B75CFEA3-CC0A-689D-71B4-E350FEF9A260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4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5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6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7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8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59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0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1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2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3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4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5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6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7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8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69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0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3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4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5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6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7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8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79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0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1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2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3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4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5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6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7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8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89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1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2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3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4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5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6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7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40.071" v="837" actId="21"/>
          <ac:spMkLst>
            <pc:docMk/>
            <pc:sldMk cId="1822901782" sldId="256"/>
            <ac:spMk id="198" creationId="{7F186050-7DC6-5B5A-758F-07118DDC2B2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1" creationId="{F1D71C2F-8A93-3E18-C947-1AAE4CB8DE6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2" creationId="{6FDD74F2-32FC-DC5C-AFCF-1109251281A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3" creationId="{22DBE79A-CDEE-2F1B-733D-4B4214DE63A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4" creationId="{E023B178-82B8-A456-CC6F-11113A21FC3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5" creationId="{F2E82DC8-5C42-716E-4D57-068EA4CD263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6" creationId="{13CCC7D0-D92F-B870-9BE8-D967DDA8EC4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7" creationId="{20FCCC32-A76A-C731-E53C-976B51B2E78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8" creationId="{D080BFB8-ECAC-4575-6E3F-C442E1C78A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09" creationId="{9A4B1EC8-EEF5-3E04-30C8-8119BB015E8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0" creationId="{79094C95-0B0A-3F7B-65FF-675BE29609E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1" creationId="{6137EC09-A128-E4B0-D950-46CA0486F051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2" creationId="{358AF0F2-D83D-E62C-48BA-4BD85AC209F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3" creationId="{3FE915F8-D5A5-D72B-714A-2332F74289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4" creationId="{35FB6C0A-ABF7-0967-AE90-D6E6D00DED5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5" creationId="{2B1B51A5-3A13-957B-480D-BE6A65A3C9D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6" creationId="{5575BA01-6C94-5BE2-21E1-3A89ADE0CA6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17" creationId="{31989090-3AC2-BECC-CBF8-E09CCF9C11A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0" creationId="{C99F429C-F7D4-1A8C-F95D-9885C5EDCF9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1" creationId="{A9DD81C0-041A-70A5-4533-8FB1095AC85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2" creationId="{9FE4D3E3-59E0-0792-B51B-FFFD3DCFA01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3" creationId="{03098A7F-944C-DD94-32FC-A246E864097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4" creationId="{00B3EF14-ACCC-2094-92A3-C1A0787B3C9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5" creationId="{55AF53A2-03F0-257B-6213-EE67CB4C257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6" creationId="{08D56FB3-4D26-E440-6D0B-B26CD64813B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7" creationId="{45735FE0-7EDF-A6FA-3653-AF7DCECC738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8" creationId="{C47593B0-AE55-09D4-A92C-A017A3CF13A7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29" creationId="{90910FA1-F61E-D6C1-F6B7-98CDA1950013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0" creationId="{4ED06A80-0CF9-98E2-3432-E7ECA55F02B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1" creationId="{ADC85550-B4E8-E9DF-6487-528E9B0513FF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2" creationId="{211DC39E-244B-6E69-399B-C7263D03EC1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3" creationId="{26229418-B1CB-9F2F-BACB-17A1A4F6311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4" creationId="{CAE928E2-8BC9-9BA6-CA1C-DB5933C0460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5" creationId="{B34871CB-09A1-F054-A893-75C8668EF298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6" creationId="{A20D8AAC-E71B-0CDB-209C-5D6FFDC369DA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8" creationId="{E1652A25-62B3-52DF-2004-5931FE937DFC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39" creationId="{515112A6-9B94-247C-259C-82060EAA78B2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0" creationId="{0471310A-7732-2521-EA5D-EACC735660CB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1" creationId="{DF2771EA-D20C-E9E4-50C6-EC091253AABD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2" creationId="{18559D99-A483-30CB-06F4-0F8C4C535BD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3" creationId="{5B7C8A92-F36B-D01D-BF23-E8D745107B49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4" creationId="{DF51F747-D2AE-B2F4-710A-8D2035E520F4}"/>
          </ac:spMkLst>
        </pc:spChg>
        <pc:spChg chg="add del mod">
          <ac:chgData name="Fatima Pillosu" userId="a6295d4dc9e22643" providerId="LiveId" clId="{F48B3271-E527-486D-9A38-486269C687BA}" dt="2025-05-25T21:29:56.430" v="839" actId="21"/>
          <ac:spMkLst>
            <pc:docMk/>
            <pc:sldMk cId="1822901782" sldId="256"/>
            <ac:spMk id="245" creationId="{7F186050-7DC6-5B5A-758F-07118DDC2B2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8" creationId="{F1D71C2F-8A93-3E18-C947-1AAE4CB8DE6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49" creationId="{6FDD74F2-32FC-DC5C-AFCF-1109251281A8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0" creationId="{22DBE79A-CDEE-2F1B-733D-4B4214DE63A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1" creationId="{E023B178-82B8-A456-CC6F-11113A21FC3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2" creationId="{F2E82DC8-5C42-716E-4D57-068EA4CD263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3" creationId="{13CCC7D0-D92F-B870-9BE8-D967DDA8EC4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4" creationId="{20FCCC32-A76A-C731-E53C-976B51B2E78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5" creationId="{D080BFB8-ECAC-4575-6E3F-C442E1C78A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6" creationId="{9A4B1EC8-EEF5-3E04-30C8-8119BB015E8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7" creationId="{79094C95-0B0A-3F7B-65FF-675BE29609E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8" creationId="{6137EC09-A128-E4B0-D950-46CA0486F051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59" creationId="{358AF0F2-D83D-E62C-48BA-4BD85AC209F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0" creationId="{3FE915F8-D5A5-D72B-714A-2332F74289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1" creationId="{35FB6C0A-ABF7-0967-AE90-D6E6D00DED5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2" creationId="{2B1B51A5-3A13-957B-480D-BE6A65A3C9D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3" creationId="{5575BA01-6C94-5BE2-21E1-3A89ADE0CA6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4" creationId="{31989090-3AC2-BECC-CBF8-E09CCF9C11A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7" creationId="{C99F429C-F7D4-1A8C-F95D-9885C5EDCF9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8" creationId="{A9DD81C0-041A-70A5-4533-8FB1095AC85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69" creationId="{9FE4D3E3-59E0-0792-B51B-FFFD3DCFA01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0" creationId="{03098A7F-944C-DD94-32FC-A246E864097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1" creationId="{00B3EF14-ACCC-2094-92A3-C1A0787B3C9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2" creationId="{55AF53A2-03F0-257B-6213-EE67CB4C257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3" creationId="{08D56FB3-4D26-E440-6D0B-B26CD64813B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4" creationId="{45735FE0-7EDF-A6FA-3653-AF7DCECC738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5" creationId="{C47593B0-AE55-09D4-A92C-A017A3CF13A7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6" creationId="{90910FA1-F61E-D6C1-F6B7-98CDA1950013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7" creationId="{4ED06A80-0CF9-98E2-3432-E7ECA55F02B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8" creationId="{ADC85550-B4E8-E9DF-6487-528E9B0513FF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79" creationId="{211DC39E-244B-6E69-399B-C7263D03EC1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0" creationId="{26229418-B1CB-9F2F-BACB-17A1A4F6311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1" creationId="{CAE928E2-8BC9-9BA6-CA1C-DB5933C0460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2" creationId="{B34871CB-09A1-F054-A893-75C8668EF298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3" creationId="{A20D8AAC-E71B-0CDB-209C-5D6FFDC369DA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5" creationId="{E1652A25-62B3-52DF-2004-5931FE937DFC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6" creationId="{515112A6-9B94-247C-259C-82060EAA78B2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7" creationId="{0471310A-7732-2521-EA5D-EACC735660CB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8" creationId="{DF2771EA-D20C-E9E4-50C6-EC091253AABD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89" creationId="{18559D99-A483-30CB-06F4-0F8C4C535BD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0" creationId="{5B7C8A92-F36B-D01D-BF23-E8D745107B49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1" creationId="{DF51F747-D2AE-B2F4-710A-8D2035E520F4}"/>
          </ac:spMkLst>
        </pc:spChg>
        <pc:spChg chg="add mod">
          <ac:chgData name="Fatima Pillosu" userId="a6295d4dc9e22643" providerId="LiveId" clId="{F48B3271-E527-486D-9A38-486269C687BA}" dt="2025-05-26T06:00:49.059" v="938" actId="207"/>
          <ac:spMkLst>
            <pc:docMk/>
            <pc:sldMk cId="1822901782" sldId="256"/>
            <ac:spMk id="292" creationId="{7F186050-7DC6-5B5A-758F-07118DDC2B21}"/>
          </ac:spMkLst>
        </pc:sp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3:33.024" v="30" actId="21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4:24.974" v="32" actId="21"/>
          <ac:picMkLst>
            <pc:docMk/>
            <pc:sldMk cId="1822901782" sldId="256"/>
            <ac:picMk id="2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43" creationId="{3DECA9E4-0733-4976-F224-87334909E84A}"/>
          </ac:picMkLst>
        </pc:picChg>
        <pc:picChg chg="add del mod modCrop">
          <ac:chgData name="Fatima Pillosu" userId="a6295d4dc9e22643" providerId="LiveId" clId="{F48B3271-E527-486D-9A38-486269C687BA}" dt="2025-05-25T21:06:09.969" v="47" actId="21"/>
          <ac:picMkLst>
            <pc:docMk/>
            <pc:sldMk cId="1822901782" sldId="256"/>
            <ac:picMk id="62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3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64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2" creationId="{AD45D5A2-9A42-E252-C5EF-ED6DD75D09A0}"/>
          </ac:picMkLst>
        </pc:picChg>
        <pc:picChg chg="add del mod modCrop">
          <ac:chgData name="Fatima Pillosu" userId="a6295d4dc9e22643" providerId="LiveId" clId="{F48B3271-E527-486D-9A38-486269C687BA}" dt="2025-05-25T21:14:11.615" v="198" actId="21"/>
          <ac:picMkLst>
            <pc:docMk/>
            <pc:sldMk cId="1822901782" sldId="256"/>
            <ac:picMk id="83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0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12.796" v="835" actId="21"/>
          <ac:picMkLst>
            <pc:docMk/>
            <pc:sldMk cId="1822901782" sldId="256"/>
            <ac:picMk id="12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2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53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1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40.071" v="837" actId="21"/>
          <ac:picMkLst>
            <pc:docMk/>
            <pc:sldMk cId="1822901782" sldId="256"/>
            <ac:picMk id="172" creationId="{5BCEBDA3-1B27-1610-3622-5595C4F3952F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199" creationId="{DD19E003-9B69-0D4C-8F3A-5E4B1DB55312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00" creationId="{3DECA9E4-0733-4976-F224-87334909E84A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8" creationId="{AD45D5A2-9A42-E252-C5EF-ED6DD75D09A0}"/>
          </ac:picMkLst>
        </pc:picChg>
        <pc:picChg chg="add del mod">
          <ac:chgData name="Fatima Pillosu" userId="a6295d4dc9e22643" providerId="LiveId" clId="{F48B3271-E527-486D-9A38-486269C687BA}" dt="2025-05-25T21:29:56.430" v="839" actId="21"/>
          <ac:picMkLst>
            <pc:docMk/>
            <pc:sldMk cId="1822901782" sldId="256"/>
            <ac:picMk id="219" creationId="{5BCEBDA3-1B27-1610-3622-5595C4F3952F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6" creationId="{DD19E003-9B69-0D4C-8F3A-5E4B1DB55312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47" creationId="{3DECA9E4-0733-4976-F224-87334909E84A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5" creationId="{AD45D5A2-9A42-E252-C5EF-ED6DD75D09A0}"/>
          </ac:picMkLst>
        </pc:picChg>
        <pc:picChg chg="add mod">
          <ac:chgData name="Fatima Pillosu" userId="a6295d4dc9e22643" providerId="LiveId" clId="{F48B3271-E527-486D-9A38-486269C687BA}" dt="2025-05-25T21:30:06.140" v="840"/>
          <ac:picMkLst>
            <pc:docMk/>
            <pc:sldMk cId="1822901782" sldId="256"/>
            <ac:picMk id="266" creationId="{5BCEBDA3-1B27-1610-3622-5595C4F3952F}"/>
          </ac:picMkLst>
        </pc:picChg>
        <pc:cxnChg chg="add del mod">
          <ac:chgData name="Fatima Pillosu" userId="a6295d4dc9e22643" providerId="LiveId" clId="{F48B3271-E527-486D-9A38-486269C687BA}" dt="2025-05-25T21:29:12.796" v="835" actId="21"/>
          <ac:cxnSpMkLst>
            <pc:docMk/>
            <pc:sldMk cId="1822901782" sldId="256"/>
            <ac:cxnSpMk id="142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40.071" v="837" actId="21"/>
          <ac:cxnSpMkLst>
            <pc:docMk/>
            <pc:sldMk cId="1822901782" sldId="256"/>
            <ac:cxnSpMk id="190" creationId="{888A4472-80F1-AEBB-E14B-96B16B5F32F1}"/>
          </ac:cxnSpMkLst>
        </pc:cxnChg>
        <pc:cxnChg chg="add del mod">
          <ac:chgData name="Fatima Pillosu" userId="a6295d4dc9e22643" providerId="LiveId" clId="{F48B3271-E527-486D-9A38-486269C687BA}" dt="2025-05-25T21:29:56.430" v="839" actId="21"/>
          <ac:cxnSpMkLst>
            <pc:docMk/>
            <pc:sldMk cId="1822901782" sldId="256"/>
            <ac:cxnSpMk id="237" creationId="{888A4472-80F1-AEBB-E14B-96B16B5F32F1}"/>
          </ac:cxnSpMkLst>
        </pc:cxnChg>
        <pc:cxnChg chg="add mod">
          <ac:chgData name="Fatima Pillosu" userId="a6295d4dc9e22643" providerId="LiveId" clId="{F48B3271-E527-486D-9A38-486269C687BA}" dt="2025-05-25T21:30:06.140" v="840"/>
          <ac:cxnSpMkLst>
            <pc:docMk/>
            <pc:sldMk cId="1822901782" sldId="256"/>
            <ac:cxnSpMk id="284" creationId="{888A4472-80F1-AEBB-E14B-96B16B5F32F1}"/>
          </ac:cxnSpMkLst>
        </pc:cxnChg>
      </pc:sldChg>
    </pc:docChg>
  </pc:docChgLst>
  <pc:docChgLst>
    <pc:chgData name="Fatima Pillosu" userId="a6295d4dc9e22643" providerId="LiveId" clId="{2E785320-3619-48DF-89B5-25DFECCAF29D}"/>
    <pc:docChg chg="undo custSel modSld">
      <pc:chgData name="Fatima Pillosu" userId="a6295d4dc9e22643" providerId="LiveId" clId="{2E785320-3619-48DF-89B5-25DFECCAF29D}" dt="2024-06-25T10:32:51.060" v="707" actId="1582"/>
      <pc:docMkLst>
        <pc:docMk/>
      </pc:docMkLst>
      <pc:sldChg chg="addSp delSp modSp mod">
        <pc:chgData name="Fatima Pillosu" userId="a6295d4dc9e22643" providerId="LiveId" clId="{2E785320-3619-48DF-89B5-25DFECCAF29D}" dt="2024-06-25T10:32:51.060" v="707" actId="1582"/>
        <pc:sldMkLst>
          <pc:docMk/>
          <pc:sldMk cId="1822901782" sldId="256"/>
        </pc:sldMkLst>
        <pc:spChg chg="add del mod">
          <ac:chgData name="Fatima Pillosu" userId="a6295d4dc9e22643" providerId="LiveId" clId="{2E785320-3619-48DF-89B5-25DFECCAF29D}" dt="2024-06-25T04:52:50.308" v="684" actId="478"/>
          <ac:spMkLst>
            <pc:docMk/>
            <pc:sldMk cId="1822901782" sldId="256"/>
            <ac:spMk id="2" creationId="{2BC43596-CBE7-C128-E93D-F24A2BCAE09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4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5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6" creationId="{22DBE79A-CDEE-2F1B-733D-4B4214DE63A9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6" creationId="{6FDD74F2-32FC-DC5C-AFCF-1109251281A8}"/>
          </ac:spMkLst>
        </pc:spChg>
        <pc:spChg chg="add mod">
          <ac:chgData name="Fatima Pillosu" userId="a6295d4dc9e22643" providerId="LiveId" clId="{2E785320-3619-48DF-89B5-25DFECCAF29D}" dt="2024-06-25T10:21:02.896" v="703" actId="1038"/>
          <ac:spMkLst>
            <pc:docMk/>
            <pc:sldMk cId="1822901782" sldId="256"/>
            <ac:spMk id="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7" creationId="{E023B178-82B8-A456-CC6F-11113A21FC3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8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9" creationId="{13CCC7D0-D92F-B870-9BE8-D967DDA8EC4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9" creationId="{F2E82DC8-5C42-716E-4D57-068EA4CD263A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0" creationId="{20FCCC32-A76A-C731-E53C-976B51B2E78F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1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2" creationId="{9A4B1EC8-EEF5-3E04-30C8-8119BB015E8C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3" creationId="{79094C95-0B0A-3F7B-65FF-675BE29609E9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4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5" creationId="{358AF0F2-D83D-E62C-48BA-4BD85AC209F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5" creationId="{6137EC09-A128-E4B0-D950-46CA0486F051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6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7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8" creationId="{2B1B51A5-3A13-957B-480D-BE6A65A3C9D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8" creationId="{35FB6C0A-ABF7-0967-AE90-D6E6D00DED53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1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19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0" creationId="{31989090-3AC2-BECC-CBF8-E09CCF9C11A4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0" creationId="{5575BA01-6C94-5BE2-21E1-3A89ADE0CA6D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4T17:23:20.747" v="97" actId="21"/>
          <ac:spMkLst>
            <pc:docMk/>
            <pc:sldMk cId="1822901782" sldId="256"/>
            <ac:spMk id="21" creationId="{B3E1B771-0F5E-C321-BB3D-5FDFF94A5B38}"/>
          </ac:spMkLst>
        </pc:spChg>
        <pc:spChg chg="add del">
          <ac:chgData name="Fatima Pillosu" userId="a6295d4dc9e22643" providerId="LiveId" clId="{2E785320-3619-48DF-89B5-25DFECCAF29D}" dt="2024-06-24T17:23:18.533" v="96" actId="478"/>
          <ac:spMkLst>
            <pc:docMk/>
            <pc:sldMk cId="1822901782" sldId="256"/>
            <ac:spMk id="22" creationId="{9B97AAB1-614F-E07C-AA7E-FB1BB4E5ECC2}"/>
          </ac:spMkLst>
        </pc:spChg>
        <pc:spChg chg="add mod">
          <ac:chgData name="Fatima Pillosu" userId="a6295d4dc9e22643" providerId="LiveId" clId="{2E785320-3619-48DF-89B5-25DFECCAF29D}" dt="2024-06-25T04:53:18.612" v="687" actId="1037"/>
          <ac:spMkLst>
            <pc:docMk/>
            <pc:sldMk cId="1822901782" sldId="256"/>
            <ac:spMk id="22" creationId="{B3E1B771-0F5E-C321-BB3D-5FDFF94A5B3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5" creationId="{F1D71C2F-8A93-3E18-C947-1AAE4CB8DE6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6" creationId="{6FDD74F2-32FC-DC5C-AFCF-1109251281A8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7" creationId="{22DBE79A-CDEE-2F1B-733D-4B4214DE63A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8" creationId="{E023B178-82B8-A456-CC6F-11113A21FC3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29" creationId="{F2E82DC8-5C42-716E-4D57-068EA4CD263A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0" creationId="{13CCC7D0-D92F-B870-9BE8-D967DDA8EC4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1" creationId="{20FCCC32-A76A-C731-E53C-976B51B2E78F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2" creationId="{D080BFB8-ECAC-4575-6E3F-C442E1C78A1B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3" creationId="{9A4B1EC8-EEF5-3E04-30C8-8119BB015E8C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4" creationId="{79094C95-0B0A-3F7B-65FF-675BE29609E9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5" creationId="{6137EC09-A128-E4B0-D950-46CA0486F051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6" creationId="{358AF0F2-D83D-E62C-48BA-4BD85AC209F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7" creationId="{3FE915F8-D5A5-D72B-714A-2332F742897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8" creationId="{35FB6C0A-ABF7-0967-AE90-D6E6D00DED53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39" creationId="{2B1B51A5-3A13-957B-480D-BE6A65A3C9D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0" creationId="{5575BA01-6C94-5BE2-21E1-3A89ADE0CA6D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1" creationId="{31989090-3AC2-BECC-CBF8-E09CCF9C11A4}"/>
          </ac:spMkLst>
        </pc:spChg>
        <pc:spChg chg="add del mod">
          <ac:chgData name="Fatima Pillosu" userId="a6295d4dc9e22643" providerId="LiveId" clId="{2E785320-3619-48DF-89B5-25DFECCAF29D}" dt="2024-06-25T04:52:52.099" v="685" actId="21"/>
          <ac:spMkLst>
            <pc:docMk/>
            <pc:sldMk cId="1822901782" sldId="256"/>
            <ac:spMk id="42" creationId="{B3E1B771-0F5E-C321-BB3D-5FDFF94A5B3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6" creationId="{F1D71C2F-8A93-3E18-C947-1AAE4CB8DE6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7" creationId="{6FDD74F2-32FC-DC5C-AFCF-1109251281A8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8" creationId="{22DBE79A-CDEE-2F1B-733D-4B4214DE63A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49" creationId="{E023B178-82B8-A456-CC6F-11113A21FC3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0" creationId="{F2E82DC8-5C42-716E-4D57-068EA4CD263A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1" creationId="{13CCC7D0-D92F-B870-9BE8-D967DDA8EC4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2" creationId="{20FCCC32-A76A-C731-E53C-976B51B2E78F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3" creationId="{D080BFB8-ECAC-4575-6E3F-C442E1C78A1B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4" creationId="{9A4B1EC8-EEF5-3E04-30C8-8119BB015E8C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5" creationId="{79094C95-0B0A-3F7B-65FF-675BE29609E9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6" creationId="{6137EC09-A128-E4B0-D950-46CA0486F051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7" creationId="{358AF0F2-D83D-E62C-48BA-4BD85AC209F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8" creationId="{3FE915F8-D5A5-D72B-714A-2332F742897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59" creationId="{35FB6C0A-ABF7-0967-AE90-D6E6D00DED53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0" creationId="{2B1B51A5-3A13-957B-480D-BE6A65A3C9D4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1" creationId="{5575BA01-6C94-5BE2-21E1-3A89ADE0CA6D}"/>
          </ac:spMkLst>
        </pc:spChg>
        <pc:spChg chg="del mod">
          <ac:chgData name="Fatima Pillosu" userId="a6295d4dc9e22643" providerId="LiveId" clId="{2E785320-3619-48DF-89B5-25DFECCAF29D}" dt="2024-06-24T17:19:35.696" v="39" actId="21"/>
          <ac:spMkLst>
            <pc:docMk/>
            <pc:sldMk cId="1822901782" sldId="256"/>
            <ac:spMk id="62" creationId="{31989090-3AC2-BECC-CBF8-E09CCF9C11A4}"/>
          </ac:spMkLst>
        </pc:sp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2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4T17:23:20.747" v="97" actId="21"/>
          <ac:picMkLst>
            <pc:docMk/>
            <pc:sldMk cId="1822901782" sldId="256"/>
            <ac:picMk id="3" creationId="{3DECA9E4-0733-4976-F224-87334909E84A}"/>
          </ac:picMkLst>
        </pc:picChg>
        <pc:picChg chg="add mod modCrop">
          <ac:chgData name="Fatima Pillosu" userId="a6295d4dc9e22643" providerId="LiveId" clId="{2E785320-3619-48DF-89B5-25DFECCAF29D}" dt="2024-06-25T10:32:51.060" v="707" actId="1582"/>
          <ac:picMkLst>
            <pc:docMk/>
            <pc:sldMk cId="1822901782" sldId="256"/>
            <ac:picMk id="3" creationId="{DD19E003-9B69-0D4C-8F3A-5E4B1DB55312}"/>
          </ac:picMkLst>
        </pc:picChg>
        <pc:picChg chg="add mod">
          <ac:chgData name="Fatima Pillosu" userId="a6295d4dc9e22643" providerId="LiveId" clId="{2E785320-3619-48DF-89B5-25DFECCAF29D}" dt="2024-06-25T04:53:18.612" v="687" actId="1037"/>
          <ac:picMkLst>
            <pc:docMk/>
            <pc:sldMk cId="1822901782" sldId="256"/>
            <ac:picMk id="4" creationId="{3DECA9E4-0733-4976-F224-87334909E84A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3" creationId="{DD19E003-9B69-0D4C-8F3A-5E4B1DB55312}"/>
          </ac:picMkLst>
        </pc:picChg>
        <pc:picChg chg="add del mod">
          <ac:chgData name="Fatima Pillosu" userId="a6295d4dc9e22643" providerId="LiveId" clId="{2E785320-3619-48DF-89B5-25DFECCAF29D}" dt="2024-06-25T04:52:52.099" v="685" actId="21"/>
          <ac:picMkLst>
            <pc:docMk/>
            <pc:sldMk cId="1822901782" sldId="256"/>
            <ac:picMk id="24" creationId="{3DECA9E4-0733-4976-F224-87334909E84A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4" creationId="{DD19E003-9B69-0D4C-8F3A-5E4B1DB55312}"/>
          </ac:picMkLst>
        </pc:picChg>
        <pc:picChg chg="del mod">
          <ac:chgData name="Fatima Pillosu" userId="a6295d4dc9e22643" providerId="LiveId" clId="{2E785320-3619-48DF-89B5-25DFECCAF29D}" dt="2024-06-24T17:19:35.696" v="39" actId="21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857361"/>
            <a:ext cx="2662317" cy="1823861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2751557"/>
            <a:ext cx="2349104" cy="1264818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6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278915"/>
            <a:ext cx="675367" cy="4439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278915"/>
            <a:ext cx="1986950" cy="443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2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1306051"/>
            <a:ext cx="2701469" cy="2179174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3505841"/>
            <a:ext cx="2701469" cy="1145976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82000"/>
                  </a:schemeClr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82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1394575"/>
            <a:ext cx="1331159" cy="3323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78916"/>
            <a:ext cx="2701469" cy="1012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1284222"/>
            <a:ext cx="1325041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913599"/>
            <a:ext cx="1325041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1284222"/>
            <a:ext cx="1331567" cy="629377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913599"/>
            <a:ext cx="1331567" cy="2814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754284"/>
            <a:ext cx="1585645" cy="3722908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349250"/>
            <a:ext cx="1010196" cy="12223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754284"/>
            <a:ext cx="1585645" cy="3722908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571625"/>
            <a:ext cx="1010196" cy="291163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278916"/>
            <a:ext cx="2701469" cy="101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1394575"/>
            <a:ext cx="2701469" cy="332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4855546"/>
            <a:ext cx="1057097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4855546"/>
            <a:ext cx="704731" cy="278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>
            <a:extLst>
              <a:ext uri="{FF2B5EF4-FFF2-40B4-BE49-F238E27FC236}">
                <a16:creationId xmlns:a16="http://schemas.microsoft.com/office/drawing/2014/main" id="{DD19E003-9B69-0D4C-8F3A-5E4B1DB5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0" t="29389" r="7856" b="5375"/>
          <a:stretch/>
        </p:blipFill>
        <p:spPr>
          <a:xfrm>
            <a:off x="250806" y="3513954"/>
            <a:ext cx="2869301" cy="156772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3DECA9E4-0733-4976-F224-87334909E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22815" r="11442" b="73976"/>
          <a:stretch/>
        </p:blipFill>
        <p:spPr>
          <a:xfrm>
            <a:off x="414229" y="3378697"/>
            <a:ext cx="2605727" cy="76734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F1D71C2F-8A93-3E18-C947-1AAE4CB8DE6C}"/>
              </a:ext>
            </a:extLst>
          </p:cNvPr>
          <p:cNvSpPr txBox="1"/>
          <p:nvPr/>
        </p:nvSpPr>
        <p:spPr>
          <a:xfrm>
            <a:off x="-215985" y="35233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FDD74F2-32FC-DC5C-AFCF-1109251281A8}"/>
              </a:ext>
            </a:extLst>
          </p:cNvPr>
          <p:cNvSpPr txBox="1"/>
          <p:nvPr/>
        </p:nvSpPr>
        <p:spPr>
          <a:xfrm>
            <a:off x="-215985" y="411129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2DBE79A-CDEE-2F1B-733D-4B4214DE63A9}"/>
              </a:ext>
            </a:extLst>
          </p:cNvPr>
          <p:cNvSpPr txBox="1"/>
          <p:nvPr/>
        </p:nvSpPr>
        <p:spPr>
          <a:xfrm>
            <a:off x="-215985" y="46180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023B178-82B8-A456-CC6F-11113A21FC39}"/>
              </a:ext>
            </a:extLst>
          </p:cNvPr>
          <p:cNvSpPr txBox="1"/>
          <p:nvPr/>
        </p:nvSpPr>
        <p:spPr>
          <a:xfrm>
            <a:off x="412591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2E82DC8-5C42-716E-4D57-068EA4CD263A}"/>
              </a:ext>
            </a:extLst>
          </p:cNvPr>
          <p:cNvSpPr txBox="1"/>
          <p:nvPr/>
        </p:nvSpPr>
        <p:spPr>
          <a:xfrm>
            <a:off x="1215088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13CCC7D0-D92F-B870-9BE8-D967DDA8EC43}"/>
              </a:ext>
            </a:extLst>
          </p:cNvPr>
          <p:cNvSpPr txBox="1"/>
          <p:nvPr/>
        </p:nvSpPr>
        <p:spPr>
          <a:xfrm>
            <a:off x="2028887" y="504859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0FCCC32-A76A-C731-E53C-976B51B2E78F}"/>
              </a:ext>
            </a:extLst>
          </p:cNvPr>
          <p:cNvSpPr txBox="1"/>
          <p:nvPr/>
        </p:nvSpPr>
        <p:spPr>
          <a:xfrm>
            <a:off x="1408789" y="3084187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[metres]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80BFB8-ECAC-4575-6E3F-C442E1C78A1B}"/>
              </a:ext>
            </a:extLst>
          </p:cNvPr>
          <p:cNvSpPr txBox="1"/>
          <p:nvPr/>
        </p:nvSpPr>
        <p:spPr>
          <a:xfrm>
            <a:off x="22420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A4B1EC8-EEF5-3E04-30C8-8119BB015E8C}"/>
              </a:ext>
            </a:extLst>
          </p:cNvPr>
          <p:cNvSpPr txBox="1"/>
          <p:nvPr/>
        </p:nvSpPr>
        <p:spPr>
          <a:xfrm>
            <a:off x="251402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9094C95-0B0A-3F7B-65FF-675BE29609E9}"/>
              </a:ext>
            </a:extLst>
          </p:cNvPr>
          <p:cNvSpPr txBox="1"/>
          <p:nvPr/>
        </p:nvSpPr>
        <p:spPr>
          <a:xfrm>
            <a:off x="222779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137EC09-A128-E4B0-D950-46CA0486F051}"/>
              </a:ext>
            </a:extLst>
          </p:cNvPr>
          <p:cNvSpPr txBox="1"/>
          <p:nvPr/>
        </p:nvSpPr>
        <p:spPr>
          <a:xfrm>
            <a:off x="194157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58AF0F2-D83D-E62C-48BA-4BD85AC209FD}"/>
              </a:ext>
            </a:extLst>
          </p:cNvPr>
          <p:cNvSpPr txBox="1"/>
          <p:nvPr/>
        </p:nvSpPr>
        <p:spPr>
          <a:xfrm>
            <a:off x="1655342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FE915F8-D5A5-D72B-714A-2332F7428974}"/>
              </a:ext>
            </a:extLst>
          </p:cNvPr>
          <p:cNvSpPr txBox="1"/>
          <p:nvPr/>
        </p:nvSpPr>
        <p:spPr>
          <a:xfrm>
            <a:off x="1369114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5FB6C0A-ABF7-0967-AE90-D6E6D00DED53}"/>
              </a:ext>
            </a:extLst>
          </p:cNvPr>
          <p:cNvSpPr txBox="1"/>
          <p:nvPr/>
        </p:nvSpPr>
        <p:spPr>
          <a:xfrm>
            <a:off x="1082886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B1B51A5-3A13-957B-480D-BE6A65A3C9D4}"/>
              </a:ext>
            </a:extLst>
          </p:cNvPr>
          <p:cNvSpPr txBox="1"/>
          <p:nvPr/>
        </p:nvSpPr>
        <p:spPr>
          <a:xfrm>
            <a:off x="796658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575BA01-6C94-5BE2-21E1-3A89ADE0CA6D}"/>
              </a:ext>
            </a:extLst>
          </p:cNvPr>
          <p:cNvSpPr txBox="1"/>
          <p:nvPr/>
        </p:nvSpPr>
        <p:spPr>
          <a:xfrm>
            <a:off x="510430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1989090-3AC2-BECC-CBF8-E09CCF9C11A4}"/>
              </a:ext>
            </a:extLst>
          </p:cNvPr>
          <p:cNvSpPr txBox="1"/>
          <p:nvPr/>
        </p:nvSpPr>
        <p:spPr>
          <a:xfrm>
            <a:off x="2800253" y="3219994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5000</a:t>
            </a:r>
          </a:p>
        </p:txBody>
      </p:sp>
      <p:pic>
        <p:nvPicPr>
          <p:cNvPr id="265" name="Picture 26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AD45D5A2-9A42-E252-C5EF-ED6DD75D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" t="28379" r="7268" b="4545"/>
          <a:stretch/>
        </p:blipFill>
        <p:spPr>
          <a:xfrm>
            <a:off x="250806" y="1000231"/>
            <a:ext cx="2869200" cy="1592587"/>
          </a:xfrm>
          <a:prstGeom prst="rect">
            <a:avLst/>
          </a:prstGeom>
        </p:spPr>
      </p:pic>
      <p:pic>
        <p:nvPicPr>
          <p:cNvPr id="266" name="Picture 26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BCEBDA3-1B27-1610-3622-5595C4F39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4" t="22990" r="11389" b="73851"/>
          <a:stretch/>
        </p:blipFill>
        <p:spPr>
          <a:xfrm>
            <a:off x="383841" y="892503"/>
            <a:ext cx="2606400" cy="75641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C99F429C-F7D4-1A8C-F95D-9885C5EDCF9D}"/>
              </a:ext>
            </a:extLst>
          </p:cNvPr>
          <p:cNvSpPr txBox="1"/>
          <p:nvPr/>
        </p:nvSpPr>
        <p:spPr>
          <a:xfrm>
            <a:off x="1868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9DD81C0-041A-70A5-4533-8FB1095AC85A}"/>
              </a:ext>
            </a:extLst>
          </p:cNvPr>
          <p:cNvSpPr txBox="1"/>
          <p:nvPr/>
        </p:nvSpPr>
        <p:spPr>
          <a:xfrm>
            <a:off x="3712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FE4D3E3-59E0-0792-B51B-FFFD3DCFA017}"/>
              </a:ext>
            </a:extLst>
          </p:cNvPr>
          <p:cNvSpPr txBox="1"/>
          <p:nvPr/>
        </p:nvSpPr>
        <p:spPr>
          <a:xfrm>
            <a:off x="5555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3098A7F-944C-DD94-32FC-A246E864097C}"/>
              </a:ext>
            </a:extLst>
          </p:cNvPr>
          <p:cNvSpPr txBox="1"/>
          <p:nvPr/>
        </p:nvSpPr>
        <p:spPr>
          <a:xfrm>
            <a:off x="7399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00B3EF14-ACCC-2094-92A3-C1A0787B3C99}"/>
              </a:ext>
            </a:extLst>
          </p:cNvPr>
          <p:cNvSpPr txBox="1"/>
          <p:nvPr/>
        </p:nvSpPr>
        <p:spPr>
          <a:xfrm>
            <a:off x="9243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5AF53A2-03F0-257B-6213-EE67CB4C2574}"/>
              </a:ext>
            </a:extLst>
          </p:cNvPr>
          <p:cNvSpPr txBox="1"/>
          <p:nvPr/>
        </p:nvSpPr>
        <p:spPr>
          <a:xfrm>
            <a:off x="110867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8D56FB3-4D26-E440-6D0B-B26CD64813BB}"/>
              </a:ext>
            </a:extLst>
          </p:cNvPr>
          <p:cNvSpPr txBox="1"/>
          <p:nvPr/>
        </p:nvSpPr>
        <p:spPr>
          <a:xfrm>
            <a:off x="129303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5735FE0-7EDF-A6FA-3653-AF7DCECC7387}"/>
              </a:ext>
            </a:extLst>
          </p:cNvPr>
          <p:cNvSpPr txBox="1"/>
          <p:nvPr/>
        </p:nvSpPr>
        <p:spPr>
          <a:xfrm>
            <a:off x="147739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7593B0-AE55-09D4-A92C-A017A3CF13A7}"/>
              </a:ext>
            </a:extLst>
          </p:cNvPr>
          <p:cNvSpPr txBox="1"/>
          <p:nvPr/>
        </p:nvSpPr>
        <p:spPr>
          <a:xfrm>
            <a:off x="166175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0910FA1-F61E-D6C1-F6B7-98CDA1950013}"/>
              </a:ext>
            </a:extLst>
          </p:cNvPr>
          <p:cNvSpPr txBox="1"/>
          <p:nvPr/>
        </p:nvSpPr>
        <p:spPr>
          <a:xfrm>
            <a:off x="1846116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ED06A80-0CF9-98E2-3432-E7ECA55F02BA}"/>
              </a:ext>
            </a:extLst>
          </p:cNvPr>
          <p:cNvSpPr txBox="1"/>
          <p:nvPr/>
        </p:nvSpPr>
        <p:spPr>
          <a:xfrm>
            <a:off x="2030475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DC85550-B4E8-E9DF-6487-528E9B0513FF}"/>
              </a:ext>
            </a:extLst>
          </p:cNvPr>
          <p:cNvSpPr txBox="1"/>
          <p:nvPr/>
        </p:nvSpPr>
        <p:spPr>
          <a:xfrm>
            <a:off x="2214834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11DC39E-244B-6E69-399B-C7263D03EC1B}"/>
              </a:ext>
            </a:extLst>
          </p:cNvPr>
          <p:cNvSpPr txBox="1"/>
          <p:nvPr/>
        </p:nvSpPr>
        <p:spPr>
          <a:xfrm>
            <a:off x="2399193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6229418-B1CB-9F2F-BACB-17A1A4F63114}"/>
              </a:ext>
            </a:extLst>
          </p:cNvPr>
          <p:cNvSpPr txBox="1"/>
          <p:nvPr/>
        </p:nvSpPr>
        <p:spPr>
          <a:xfrm>
            <a:off x="2583552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AE928E2-8BC9-9BA6-CA1C-DB5933C04602}"/>
              </a:ext>
            </a:extLst>
          </p:cNvPr>
          <p:cNvSpPr txBox="1"/>
          <p:nvPr/>
        </p:nvSpPr>
        <p:spPr>
          <a:xfrm>
            <a:off x="2767909" y="720832"/>
            <a:ext cx="407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34871CB-09A1-F054-A893-75C8668EF298}"/>
              </a:ext>
            </a:extLst>
          </p:cNvPr>
          <p:cNvSpPr txBox="1"/>
          <p:nvPr/>
        </p:nvSpPr>
        <p:spPr>
          <a:xfrm>
            <a:off x="1378738" y="584781"/>
            <a:ext cx="616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[%]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20D8AAC-E71B-0CDB-209C-5D6FFDC369DA}"/>
              </a:ext>
            </a:extLst>
          </p:cNvPr>
          <p:cNvSpPr txBox="1"/>
          <p:nvPr/>
        </p:nvSpPr>
        <p:spPr>
          <a:xfrm>
            <a:off x="-83151" y="-65388"/>
            <a:ext cx="320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ERA5 variables to use in the data-driven model 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to represent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orography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888A4472-80F1-AEBB-E14B-96B16B5F32F1}"/>
              </a:ext>
            </a:extLst>
          </p:cNvPr>
          <p:cNvCxnSpPr>
            <a:cxnSpLocks/>
          </p:cNvCxnSpPr>
          <p:nvPr/>
        </p:nvCxnSpPr>
        <p:spPr>
          <a:xfrm>
            <a:off x="528064" y="3608125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E1652A25-62B3-52DF-2004-5931FE937DFC}"/>
              </a:ext>
            </a:extLst>
          </p:cNvPr>
          <p:cNvSpPr txBox="1"/>
          <p:nvPr/>
        </p:nvSpPr>
        <p:spPr>
          <a:xfrm>
            <a:off x="-83151" y="444014"/>
            <a:ext cx="3203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Slope of sub-grid scale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15112A6-9B94-247C-259C-82060EAA78B2}"/>
              </a:ext>
            </a:extLst>
          </p:cNvPr>
          <p:cNvSpPr txBox="1"/>
          <p:nvPr/>
        </p:nvSpPr>
        <p:spPr>
          <a:xfrm>
            <a:off x="-83151" y="2896007"/>
            <a:ext cx="32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Standard deviation of the filtered sub-grid orography</a:t>
            </a:r>
            <a:endParaRPr lang="en-GB" sz="8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471310A-7732-2521-EA5D-EACC735660CB}"/>
              </a:ext>
            </a:extLst>
          </p:cNvPr>
          <p:cNvSpPr txBox="1"/>
          <p:nvPr/>
        </p:nvSpPr>
        <p:spPr>
          <a:xfrm>
            <a:off x="-215985" y="10292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F2771EA-D20C-E9E4-50C6-EC091253AABD}"/>
              </a:ext>
            </a:extLst>
          </p:cNvPr>
          <p:cNvSpPr txBox="1"/>
          <p:nvPr/>
        </p:nvSpPr>
        <p:spPr>
          <a:xfrm>
            <a:off x="-215985" y="16172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8559D99-A483-30CB-06F4-0F8C4C535BD9}"/>
              </a:ext>
            </a:extLst>
          </p:cNvPr>
          <p:cNvSpPr txBox="1"/>
          <p:nvPr/>
        </p:nvSpPr>
        <p:spPr>
          <a:xfrm>
            <a:off x="-215985" y="21239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B7C8A92-F36B-D01D-BF23-E8D745107B49}"/>
              </a:ext>
            </a:extLst>
          </p:cNvPr>
          <p:cNvSpPr txBox="1"/>
          <p:nvPr/>
        </p:nvSpPr>
        <p:spPr>
          <a:xfrm>
            <a:off x="395594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F51F747-D2AE-B2F4-710A-8D2035E520F4}"/>
              </a:ext>
            </a:extLst>
          </p:cNvPr>
          <p:cNvSpPr txBox="1"/>
          <p:nvPr/>
        </p:nvSpPr>
        <p:spPr>
          <a:xfrm>
            <a:off x="1215088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F186050-7DC6-5B5A-758F-07118DDC2B21}"/>
              </a:ext>
            </a:extLst>
          </p:cNvPr>
          <p:cNvSpPr txBox="1"/>
          <p:nvPr/>
        </p:nvSpPr>
        <p:spPr>
          <a:xfrm>
            <a:off x="2028887" y="2548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2024-04-05T07:46:44Z</dcterms:created>
  <dcterms:modified xsi:type="dcterms:W3CDTF">2025-05-26T06:00:50Z</dcterms:modified>
</cp:coreProperties>
</file>