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33CC33"/>
    <a:srgbClr val="0000FF"/>
    <a:srgbClr val="D6A300"/>
    <a:srgbClr val="FFEEB9"/>
    <a:srgbClr val="FFCC00"/>
    <a:srgbClr val="9900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10EC4-EC4F-48D0-B56B-3A781616BE78}" v="368" dt="2025-05-21T20:49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21T20:55:51.789" v="4384" actId="20577"/>
      <pc:docMkLst>
        <pc:docMk/>
      </pc:docMkLst>
      <pc:sldChg chg="addSp delSp modSp mod">
        <pc:chgData name="Fatima Pillosu" userId="a6295d4dc9e22643" providerId="LiveId" clId="{3A410EC4-EC4F-48D0-B56B-3A781616BE78}" dt="2025-05-21T20:55:51.789" v="4384" actId="20577"/>
        <pc:sldMkLst>
          <pc:docMk/>
          <pc:sldMk cId="1573992039" sldId="256"/>
        </pc:sldMkLst>
        <pc:spChg chg="add del mod">
          <ac:chgData name="Fatima Pillosu" userId="a6295d4dc9e22643" providerId="LiveId" clId="{3A410EC4-EC4F-48D0-B56B-3A781616BE78}" dt="2025-05-21T15:48:35.667" v="1889" actId="478"/>
          <ac:spMkLst>
            <pc:docMk/>
            <pc:sldMk cId="1573992039" sldId="256"/>
            <ac:spMk id="2" creationId="{4FA734C1-2805-5F65-12F5-33740241BA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3" creationId="{D1E0E47A-DAA8-714D-C8A3-BA89D98B7BCF}"/>
          </ac:spMkLst>
        </pc:spChg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5" creationId="{D4A499F2-3420-098E-60B9-2B0BAC6336D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8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9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1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2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3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54:49.779" v="4298" actId="208"/>
          <ac:spMkLst>
            <pc:docMk/>
            <pc:sldMk cId="1573992039" sldId="256"/>
            <ac:spMk id="15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6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7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8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9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0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1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2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3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4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5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0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4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5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6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7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0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1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48" creationId="{9D4C28E0-97DE-3DC8-9344-F610BE62157D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1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3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5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8" creationId="{16D7E8D5-094D-0801-2477-66BD27467E33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0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1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28:28.941" v="2543" actId="478"/>
          <ac:spMkLst>
            <pc:docMk/>
            <pc:sldMk cId="1573992039" sldId="256"/>
            <ac:spMk id="63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mod">
          <ac:chgData name="Fatima Pillosu" userId="a6295d4dc9e22643" providerId="LiveId" clId="{3A410EC4-EC4F-48D0-B56B-3A781616BE78}" dt="2025-05-21T20:54:09.197" v="4293" actId="20577"/>
          <ac:spMkLst>
            <pc:docMk/>
            <pc:sldMk cId="1573992039" sldId="256"/>
            <ac:spMk id="67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20:55:51.789" v="4384" actId="20577"/>
          <ac:spMkLst>
            <pc:docMk/>
            <pc:sldMk cId="1573992039" sldId="256"/>
            <ac:spMk id="68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69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0" creationId="{B1940D53-3C6E-6D27-9506-1D87AA4FEE77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21T20:53:49.040" v="4254" actId="20577"/>
          <ac:spMkLst>
            <pc:docMk/>
            <pc:sldMk cId="1573992039" sldId="256"/>
            <ac:spMk id="71" creationId="{D1E0E47A-DAA8-714D-C8A3-BA89D98B7BC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2" creationId="{D4A499F2-3420-098E-60B9-2B0BAC6336D7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3" creationId="{886A253C-800A-4473-19A4-5EC96B3D6DA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4" creationId="{45D0985C-F9DF-B9B3-B1C7-2B26D82A8FD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3A410EC4-EC4F-48D0-B56B-3A781616BE78}" dt="2025-05-21T16:36:42.010" v="3070" actId="478"/>
          <ac:spMkLst>
            <pc:docMk/>
            <pc:sldMk cId="1573992039" sldId="256"/>
            <ac:spMk id="76" creationId="{BFD4DB84-9165-F8E9-8C43-8A1991CD5349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">
          <ac:chgData name="Fatima Pillosu" userId="a6295d4dc9e22643" providerId="LiveId" clId="{3A410EC4-EC4F-48D0-B56B-3A781616BE78}" dt="2025-05-21T19:29:56.763" v="3311" actId="478"/>
          <ac:spMkLst>
            <pc:docMk/>
            <pc:sldMk cId="1573992039" sldId="256"/>
            <ac:spMk id="92" creationId="{07DDFBD6-F512-B88F-89BA-B2B4B615E8D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3" creationId="{ADEEF2B1-EBC8-9F1F-6B1F-DD1E6A4ADDB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5" creationId="{F1CE41FF-7B22-BB87-5437-9C5A6D9C40EA}"/>
          </ac:spMkLst>
        </pc:spChg>
        <pc:spChg chg="add del">
          <ac:chgData name="Fatima Pillosu" userId="a6295d4dc9e22643" providerId="LiveId" clId="{3A410EC4-EC4F-48D0-B56B-3A781616BE78}" dt="2025-05-21T19:51:13.897" v="3580" actId="478"/>
          <ac:spMkLst>
            <pc:docMk/>
            <pc:sldMk cId="1573992039" sldId="256"/>
            <ac:spMk id="96" creationId="{CFCF93AD-D20C-2FFE-F7D4-45E7E684237E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5" creationId="{7160EB10-8701-2F92-B2E3-BD9975B33EA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3A410EC4-EC4F-48D0-B56B-3A781616BE78}" dt="2025-05-21T20:45:34.340" v="4048" actId="478"/>
          <ac:spMkLst>
            <pc:docMk/>
            <pc:sldMk cId="1573992039" sldId="256"/>
            <ac:spMk id="107" creationId="{26821CA1-6A7F-1F8A-5609-0E8FD6FF92E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8" creationId="{4ABA71F5-F7CE-E653-5451-1F27E1EA51A4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9" creationId="{65533EAA-5F83-EA70-6747-5F625123CB0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0" creationId="{545E5C43-F926-13EA-70BE-CA710E33D01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6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7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8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9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0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1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2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4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5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6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7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8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9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0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1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2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3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4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5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8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9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0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3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4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5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7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8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9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0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7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0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2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4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7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9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0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1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2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6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7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8" creationId="{A9247617-4953-BE67-FB86-8B8661D3D4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mod">
          <ac:chgData name="Fatima Pillosu" userId="a6295d4dc9e22643" providerId="LiveId" clId="{3A410EC4-EC4F-48D0-B56B-3A781616BE78}" dt="2025-05-21T20:55:02.870" v="4301" actId="1037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7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8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5:06.690" v="4302" actId="1035"/>
          <ac:cxnSpMkLst>
            <pc:docMk/>
            <pc:sldMk cId="1573992039" sldId="256"/>
            <ac:cxnSpMk id="32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21T20:54:40.535" v="4296" actId="1582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2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3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4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5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6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7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49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0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2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4" creationId="{9C8F36A9-FFBF-D2AF-D86B-DB32A664D134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6" creationId="{3E482B56-9FB4-F1B3-4505-6BC8857291E6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7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4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5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6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33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6" creationId="{B2C1CE0F-B65B-E765-A9D2-B1606CE67DD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7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1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2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1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2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3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4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5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6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8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9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1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3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5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6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8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3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4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3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63D7830-3EC5-1488-4779-4B842624939D}"/>
              </a:ext>
            </a:extLst>
          </p:cNvPr>
          <p:cNvSpPr/>
          <p:nvPr/>
        </p:nvSpPr>
        <p:spPr>
          <a:xfrm>
            <a:off x="744154" y="1389838"/>
            <a:ext cx="625278" cy="1307389"/>
          </a:xfrm>
          <a:custGeom>
            <a:avLst/>
            <a:gdLst>
              <a:gd name="connsiteX0" fmla="*/ 9426 w 503194"/>
              <a:gd name="connsiteY0" fmla="*/ 1292227 h 1292227"/>
              <a:gd name="connsiteX1" fmla="*/ 4713 w 503194"/>
              <a:gd name="connsiteY1" fmla="*/ 844454 h 1292227"/>
              <a:gd name="connsiteX2" fmla="*/ 7070 w 503194"/>
              <a:gd name="connsiteY2" fmla="*/ 540440 h 1292227"/>
              <a:gd name="connsiteX3" fmla="*/ 2356 w 503194"/>
              <a:gd name="connsiteY3" fmla="*/ 351904 h 1292227"/>
              <a:gd name="connsiteX4" fmla="*/ 14140 w 503194"/>
              <a:gd name="connsiteY4" fmla="*/ 113877 h 1292227"/>
              <a:gd name="connsiteX5" fmla="*/ 49490 w 503194"/>
              <a:gd name="connsiteY5" fmla="*/ 10182 h 1292227"/>
              <a:gd name="connsiteX6" fmla="*/ 101338 w 503194"/>
              <a:gd name="connsiteY6" fmla="*/ 19609 h 1292227"/>
              <a:gd name="connsiteX7" fmla="*/ 181466 w 503194"/>
              <a:gd name="connsiteY7" fmla="*/ 149227 h 1292227"/>
              <a:gd name="connsiteX8" fmla="*/ 238026 w 503194"/>
              <a:gd name="connsiteY8" fmla="*/ 290629 h 1292227"/>
              <a:gd name="connsiteX9" fmla="*/ 320511 w 503194"/>
              <a:gd name="connsiteY9" fmla="*/ 531013 h 1292227"/>
              <a:gd name="connsiteX10" fmla="*/ 405352 w 503194"/>
              <a:gd name="connsiteY10" fmla="*/ 724262 h 1292227"/>
              <a:gd name="connsiteX11" fmla="*/ 480767 w 503194"/>
              <a:gd name="connsiteY11" fmla="*/ 905728 h 1292227"/>
              <a:gd name="connsiteX12" fmla="*/ 499620 w 503194"/>
              <a:gd name="connsiteY12" fmla="*/ 945792 h 1292227"/>
              <a:gd name="connsiteX13" fmla="*/ 419492 w 503194"/>
              <a:gd name="connsiteY13" fmla="*/ 1037704 h 1292227"/>
              <a:gd name="connsiteX14" fmla="*/ 320511 w 503194"/>
              <a:gd name="connsiteY14" fmla="*/ 1108405 h 1292227"/>
              <a:gd name="connsiteX15" fmla="*/ 162612 w 503194"/>
              <a:gd name="connsiteY15" fmla="*/ 1169679 h 1292227"/>
              <a:gd name="connsiteX16" fmla="*/ 77771 w 503194"/>
              <a:gd name="connsiteY16" fmla="*/ 1186176 h 1292227"/>
              <a:gd name="connsiteX17" fmla="*/ 0 w 503194"/>
              <a:gd name="connsiteY17" fmla="*/ 1188533 h 1292227"/>
              <a:gd name="connsiteX0" fmla="*/ 4713 w 503194"/>
              <a:gd name="connsiteY0" fmla="*/ 844454 h 1188794"/>
              <a:gd name="connsiteX1" fmla="*/ 7070 w 503194"/>
              <a:gd name="connsiteY1" fmla="*/ 540440 h 1188794"/>
              <a:gd name="connsiteX2" fmla="*/ 2356 w 503194"/>
              <a:gd name="connsiteY2" fmla="*/ 351904 h 1188794"/>
              <a:gd name="connsiteX3" fmla="*/ 14140 w 503194"/>
              <a:gd name="connsiteY3" fmla="*/ 113877 h 1188794"/>
              <a:gd name="connsiteX4" fmla="*/ 49490 w 503194"/>
              <a:gd name="connsiteY4" fmla="*/ 10182 h 1188794"/>
              <a:gd name="connsiteX5" fmla="*/ 101338 w 503194"/>
              <a:gd name="connsiteY5" fmla="*/ 19609 h 1188794"/>
              <a:gd name="connsiteX6" fmla="*/ 181466 w 503194"/>
              <a:gd name="connsiteY6" fmla="*/ 149227 h 1188794"/>
              <a:gd name="connsiteX7" fmla="*/ 238026 w 503194"/>
              <a:gd name="connsiteY7" fmla="*/ 290629 h 1188794"/>
              <a:gd name="connsiteX8" fmla="*/ 320511 w 503194"/>
              <a:gd name="connsiteY8" fmla="*/ 531013 h 1188794"/>
              <a:gd name="connsiteX9" fmla="*/ 405352 w 503194"/>
              <a:gd name="connsiteY9" fmla="*/ 724262 h 1188794"/>
              <a:gd name="connsiteX10" fmla="*/ 480767 w 503194"/>
              <a:gd name="connsiteY10" fmla="*/ 905728 h 1188794"/>
              <a:gd name="connsiteX11" fmla="*/ 499620 w 503194"/>
              <a:gd name="connsiteY11" fmla="*/ 945792 h 1188794"/>
              <a:gd name="connsiteX12" fmla="*/ 419492 w 503194"/>
              <a:gd name="connsiteY12" fmla="*/ 1037704 h 1188794"/>
              <a:gd name="connsiteX13" fmla="*/ 320511 w 503194"/>
              <a:gd name="connsiteY13" fmla="*/ 1108405 h 1188794"/>
              <a:gd name="connsiteX14" fmla="*/ 162612 w 503194"/>
              <a:gd name="connsiteY14" fmla="*/ 1169679 h 1188794"/>
              <a:gd name="connsiteX15" fmla="*/ 77771 w 503194"/>
              <a:gd name="connsiteY15" fmla="*/ 1186176 h 1188794"/>
              <a:gd name="connsiteX16" fmla="*/ 0 w 503194"/>
              <a:gd name="connsiteY16" fmla="*/ 1188533 h 1188794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17" fmla="*/ 12 w 505563"/>
              <a:gd name="connsiteY17" fmla="*/ 1195602 h 1195602"/>
              <a:gd name="connsiteX0" fmla="*/ 12 w 629607"/>
              <a:gd name="connsiteY0" fmla="*/ 1195602 h 1195602"/>
              <a:gd name="connsiteX1" fmla="*/ 9439 w 629607"/>
              <a:gd name="connsiteY1" fmla="*/ 540440 h 1195602"/>
              <a:gd name="connsiteX2" fmla="*/ 4725 w 629607"/>
              <a:gd name="connsiteY2" fmla="*/ 351904 h 1195602"/>
              <a:gd name="connsiteX3" fmla="*/ 16509 w 629607"/>
              <a:gd name="connsiteY3" fmla="*/ 113877 h 1195602"/>
              <a:gd name="connsiteX4" fmla="*/ 51859 w 629607"/>
              <a:gd name="connsiteY4" fmla="*/ 10182 h 1195602"/>
              <a:gd name="connsiteX5" fmla="*/ 103707 w 629607"/>
              <a:gd name="connsiteY5" fmla="*/ 19609 h 1195602"/>
              <a:gd name="connsiteX6" fmla="*/ 183835 w 629607"/>
              <a:gd name="connsiteY6" fmla="*/ 149227 h 1195602"/>
              <a:gd name="connsiteX7" fmla="*/ 240395 w 629607"/>
              <a:gd name="connsiteY7" fmla="*/ 290629 h 1195602"/>
              <a:gd name="connsiteX8" fmla="*/ 322880 w 629607"/>
              <a:gd name="connsiteY8" fmla="*/ 531013 h 1195602"/>
              <a:gd name="connsiteX9" fmla="*/ 407721 w 629607"/>
              <a:gd name="connsiteY9" fmla="*/ 724262 h 1195602"/>
              <a:gd name="connsiteX10" fmla="*/ 483136 w 629607"/>
              <a:gd name="connsiteY10" fmla="*/ 905728 h 1195602"/>
              <a:gd name="connsiteX11" fmla="*/ 628989 w 629607"/>
              <a:gd name="connsiteY11" fmla="*/ 1125180 h 1195602"/>
              <a:gd name="connsiteX12" fmla="*/ 421861 w 629607"/>
              <a:gd name="connsiteY12" fmla="*/ 1037704 h 1195602"/>
              <a:gd name="connsiteX13" fmla="*/ 322880 w 629607"/>
              <a:gd name="connsiteY13" fmla="*/ 1108405 h 1195602"/>
              <a:gd name="connsiteX14" fmla="*/ 164981 w 629607"/>
              <a:gd name="connsiteY14" fmla="*/ 1169679 h 1195602"/>
              <a:gd name="connsiteX15" fmla="*/ 80140 w 629607"/>
              <a:gd name="connsiteY15" fmla="*/ 1186176 h 1195602"/>
              <a:gd name="connsiteX16" fmla="*/ 2369 w 629607"/>
              <a:gd name="connsiteY16" fmla="*/ 1188533 h 1195602"/>
              <a:gd name="connsiteX17" fmla="*/ 12 w 629607"/>
              <a:gd name="connsiteY17" fmla="*/ 1195602 h 1195602"/>
              <a:gd name="connsiteX0" fmla="*/ 12 w 658638"/>
              <a:gd name="connsiteY0" fmla="*/ 1195602 h 1231481"/>
              <a:gd name="connsiteX1" fmla="*/ 9439 w 658638"/>
              <a:gd name="connsiteY1" fmla="*/ 540440 h 1231481"/>
              <a:gd name="connsiteX2" fmla="*/ 4725 w 658638"/>
              <a:gd name="connsiteY2" fmla="*/ 351904 h 1231481"/>
              <a:gd name="connsiteX3" fmla="*/ 16509 w 658638"/>
              <a:gd name="connsiteY3" fmla="*/ 113877 h 1231481"/>
              <a:gd name="connsiteX4" fmla="*/ 51859 w 658638"/>
              <a:gd name="connsiteY4" fmla="*/ 10182 h 1231481"/>
              <a:gd name="connsiteX5" fmla="*/ 103707 w 658638"/>
              <a:gd name="connsiteY5" fmla="*/ 19609 h 1231481"/>
              <a:gd name="connsiteX6" fmla="*/ 183835 w 658638"/>
              <a:gd name="connsiteY6" fmla="*/ 149227 h 1231481"/>
              <a:gd name="connsiteX7" fmla="*/ 240395 w 658638"/>
              <a:gd name="connsiteY7" fmla="*/ 290629 h 1231481"/>
              <a:gd name="connsiteX8" fmla="*/ 322880 w 658638"/>
              <a:gd name="connsiteY8" fmla="*/ 531013 h 1231481"/>
              <a:gd name="connsiteX9" fmla="*/ 407721 w 658638"/>
              <a:gd name="connsiteY9" fmla="*/ 724262 h 1231481"/>
              <a:gd name="connsiteX10" fmla="*/ 483136 w 658638"/>
              <a:gd name="connsiteY10" fmla="*/ 905728 h 1231481"/>
              <a:gd name="connsiteX11" fmla="*/ 628989 w 658638"/>
              <a:gd name="connsiteY11" fmla="*/ 1125180 h 1231481"/>
              <a:gd name="connsiteX12" fmla="*/ 629823 w 658638"/>
              <a:gd name="connsiteY12" fmla="*/ 1231379 h 1231481"/>
              <a:gd name="connsiteX13" fmla="*/ 322880 w 658638"/>
              <a:gd name="connsiteY13" fmla="*/ 1108405 h 1231481"/>
              <a:gd name="connsiteX14" fmla="*/ 164981 w 658638"/>
              <a:gd name="connsiteY14" fmla="*/ 1169679 h 1231481"/>
              <a:gd name="connsiteX15" fmla="*/ 80140 w 658638"/>
              <a:gd name="connsiteY15" fmla="*/ 1186176 h 1231481"/>
              <a:gd name="connsiteX16" fmla="*/ 2369 w 658638"/>
              <a:gd name="connsiteY16" fmla="*/ 1188533 h 1231481"/>
              <a:gd name="connsiteX17" fmla="*/ 12 w 658638"/>
              <a:gd name="connsiteY17" fmla="*/ 1195602 h 1231481"/>
              <a:gd name="connsiteX0" fmla="*/ 12 w 640125"/>
              <a:gd name="connsiteY0" fmla="*/ 1195602 h 1243726"/>
              <a:gd name="connsiteX1" fmla="*/ 9439 w 640125"/>
              <a:gd name="connsiteY1" fmla="*/ 540440 h 1243726"/>
              <a:gd name="connsiteX2" fmla="*/ 4725 w 640125"/>
              <a:gd name="connsiteY2" fmla="*/ 351904 h 1243726"/>
              <a:gd name="connsiteX3" fmla="*/ 16509 w 640125"/>
              <a:gd name="connsiteY3" fmla="*/ 113877 h 1243726"/>
              <a:gd name="connsiteX4" fmla="*/ 51859 w 640125"/>
              <a:gd name="connsiteY4" fmla="*/ 10182 h 1243726"/>
              <a:gd name="connsiteX5" fmla="*/ 103707 w 640125"/>
              <a:gd name="connsiteY5" fmla="*/ 19609 h 1243726"/>
              <a:gd name="connsiteX6" fmla="*/ 183835 w 640125"/>
              <a:gd name="connsiteY6" fmla="*/ 149227 h 1243726"/>
              <a:gd name="connsiteX7" fmla="*/ 240395 w 640125"/>
              <a:gd name="connsiteY7" fmla="*/ 290629 h 1243726"/>
              <a:gd name="connsiteX8" fmla="*/ 322880 w 640125"/>
              <a:gd name="connsiteY8" fmla="*/ 531013 h 1243726"/>
              <a:gd name="connsiteX9" fmla="*/ 407721 w 640125"/>
              <a:gd name="connsiteY9" fmla="*/ 724262 h 1243726"/>
              <a:gd name="connsiteX10" fmla="*/ 483136 w 640125"/>
              <a:gd name="connsiteY10" fmla="*/ 905728 h 1243726"/>
              <a:gd name="connsiteX11" fmla="*/ 628989 w 640125"/>
              <a:gd name="connsiteY11" fmla="*/ 1125180 h 1243726"/>
              <a:gd name="connsiteX12" fmla="*/ 629823 w 640125"/>
              <a:gd name="connsiteY12" fmla="*/ 1231379 h 1243726"/>
              <a:gd name="connsiteX13" fmla="*/ 322880 w 640125"/>
              <a:gd name="connsiteY13" fmla="*/ 1108405 h 1243726"/>
              <a:gd name="connsiteX14" fmla="*/ 164981 w 640125"/>
              <a:gd name="connsiteY14" fmla="*/ 1169679 h 1243726"/>
              <a:gd name="connsiteX15" fmla="*/ 80140 w 640125"/>
              <a:gd name="connsiteY15" fmla="*/ 1186176 h 1243726"/>
              <a:gd name="connsiteX16" fmla="*/ 2369 w 640125"/>
              <a:gd name="connsiteY16" fmla="*/ 1188533 h 1243726"/>
              <a:gd name="connsiteX17" fmla="*/ 12 w 640125"/>
              <a:gd name="connsiteY17" fmla="*/ 1195602 h 1243726"/>
              <a:gd name="connsiteX0" fmla="*/ 12 w 654721"/>
              <a:gd name="connsiteY0" fmla="*/ 1195602 h 1231428"/>
              <a:gd name="connsiteX1" fmla="*/ 9439 w 654721"/>
              <a:gd name="connsiteY1" fmla="*/ 540440 h 1231428"/>
              <a:gd name="connsiteX2" fmla="*/ 4725 w 654721"/>
              <a:gd name="connsiteY2" fmla="*/ 351904 h 1231428"/>
              <a:gd name="connsiteX3" fmla="*/ 16509 w 654721"/>
              <a:gd name="connsiteY3" fmla="*/ 113877 h 1231428"/>
              <a:gd name="connsiteX4" fmla="*/ 51859 w 654721"/>
              <a:gd name="connsiteY4" fmla="*/ 10182 h 1231428"/>
              <a:gd name="connsiteX5" fmla="*/ 103707 w 654721"/>
              <a:gd name="connsiteY5" fmla="*/ 19609 h 1231428"/>
              <a:gd name="connsiteX6" fmla="*/ 183835 w 654721"/>
              <a:gd name="connsiteY6" fmla="*/ 149227 h 1231428"/>
              <a:gd name="connsiteX7" fmla="*/ 240395 w 654721"/>
              <a:gd name="connsiteY7" fmla="*/ 290629 h 1231428"/>
              <a:gd name="connsiteX8" fmla="*/ 322880 w 654721"/>
              <a:gd name="connsiteY8" fmla="*/ 531013 h 1231428"/>
              <a:gd name="connsiteX9" fmla="*/ 407721 w 654721"/>
              <a:gd name="connsiteY9" fmla="*/ 724262 h 1231428"/>
              <a:gd name="connsiteX10" fmla="*/ 483136 w 654721"/>
              <a:gd name="connsiteY10" fmla="*/ 905728 h 1231428"/>
              <a:gd name="connsiteX11" fmla="*/ 619464 w 654721"/>
              <a:gd name="connsiteY11" fmla="*/ 1120418 h 1231428"/>
              <a:gd name="connsiteX12" fmla="*/ 629823 w 654721"/>
              <a:gd name="connsiteY12" fmla="*/ 1231379 h 1231428"/>
              <a:gd name="connsiteX13" fmla="*/ 322880 w 654721"/>
              <a:gd name="connsiteY13" fmla="*/ 1108405 h 1231428"/>
              <a:gd name="connsiteX14" fmla="*/ 164981 w 654721"/>
              <a:gd name="connsiteY14" fmla="*/ 1169679 h 1231428"/>
              <a:gd name="connsiteX15" fmla="*/ 80140 w 654721"/>
              <a:gd name="connsiteY15" fmla="*/ 1186176 h 1231428"/>
              <a:gd name="connsiteX16" fmla="*/ 2369 w 654721"/>
              <a:gd name="connsiteY16" fmla="*/ 1188533 h 1231428"/>
              <a:gd name="connsiteX17" fmla="*/ 12 w 654721"/>
              <a:gd name="connsiteY17" fmla="*/ 1195602 h 1231428"/>
              <a:gd name="connsiteX0" fmla="*/ 12 w 650415"/>
              <a:gd name="connsiteY0" fmla="*/ 1195602 h 1231431"/>
              <a:gd name="connsiteX1" fmla="*/ 9439 w 650415"/>
              <a:gd name="connsiteY1" fmla="*/ 540440 h 1231431"/>
              <a:gd name="connsiteX2" fmla="*/ 4725 w 650415"/>
              <a:gd name="connsiteY2" fmla="*/ 351904 h 1231431"/>
              <a:gd name="connsiteX3" fmla="*/ 16509 w 650415"/>
              <a:gd name="connsiteY3" fmla="*/ 113877 h 1231431"/>
              <a:gd name="connsiteX4" fmla="*/ 51859 w 650415"/>
              <a:gd name="connsiteY4" fmla="*/ 10182 h 1231431"/>
              <a:gd name="connsiteX5" fmla="*/ 103707 w 650415"/>
              <a:gd name="connsiteY5" fmla="*/ 19609 h 1231431"/>
              <a:gd name="connsiteX6" fmla="*/ 183835 w 650415"/>
              <a:gd name="connsiteY6" fmla="*/ 149227 h 1231431"/>
              <a:gd name="connsiteX7" fmla="*/ 240395 w 650415"/>
              <a:gd name="connsiteY7" fmla="*/ 290629 h 1231431"/>
              <a:gd name="connsiteX8" fmla="*/ 322880 w 650415"/>
              <a:gd name="connsiteY8" fmla="*/ 531013 h 1231431"/>
              <a:gd name="connsiteX9" fmla="*/ 407721 w 650415"/>
              <a:gd name="connsiteY9" fmla="*/ 724262 h 1231431"/>
              <a:gd name="connsiteX10" fmla="*/ 483136 w 650415"/>
              <a:gd name="connsiteY10" fmla="*/ 905728 h 1231431"/>
              <a:gd name="connsiteX11" fmla="*/ 619464 w 650415"/>
              <a:gd name="connsiteY11" fmla="*/ 1120418 h 1231431"/>
              <a:gd name="connsiteX12" fmla="*/ 629823 w 650415"/>
              <a:gd name="connsiteY12" fmla="*/ 1231379 h 1231431"/>
              <a:gd name="connsiteX13" fmla="*/ 322880 w 650415"/>
              <a:gd name="connsiteY13" fmla="*/ 1108405 h 1231431"/>
              <a:gd name="connsiteX14" fmla="*/ 164981 w 650415"/>
              <a:gd name="connsiteY14" fmla="*/ 1169679 h 1231431"/>
              <a:gd name="connsiteX15" fmla="*/ 80140 w 650415"/>
              <a:gd name="connsiteY15" fmla="*/ 1186176 h 1231431"/>
              <a:gd name="connsiteX16" fmla="*/ 2369 w 650415"/>
              <a:gd name="connsiteY16" fmla="*/ 1188533 h 1231431"/>
              <a:gd name="connsiteX17" fmla="*/ 12 w 650415"/>
              <a:gd name="connsiteY17" fmla="*/ 1195602 h 1231431"/>
              <a:gd name="connsiteX0" fmla="*/ 12 w 631756"/>
              <a:gd name="connsiteY0" fmla="*/ 1195602 h 1259989"/>
              <a:gd name="connsiteX1" fmla="*/ 9439 w 631756"/>
              <a:gd name="connsiteY1" fmla="*/ 540440 h 1259989"/>
              <a:gd name="connsiteX2" fmla="*/ 4725 w 631756"/>
              <a:gd name="connsiteY2" fmla="*/ 351904 h 1259989"/>
              <a:gd name="connsiteX3" fmla="*/ 16509 w 631756"/>
              <a:gd name="connsiteY3" fmla="*/ 113877 h 1259989"/>
              <a:gd name="connsiteX4" fmla="*/ 51859 w 631756"/>
              <a:gd name="connsiteY4" fmla="*/ 10182 h 1259989"/>
              <a:gd name="connsiteX5" fmla="*/ 103707 w 631756"/>
              <a:gd name="connsiteY5" fmla="*/ 19609 h 1259989"/>
              <a:gd name="connsiteX6" fmla="*/ 183835 w 631756"/>
              <a:gd name="connsiteY6" fmla="*/ 149227 h 1259989"/>
              <a:gd name="connsiteX7" fmla="*/ 240395 w 631756"/>
              <a:gd name="connsiteY7" fmla="*/ 290629 h 1259989"/>
              <a:gd name="connsiteX8" fmla="*/ 322880 w 631756"/>
              <a:gd name="connsiteY8" fmla="*/ 531013 h 1259989"/>
              <a:gd name="connsiteX9" fmla="*/ 407721 w 631756"/>
              <a:gd name="connsiteY9" fmla="*/ 724262 h 1259989"/>
              <a:gd name="connsiteX10" fmla="*/ 483136 w 631756"/>
              <a:gd name="connsiteY10" fmla="*/ 905728 h 1259989"/>
              <a:gd name="connsiteX11" fmla="*/ 619464 w 631756"/>
              <a:gd name="connsiteY11" fmla="*/ 1120418 h 1259989"/>
              <a:gd name="connsiteX12" fmla="*/ 591723 w 631756"/>
              <a:gd name="connsiteY12" fmla="*/ 1259954 h 1259989"/>
              <a:gd name="connsiteX13" fmla="*/ 322880 w 631756"/>
              <a:gd name="connsiteY13" fmla="*/ 1108405 h 1259989"/>
              <a:gd name="connsiteX14" fmla="*/ 164981 w 631756"/>
              <a:gd name="connsiteY14" fmla="*/ 1169679 h 1259989"/>
              <a:gd name="connsiteX15" fmla="*/ 80140 w 631756"/>
              <a:gd name="connsiteY15" fmla="*/ 1186176 h 1259989"/>
              <a:gd name="connsiteX16" fmla="*/ 2369 w 631756"/>
              <a:gd name="connsiteY16" fmla="*/ 1188533 h 1259989"/>
              <a:gd name="connsiteX17" fmla="*/ 12 w 631756"/>
              <a:gd name="connsiteY17" fmla="*/ 1195602 h 1259989"/>
              <a:gd name="connsiteX0" fmla="*/ 12 w 628135"/>
              <a:gd name="connsiteY0" fmla="*/ 1195602 h 1266448"/>
              <a:gd name="connsiteX1" fmla="*/ 9439 w 628135"/>
              <a:gd name="connsiteY1" fmla="*/ 540440 h 1266448"/>
              <a:gd name="connsiteX2" fmla="*/ 4725 w 628135"/>
              <a:gd name="connsiteY2" fmla="*/ 351904 h 1266448"/>
              <a:gd name="connsiteX3" fmla="*/ 16509 w 628135"/>
              <a:gd name="connsiteY3" fmla="*/ 113877 h 1266448"/>
              <a:gd name="connsiteX4" fmla="*/ 51859 w 628135"/>
              <a:gd name="connsiteY4" fmla="*/ 10182 h 1266448"/>
              <a:gd name="connsiteX5" fmla="*/ 103707 w 628135"/>
              <a:gd name="connsiteY5" fmla="*/ 19609 h 1266448"/>
              <a:gd name="connsiteX6" fmla="*/ 183835 w 628135"/>
              <a:gd name="connsiteY6" fmla="*/ 149227 h 1266448"/>
              <a:gd name="connsiteX7" fmla="*/ 240395 w 628135"/>
              <a:gd name="connsiteY7" fmla="*/ 290629 h 1266448"/>
              <a:gd name="connsiteX8" fmla="*/ 322880 w 628135"/>
              <a:gd name="connsiteY8" fmla="*/ 531013 h 1266448"/>
              <a:gd name="connsiteX9" fmla="*/ 407721 w 628135"/>
              <a:gd name="connsiteY9" fmla="*/ 724262 h 1266448"/>
              <a:gd name="connsiteX10" fmla="*/ 483136 w 628135"/>
              <a:gd name="connsiteY10" fmla="*/ 905728 h 1266448"/>
              <a:gd name="connsiteX11" fmla="*/ 619464 w 628135"/>
              <a:gd name="connsiteY11" fmla="*/ 1120418 h 1266448"/>
              <a:gd name="connsiteX12" fmla="*/ 591723 w 628135"/>
              <a:gd name="connsiteY12" fmla="*/ 1259954 h 1266448"/>
              <a:gd name="connsiteX13" fmla="*/ 322880 w 628135"/>
              <a:gd name="connsiteY13" fmla="*/ 1108405 h 1266448"/>
              <a:gd name="connsiteX14" fmla="*/ 164981 w 628135"/>
              <a:gd name="connsiteY14" fmla="*/ 1169679 h 1266448"/>
              <a:gd name="connsiteX15" fmla="*/ 80140 w 628135"/>
              <a:gd name="connsiteY15" fmla="*/ 1186176 h 1266448"/>
              <a:gd name="connsiteX16" fmla="*/ 2369 w 628135"/>
              <a:gd name="connsiteY16" fmla="*/ 1188533 h 1266448"/>
              <a:gd name="connsiteX17" fmla="*/ 12 w 628135"/>
              <a:gd name="connsiteY17" fmla="*/ 1195602 h 1266448"/>
              <a:gd name="connsiteX0" fmla="*/ 12 w 645095"/>
              <a:gd name="connsiteY0" fmla="*/ 1195602 h 1264903"/>
              <a:gd name="connsiteX1" fmla="*/ 9439 w 645095"/>
              <a:gd name="connsiteY1" fmla="*/ 540440 h 1264903"/>
              <a:gd name="connsiteX2" fmla="*/ 4725 w 645095"/>
              <a:gd name="connsiteY2" fmla="*/ 351904 h 1264903"/>
              <a:gd name="connsiteX3" fmla="*/ 16509 w 645095"/>
              <a:gd name="connsiteY3" fmla="*/ 113877 h 1264903"/>
              <a:gd name="connsiteX4" fmla="*/ 51859 w 645095"/>
              <a:gd name="connsiteY4" fmla="*/ 10182 h 1264903"/>
              <a:gd name="connsiteX5" fmla="*/ 103707 w 645095"/>
              <a:gd name="connsiteY5" fmla="*/ 19609 h 1264903"/>
              <a:gd name="connsiteX6" fmla="*/ 183835 w 645095"/>
              <a:gd name="connsiteY6" fmla="*/ 149227 h 1264903"/>
              <a:gd name="connsiteX7" fmla="*/ 240395 w 645095"/>
              <a:gd name="connsiteY7" fmla="*/ 290629 h 1264903"/>
              <a:gd name="connsiteX8" fmla="*/ 322880 w 645095"/>
              <a:gd name="connsiteY8" fmla="*/ 531013 h 1264903"/>
              <a:gd name="connsiteX9" fmla="*/ 407721 w 645095"/>
              <a:gd name="connsiteY9" fmla="*/ 724262 h 1264903"/>
              <a:gd name="connsiteX10" fmla="*/ 483136 w 645095"/>
              <a:gd name="connsiteY10" fmla="*/ 905728 h 1264903"/>
              <a:gd name="connsiteX11" fmla="*/ 619464 w 645095"/>
              <a:gd name="connsiteY11" fmla="*/ 1120418 h 1264903"/>
              <a:gd name="connsiteX12" fmla="*/ 625061 w 645095"/>
              <a:gd name="connsiteY12" fmla="*/ 1258367 h 1264903"/>
              <a:gd name="connsiteX13" fmla="*/ 322880 w 645095"/>
              <a:gd name="connsiteY13" fmla="*/ 1108405 h 1264903"/>
              <a:gd name="connsiteX14" fmla="*/ 164981 w 645095"/>
              <a:gd name="connsiteY14" fmla="*/ 1169679 h 1264903"/>
              <a:gd name="connsiteX15" fmla="*/ 80140 w 645095"/>
              <a:gd name="connsiteY15" fmla="*/ 1186176 h 1264903"/>
              <a:gd name="connsiteX16" fmla="*/ 2369 w 645095"/>
              <a:gd name="connsiteY16" fmla="*/ 1188533 h 1264903"/>
              <a:gd name="connsiteX17" fmla="*/ 12 w 645095"/>
              <a:gd name="connsiteY17" fmla="*/ 1195602 h 1264903"/>
              <a:gd name="connsiteX0" fmla="*/ 12 w 631273"/>
              <a:gd name="connsiteY0" fmla="*/ 1195602 h 1268824"/>
              <a:gd name="connsiteX1" fmla="*/ 9439 w 631273"/>
              <a:gd name="connsiteY1" fmla="*/ 540440 h 1268824"/>
              <a:gd name="connsiteX2" fmla="*/ 4725 w 631273"/>
              <a:gd name="connsiteY2" fmla="*/ 351904 h 1268824"/>
              <a:gd name="connsiteX3" fmla="*/ 16509 w 631273"/>
              <a:gd name="connsiteY3" fmla="*/ 113877 h 1268824"/>
              <a:gd name="connsiteX4" fmla="*/ 51859 w 631273"/>
              <a:gd name="connsiteY4" fmla="*/ 10182 h 1268824"/>
              <a:gd name="connsiteX5" fmla="*/ 103707 w 631273"/>
              <a:gd name="connsiteY5" fmla="*/ 19609 h 1268824"/>
              <a:gd name="connsiteX6" fmla="*/ 183835 w 631273"/>
              <a:gd name="connsiteY6" fmla="*/ 149227 h 1268824"/>
              <a:gd name="connsiteX7" fmla="*/ 240395 w 631273"/>
              <a:gd name="connsiteY7" fmla="*/ 290629 h 1268824"/>
              <a:gd name="connsiteX8" fmla="*/ 322880 w 631273"/>
              <a:gd name="connsiteY8" fmla="*/ 531013 h 1268824"/>
              <a:gd name="connsiteX9" fmla="*/ 407721 w 631273"/>
              <a:gd name="connsiteY9" fmla="*/ 724262 h 1268824"/>
              <a:gd name="connsiteX10" fmla="*/ 483136 w 631273"/>
              <a:gd name="connsiteY10" fmla="*/ 905728 h 1268824"/>
              <a:gd name="connsiteX11" fmla="*/ 619464 w 631273"/>
              <a:gd name="connsiteY11" fmla="*/ 1120418 h 1268824"/>
              <a:gd name="connsiteX12" fmla="*/ 625061 w 631273"/>
              <a:gd name="connsiteY12" fmla="*/ 1258367 h 1268824"/>
              <a:gd name="connsiteX13" fmla="*/ 322880 w 631273"/>
              <a:gd name="connsiteY13" fmla="*/ 1108405 h 1268824"/>
              <a:gd name="connsiteX14" fmla="*/ 164981 w 631273"/>
              <a:gd name="connsiteY14" fmla="*/ 1169679 h 1268824"/>
              <a:gd name="connsiteX15" fmla="*/ 80140 w 631273"/>
              <a:gd name="connsiteY15" fmla="*/ 1186176 h 1268824"/>
              <a:gd name="connsiteX16" fmla="*/ 2369 w 631273"/>
              <a:gd name="connsiteY16" fmla="*/ 1188533 h 1268824"/>
              <a:gd name="connsiteX17" fmla="*/ 12 w 631273"/>
              <a:gd name="connsiteY17" fmla="*/ 1195602 h 1268824"/>
              <a:gd name="connsiteX0" fmla="*/ 12 w 631716"/>
              <a:gd name="connsiteY0" fmla="*/ 1195602 h 1282906"/>
              <a:gd name="connsiteX1" fmla="*/ 9439 w 631716"/>
              <a:gd name="connsiteY1" fmla="*/ 540440 h 1282906"/>
              <a:gd name="connsiteX2" fmla="*/ 4725 w 631716"/>
              <a:gd name="connsiteY2" fmla="*/ 351904 h 1282906"/>
              <a:gd name="connsiteX3" fmla="*/ 16509 w 631716"/>
              <a:gd name="connsiteY3" fmla="*/ 113877 h 1282906"/>
              <a:gd name="connsiteX4" fmla="*/ 51859 w 631716"/>
              <a:gd name="connsiteY4" fmla="*/ 10182 h 1282906"/>
              <a:gd name="connsiteX5" fmla="*/ 103707 w 631716"/>
              <a:gd name="connsiteY5" fmla="*/ 19609 h 1282906"/>
              <a:gd name="connsiteX6" fmla="*/ 183835 w 631716"/>
              <a:gd name="connsiteY6" fmla="*/ 149227 h 1282906"/>
              <a:gd name="connsiteX7" fmla="*/ 240395 w 631716"/>
              <a:gd name="connsiteY7" fmla="*/ 290629 h 1282906"/>
              <a:gd name="connsiteX8" fmla="*/ 322880 w 631716"/>
              <a:gd name="connsiteY8" fmla="*/ 531013 h 1282906"/>
              <a:gd name="connsiteX9" fmla="*/ 407721 w 631716"/>
              <a:gd name="connsiteY9" fmla="*/ 724262 h 1282906"/>
              <a:gd name="connsiteX10" fmla="*/ 483136 w 631716"/>
              <a:gd name="connsiteY10" fmla="*/ 905728 h 1282906"/>
              <a:gd name="connsiteX11" fmla="*/ 619464 w 631716"/>
              <a:gd name="connsiteY11" fmla="*/ 1120418 h 1282906"/>
              <a:gd name="connsiteX12" fmla="*/ 625061 w 631716"/>
              <a:gd name="connsiteY12" fmla="*/ 1258367 h 1282906"/>
              <a:gd name="connsiteX13" fmla="*/ 322880 w 631716"/>
              <a:gd name="connsiteY13" fmla="*/ 1108405 h 1282906"/>
              <a:gd name="connsiteX14" fmla="*/ 164981 w 631716"/>
              <a:gd name="connsiteY14" fmla="*/ 1169679 h 1282906"/>
              <a:gd name="connsiteX15" fmla="*/ 80140 w 631716"/>
              <a:gd name="connsiteY15" fmla="*/ 1186176 h 1282906"/>
              <a:gd name="connsiteX16" fmla="*/ 2369 w 631716"/>
              <a:gd name="connsiteY16" fmla="*/ 1188533 h 1282906"/>
              <a:gd name="connsiteX17" fmla="*/ 12 w 631716"/>
              <a:gd name="connsiteY17" fmla="*/ 1195602 h 1282906"/>
              <a:gd name="connsiteX0" fmla="*/ 12 w 638141"/>
              <a:gd name="connsiteY0" fmla="*/ 1195602 h 1307594"/>
              <a:gd name="connsiteX1" fmla="*/ 9439 w 638141"/>
              <a:gd name="connsiteY1" fmla="*/ 540440 h 1307594"/>
              <a:gd name="connsiteX2" fmla="*/ 4725 w 638141"/>
              <a:gd name="connsiteY2" fmla="*/ 351904 h 1307594"/>
              <a:gd name="connsiteX3" fmla="*/ 16509 w 638141"/>
              <a:gd name="connsiteY3" fmla="*/ 113877 h 1307594"/>
              <a:gd name="connsiteX4" fmla="*/ 51859 w 638141"/>
              <a:gd name="connsiteY4" fmla="*/ 10182 h 1307594"/>
              <a:gd name="connsiteX5" fmla="*/ 103707 w 638141"/>
              <a:gd name="connsiteY5" fmla="*/ 19609 h 1307594"/>
              <a:gd name="connsiteX6" fmla="*/ 183835 w 638141"/>
              <a:gd name="connsiteY6" fmla="*/ 149227 h 1307594"/>
              <a:gd name="connsiteX7" fmla="*/ 240395 w 638141"/>
              <a:gd name="connsiteY7" fmla="*/ 290629 h 1307594"/>
              <a:gd name="connsiteX8" fmla="*/ 322880 w 638141"/>
              <a:gd name="connsiteY8" fmla="*/ 531013 h 1307594"/>
              <a:gd name="connsiteX9" fmla="*/ 407721 w 638141"/>
              <a:gd name="connsiteY9" fmla="*/ 724262 h 1307594"/>
              <a:gd name="connsiteX10" fmla="*/ 483136 w 638141"/>
              <a:gd name="connsiteY10" fmla="*/ 905728 h 1307594"/>
              <a:gd name="connsiteX11" fmla="*/ 619464 w 638141"/>
              <a:gd name="connsiteY11" fmla="*/ 1120418 h 1307594"/>
              <a:gd name="connsiteX12" fmla="*/ 625061 w 638141"/>
              <a:gd name="connsiteY12" fmla="*/ 1258367 h 1307594"/>
              <a:gd name="connsiteX13" fmla="*/ 508617 w 638141"/>
              <a:gd name="connsiteY13" fmla="*/ 1303667 h 1307594"/>
              <a:gd name="connsiteX14" fmla="*/ 164981 w 638141"/>
              <a:gd name="connsiteY14" fmla="*/ 1169679 h 1307594"/>
              <a:gd name="connsiteX15" fmla="*/ 80140 w 638141"/>
              <a:gd name="connsiteY15" fmla="*/ 1186176 h 1307594"/>
              <a:gd name="connsiteX16" fmla="*/ 2369 w 638141"/>
              <a:gd name="connsiteY16" fmla="*/ 1188533 h 1307594"/>
              <a:gd name="connsiteX17" fmla="*/ 12 w 638141"/>
              <a:gd name="connsiteY17" fmla="*/ 1195602 h 1307594"/>
              <a:gd name="connsiteX0" fmla="*/ 12 w 638141"/>
              <a:gd name="connsiteY0" fmla="*/ 1195602 h 1303839"/>
              <a:gd name="connsiteX1" fmla="*/ 9439 w 638141"/>
              <a:gd name="connsiteY1" fmla="*/ 540440 h 1303839"/>
              <a:gd name="connsiteX2" fmla="*/ 4725 w 638141"/>
              <a:gd name="connsiteY2" fmla="*/ 351904 h 1303839"/>
              <a:gd name="connsiteX3" fmla="*/ 16509 w 638141"/>
              <a:gd name="connsiteY3" fmla="*/ 113877 h 1303839"/>
              <a:gd name="connsiteX4" fmla="*/ 51859 w 638141"/>
              <a:gd name="connsiteY4" fmla="*/ 10182 h 1303839"/>
              <a:gd name="connsiteX5" fmla="*/ 103707 w 638141"/>
              <a:gd name="connsiteY5" fmla="*/ 19609 h 1303839"/>
              <a:gd name="connsiteX6" fmla="*/ 183835 w 638141"/>
              <a:gd name="connsiteY6" fmla="*/ 149227 h 1303839"/>
              <a:gd name="connsiteX7" fmla="*/ 240395 w 638141"/>
              <a:gd name="connsiteY7" fmla="*/ 290629 h 1303839"/>
              <a:gd name="connsiteX8" fmla="*/ 322880 w 638141"/>
              <a:gd name="connsiteY8" fmla="*/ 531013 h 1303839"/>
              <a:gd name="connsiteX9" fmla="*/ 407721 w 638141"/>
              <a:gd name="connsiteY9" fmla="*/ 724262 h 1303839"/>
              <a:gd name="connsiteX10" fmla="*/ 483136 w 638141"/>
              <a:gd name="connsiteY10" fmla="*/ 905728 h 1303839"/>
              <a:gd name="connsiteX11" fmla="*/ 619464 w 638141"/>
              <a:gd name="connsiteY11" fmla="*/ 1120418 h 1303839"/>
              <a:gd name="connsiteX12" fmla="*/ 625061 w 638141"/>
              <a:gd name="connsiteY12" fmla="*/ 1258367 h 1303839"/>
              <a:gd name="connsiteX13" fmla="*/ 508617 w 638141"/>
              <a:gd name="connsiteY13" fmla="*/ 1303667 h 1303839"/>
              <a:gd name="connsiteX14" fmla="*/ 164981 w 638141"/>
              <a:gd name="connsiteY14" fmla="*/ 1169679 h 1303839"/>
              <a:gd name="connsiteX15" fmla="*/ 80140 w 638141"/>
              <a:gd name="connsiteY15" fmla="*/ 1186176 h 1303839"/>
              <a:gd name="connsiteX16" fmla="*/ 2369 w 638141"/>
              <a:gd name="connsiteY16" fmla="*/ 1188533 h 1303839"/>
              <a:gd name="connsiteX17" fmla="*/ 12 w 638141"/>
              <a:gd name="connsiteY17" fmla="*/ 1195602 h 1303839"/>
              <a:gd name="connsiteX0" fmla="*/ 12 w 676377"/>
              <a:gd name="connsiteY0" fmla="*/ 1195602 h 1300691"/>
              <a:gd name="connsiteX1" fmla="*/ 9439 w 676377"/>
              <a:gd name="connsiteY1" fmla="*/ 540440 h 1300691"/>
              <a:gd name="connsiteX2" fmla="*/ 4725 w 676377"/>
              <a:gd name="connsiteY2" fmla="*/ 351904 h 1300691"/>
              <a:gd name="connsiteX3" fmla="*/ 16509 w 676377"/>
              <a:gd name="connsiteY3" fmla="*/ 113877 h 1300691"/>
              <a:gd name="connsiteX4" fmla="*/ 51859 w 676377"/>
              <a:gd name="connsiteY4" fmla="*/ 10182 h 1300691"/>
              <a:gd name="connsiteX5" fmla="*/ 103707 w 676377"/>
              <a:gd name="connsiteY5" fmla="*/ 19609 h 1300691"/>
              <a:gd name="connsiteX6" fmla="*/ 183835 w 676377"/>
              <a:gd name="connsiteY6" fmla="*/ 149227 h 1300691"/>
              <a:gd name="connsiteX7" fmla="*/ 240395 w 676377"/>
              <a:gd name="connsiteY7" fmla="*/ 290629 h 1300691"/>
              <a:gd name="connsiteX8" fmla="*/ 322880 w 676377"/>
              <a:gd name="connsiteY8" fmla="*/ 531013 h 1300691"/>
              <a:gd name="connsiteX9" fmla="*/ 407721 w 676377"/>
              <a:gd name="connsiteY9" fmla="*/ 724262 h 1300691"/>
              <a:gd name="connsiteX10" fmla="*/ 483136 w 676377"/>
              <a:gd name="connsiteY10" fmla="*/ 905728 h 1300691"/>
              <a:gd name="connsiteX11" fmla="*/ 619464 w 676377"/>
              <a:gd name="connsiteY11" fmla="*/ 1120418 h 1300691"/>
              <a:gd name="connsiteX12" fmla="*/ 625061 w 676377"/>
              <a:gd name="connsiteY12" fmla="*/ 1258367 h 1300691"/>
              <a:gd name="connsiteX13" fmla="*/ 626092 w 676377"/>
              <a:gd name="connsiteY13" fmla="*/ 1300492 h 1300691"/>
              <a:gd name="connsiteX14" fmla="*/ 164981 w 676377"/>
              <a:gd name="connsiteY14" fmla="*/ 1169679 h 1300691"/>
              <a:gd name="connsiteX15" fmla="*/ 80140 w 676377"/>
              <a:gd name="connsiteY15" fmla="*/ 1186176 h 1300691"/>
              <a:gd name="connsiteX16" fmla="*/ 2369 w 676377"/>
              <a:gd name="connsiteY16" fmla="*/ 1188533 h 1300691"/>
              <a:gd name="connsiteX17" fmla="*/ 12 w 676377"/>
              <a:gd name="connsiteY17" fmla="*/ 1195602 h 1300691"/>
              <a:gd name="connsiteX0" fmla="*/ 12 w 631345"/>
              <a:gd name="connsiteY0" fmla="*/ 1195602 h 1304075"/>
              <a:gd name="connsiteX1" fmla="*/ 9439 w 631345"/>
              <a:gd name="connsiteY1" fmla="*/ 540440 h 1304075"/>
              <a:gd name="connsiteX2" fmla="*/ 4725 w 631345"/>
              <a:gd name="connsiteY2" fmla="*/ 351904 h 1304075"/>
              <a:gd name="connsiteX3" fmla="*/ 16509 w 631345"/>
              <a:gd name="connsiteY3" fmla="*/ 113877 h 1304075"/>
              <a:gd name="connsiteX4" fmla="*/ 51859 w 631345"/>
              <a:gd name="connsiteY4" fmla="*/ 10182 h 1304075"/>
              <a:gd name="connsiteX5" fmla="*/ 103707 w 631345"/>
              <a:gd name="connsiteY5" fmla="*/ 19609 h 1304075"/>
              <a:gd name="connsiteX6" fmla="*/ 183835 w 631345"/>
              <a:gd name="connsiteY6" fmla="*/ 149227 h 1304075"/>
              <a:gd name="connsiteX7" fmla="*/ 240395 w 631345"/>
              <a:gd name="connsiteY7" fmla="*/ 290629 h 1304075"/>
              <a:gd name="connsiteX8" fmla="*/ 322880 w 631345"/>
              <a:gd name="connsiteY8" fmla="*/ 531013 h 1304075"/>
              <a:gd name="connsiteX9" fmla="*/ 407721 w 631345"/>
              <a:gd name="connsiteY9" fmla="*/ 724262 h 1304075"/>
              <a:gd name="connsiteX10" fmla="*/ 483136 w 631345"/>
              <a:gd name="connsiteY10" fmla="*/ 905728 h 1304075"/>
              <a:gd name="connsiteX11" fmla="*/ 619464 w 631345"/>
              <a:gd name="connsiteY11" fmla="*/ 1120418 h 1304075"/>
              <a:gd name="connsiteX12" fmla="*/ 625061 w 631345"/>
              <a:gd name="connsiteY12" fmla="*/ 1258367 h 1304075"/>
              <a:gd name="connsiteX13" fmla="*/ 626092 w 631345"/>
              <a:gd name="connsiteY13" fmla="*/ 1300492 h 1304075"/>
              <a:gd name="connsiteX14" fmla="*/ 164981 w 631345"/>
              <a:gd name="connsiteY14" fmla="*/ 1169679 h 1304075"/>
              <a:gd name="connsiteX15" fmla="*/ 80140 w 631345"/>
              <a:gd name="connsiteY15" fmla="*/ 1186176 h 1304075"/>
              <a:gd name="connsiteX16" fmla="*/ 2369 w 631345"/>
              <a:gd name="connsiteY16" fmla="*/ 1188533 h 1304075"/>
              <a:gd name="connsiteX17" fmla="*/ 12 w 631345"/>
              <a:gd name="connsiteY17" fmla="*/ 1195602 h 1304075"/>
              <a:gd name="connsiteX0" fmla="*/ 12 w 647450"/>
              <a:gd name="connsiteY0" fmla="*/ 1195602 h 1307248"/>
              <a:gd name="connsiteX1" fmla="*/ 9439 w 647450"/>
              <a:gd name="connsiteY1" fmla="*/ 540440 h 1307248"/>
              <a:gd name="connsiteX2" fmla="*/ 4725 w 647450"/>
              <a:gd name="connsiteY2" fmla="*/ 351904 h 1307248"/>
              <a:gd name="connsiteX3" fmla="*/ 16509 w 647450"/>
              <a:gd name="connsiteY3" fmla="*/ 113877 h 1307248"/>
              <a:gd name="connsiteX4" fmla="*/ 51859 w 647450"/>
              <a:gd name="connsiteY4" fmla="*/ 10182 h 1307248"/>
              <a:gd name="connsiteX5" fmla="*/ 103707 w 647450"/>
              <a:gd name="connsiteY5" fmla="*/ 19609 h 1307248"/>
              <a:gd name="connsiteX6" fmla="*/ 183835 w 647450"/>
              <a:gd name="connsiteY6" fmla="*/ 149227 h 1307248"/>
              <a:gd name="connsiteX7" fmla="*/ 240395 w 647450"/>
              <a:gd name="connsiteY7" fmla="*/ 290629 h 1307248"/>
              <a:gd name="connsiteX8" fmla="*/ 322880 w 647450"/>
              <a:gd name="connsiteY8" fmla="*/ 531013 h 1307248"/>
              <a:gd name="connsiteX9" fmla="*/ 407721 w 647450"/>
              <a:gd name="connsiteY9" fmla="*/ 724262 h 1307248"/>
              <a:gd name="connsiteX10" fmla="*/ 483136 w 647450"/>
              <a:gd name="connsiteY10" fmla="*/ 905728 h 1307248"/>
              <a:gd name="connsiteX11" fmla="*/ 619464 w 647450"/>
              <a:gd name="connsiteY11" fmla="*/ 1120418 h 1307248"/>
              <a:gd name="connsiteX12" fmla="*/ 625061 w 647450"/>
              <a:gd name="connsiteY12" fmla="*/ 1258367 h 1307248"/>
              <a:gd name="connsiteX13" fmla="*/ 626092 w 647450"/>
              <a:gd name="connsiteY13" fmla="*/ 1300492 h 1307248"/>
              <a:gd name="connsiteX14" fmla="*/ 336431 w 647450"/>
              <a:gd name="connsiteY14" fmla="*/ 1295092 h 1307248"/>
              <a:gd name="connsiteX15" fmla="*/ 80140 w 647450"/>
              <a:gd name="connsiteY15" fmla="*/ 1186176 h 1307248"/>
              <a:gd name="connsiteX16" fmla="*/ 2369 w 647450"/>
              <a:gd name="connsiteY16" fmla="*/ 1188533 h 1307248"/>
              <a:gd name="connsiteX17" fmla="*/ 12 w 647450"/>
              <a:gd name="connsiteY17" fmla="*/ 1195602 h 1307248"/>
              <a:gd name="connsiteX0" fmla="*/ 12 w 647450"/>
              <a:gd name="connsiteY0" fmla="*/ 1195602 h 1303582"/>
              <a:gd name="connsiteX1" fmla="*/ 9439 w 647450"/>
              <a:gd name="connsiteY1" fmla="*/ 540440 h 1303582"/>
              <a:gd name="connsiteX2" fmla="*/ 4725 w 647450"/>
              <a:gd name="connsiteY2" fmla="*/ 351904 h 1303582"/>
              <a:gd name="connsiteX3" fmla="*/ 16509 w 647450"/>
              <a:gd name="connsiteY3" fmla="*/ 113877 h 1303582"/>
              <a:gd name="connsiteX4" fmla="*/ 51859 w 647450"/>
              <a:gd name="connsiteY4" fmla="*/ 10182 h 1303582"/>
              <a:gd name="connsiteX5" fmla="*/ 103707 w 647450"/>
              <a:gd name="connsiteY5" fmla="*/ 19609 h 1303582"/>
              <a:gd name="connsiteX6" fmla="*/ 183835 w 647450"/>
              <a:gd name="connsiteY6" fmla="*/ 149227 h 1303582"/>
              <a:gd name="connsiteX7" fmla="*/ 240395 w 647450"/>
              <a:gd name="connsiteY7" fmla="*/ 290629 h 1303582"/>
              <a:gd name="connsiteX8" fmla="*/ 322880 w 647450"/>
              <a:gd name="connsiteY8" fmla="*/ 531013 h 1303582"/>
              <a:gd name="connsiteX9" fmla="*/ 407721 w 647450"/>
              <a:gd name="connsiteY9" fmla="*/ 724262 h 1303582"/>
              <a:gd name="connsiteX10" fmla="*/ 483136 w 647450"/>
              <a:gd name="connsiteY10" fmla="*/ 905728 h 1303582"/>
              <a:gd name="connsiteX11" fmla="*/ 619464 w 647450"/>
              <a:gd name="connsiteY11" fmla="*/ 1120418 h 1303582"/>
              <a:gd name="connsiteX12" fmla="*/ 625061 w 647450"/>
              <a:gd name="connsiteY12" fmla="*/ 1258367 h 1303582"/>
              <a:gd name="connsiteX13" fmla="*/ 626092 w 647450"/>
              <a:gd name="connsiteY13" fmla="*/ 1300492 h 1303582"/>
              <a:gd name="connsiteX14" fmla="*/ 336431 w 647450"/>
              <a:gd name="connsiteY14" fmla="*/ 1295092 h 1303582"/>
              <a:gd name="connsiteX15" fmla="*/ 80140 w 647450"/>
              <a:gd name="connsiteY15" fmla="*/ 1186176 h 1303582"/>
              <a:gd name="connsiteX16" fmla="*/ 2369 w 647450"/>
              <a:gd name="connsiteY16" fmla="*/ 1188533 h 1303582"/>
              <a:gd name="connsiteX17" fmla="*/ 12 w 647450"/>
              <a:gd name="connsiteY17" fmla="*/ 1195602 h 1303582"/>
              <a:gd name="connsiteX0" fmla="*/ 12 w 647450"/>
              <a:gd name="connsiteY0" fmla="*/ 1195602 h 1302465"/>
              <a:gd name="connsiteX1" fmla="*/ 9439 w 647450"/>
              <a:gd name="connsiteY1" fmla="*/ 540440 h 1302465"/>
              <a:gd name="connsiteX2" fmla="*/ 4725 w 647450"/>
              <a:gd name="connsiteY2" fmla="*/ 351904 h 1302465"/>
              <a:gd name="connsiteX3" fmla="*/ 16509 w 647450"/>
              <a:gd name="connsiteY3" fmla="*/ 113877 h 1302465"/>
              <a:gd name="connsiteX4" fmla="*/ 51859 w 647450"/>
              <a:gd name="connsiteY4" fmla="*/ 10182 h 1302465"/>
              <a:gd name="connsiteX5" fmla="*/ 103707 w 647450"/>
              <a:gd name="connsiteY5" fmla="*/ 19609 h 1302465"/>
              <a:gd name="connsiteX6" fmla="*/ 183835 w 647450"/>
              <a:gd name="connsiteY6" fmla="*/ 149227 h 1302465"/>
              <a:gd name="connsiteX7" fmla="*/ 240395 w 647450"/>
              <a:gd name="connsiteY7" fmla="*/ 290629 h 1302465"/>
              <a:gd name="connsiteX8" fmla="*/ 322880 w 647450"/>
              <a:gd name="connsiteY8" fmla="*/ 531013 h 1302465"/>
              <a:gd name="connsiteX9" fmla="*/ 407721 w 647450"/>
              <a:gd name="connsiteY9" fmla="*/ 724262 h 1302465"/>
              <a:gd name="connsiteX10" fmla="*/ 483136 w 647450"/>
              <a:gd name="connsiteY10" fmla="*/ 905728 h 1302465"/>
              <a:gd name="connsiteX11" fmla="*/ 619464 w 647450"/>
              <a:gd name="connsiteY11" fmla="*/ 1120418 h 1302465"/>
              <a:gd name="connsiteX12" fmla="*/ 625061 w 647450"/>
              <a:gd name="connsiteY12" fmla="*/ 1258367 h 1302465"/>
              <a:gd name="connsiteX13" fmla="*/ 626092 w 647450"/>
              <a:gd name="connsiteY13" fmla="*/ 1300492 h 1302465"/>
              <a:gd name="connsiteX14" fmla="*/ 336431 w 647450"/>
              <a:gd name="connsiteY14" fmla="*/ 1295092 h 1302465"/>
              <a:gd name="connsiteX15" fmla="*/ 80140 w 647450"/>
              <a:gd name="connsiteY15" fmla="*/ 1186176 h 1302465"/>
              <a:gd name="connsiteX16" fmla="*/ 2369 w 647450"/>
              <a:gd name="connsiteY16" fmla="*/ 1188533 h 1302465"/>
              <a:gd name="connsiteX17" fmla="*/ 12 w 647450"/>
              <a:gd name="connsiteY17" fmla="*/ 1195602 h 1302465"/>
              <a:gd name="connsiteX0" fmla="*/ 12 w 647450"/>
              <a:gd name="connsiteY0" fmla="*/ 1195602 h 1302312"/>
              <a:gd name="connsiteX1" fmla="*/ 9439 w 647450"/>
              <a:gd name="connsiteY1" fmla="*/ 540440 h 1302312"/>
              <a:gd name="connsiteX2" fmla="*/ 4725 w 647450"/>
              <a:gd name="connsiteY2" fmla="*/ 351904 h 1302312"/>
              <a:gd name="connsiteX3" fmla="*/ 16509 w 647450"/>
              <a:gd name="connsiteY3" fmla="*/ 113877 h 1302312"/>
              <a:gd name="connsiteX4" fmla="*/ 51859 w 647450"/>
              <a:gd name="connsiteY4" fmla="*/ 10182 h 1302312"/>
              <a:gd name="connsiteX5" fmla="*/ 103707 w 647450"/>
              <a:gd name="connsiteY5" fmla="*/ 19609 h 1302312"/>
              <a:gd name="connsiteX6" fmla="*/ 183835 w 647450"/>
              <a:gd name="connsiteY6" fmla="*/ 149227 h 1302312"/>
              <a:gd name="connsiteX7" fmla="*/ 240395 w 647450"/>
              <a:gd name="connsiteY7" fmla="*/ 290629 h 1302312"/>
              <a:gd name="connsiteX8" fmla="*/ 322880 w 647450"/>
              <a:gd name="connsiteY8" fmla="*/ 531013 h 1302312"/>
              <a:gd name="connsiteX9" fmla="*/ 407721 w 647450"/>
              <a:gd name="connsiteY9" fmla="*/ 724262 h 1302312"/>
              <a:gd name="connsiteX10" fmla="*/ 483136 w 647450"/>
              <a:gd name="connsiteY10" fmla="*/ 905728 h 1302312"/>
              <a:gd name="connsiteX11" fmla="*/ 619464 w 647450"/>
              <a:gd name="connsiteY11" fmla="*/ 1120418 h 1302312"/>
              <a:gd name="connsiteX12" fmla="*/ 625061 w 647450"/>
              <a:gd name="connsiteY12" fmla="*/ 1258367 h 1302312"/>
              <a:gd name="connsiteX13" fmla="*/ 626092 w 647450"/>
              <a:gd name="connsiteY13" fmla="*/ 1300492 h 1302312"/>
              <a:gd name="connsiteX14" fmla="*/ 336431 w 647450"/>
              <a:gd name="connsiteY14" fmla="*/ 1295092 h 1302312"/>
              <a:gd name="connsiteX15" fmla="*/ 26165 w 647450"/>
              <a:gd name="connsiteY15" fmla="*/ 1298889 h 1302312"/>
              <a:gd name="connsiteX16" fmla="*/ 2369 w 647450"/>
              <a:gd name="connsiteY16" fmla="*/ 1188533 h 1302312"/>
              <a:gd name="connsiteX17" fmla="*/ 12 w 647450"/>
              <a:gd name="connsiteY17" fmla="*/ 11956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80767 w 645081"/>
              <a:gd name="connsiteY10" fmla="*/ 905728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31488 w 645081"/>
              <a:gd name="connsiteY10" fmla="*/ 947706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5230"/>
              <a:gd name="connsiteX1" fmla="*/ 7070 w 645490"/>
              <a:gd name="connsiteY1" fmla="*/ 540440 h 1305230"/>
              <a:gd name="connsiteX2" fmla="*/ 2356 w 645490"/>
              <a:gd name="connsiteY2" fmla="*/ 351904 h 1305230"/>
              <a:gd name="connsiteX3" fmla="*/ 14140 w 645490"/>
              <a:gd name="connsiteY3" fmla="*/ 113877 h 1305230"/>
              <a:gd name="connsiteX4" fmla="*/ 49490 w 645490"/>
              <a:gd name="connsiteY4" fmla="*/ 10182 h 1305230"/>
              <a:gd name="connsiteX5" fmla="*/ 101338 w 645490"/>
              <a:gd name="connsiteY5" fmla="*/ 19609 h 1305230"/>
              <a:gd name="connsiteX6" fmla="*/ 181466 w 645490"/>
              <a:gd name="connsiteY6" fmla="*/ 149227 h 1305230"/>
              <a:gd name="connsiteX7" fmla="*/ 238026 w 645490"/>
              <a:gd name="connsiteY7" fmla="*/ 290629 h 1305230"/>
              <a:gd name="connsiteX8" fmla="*/ 320511 w 645490"/>
              <a:gd name="connsiteY8" fmla="*/ 531013 h 1305230"/>
              <a:gd name="connsiteX9" fmla="*/ 405352 w 645490"/>
              <a:gd name="connsiteY9" fmla="*/ 724262 h 1305230"/>
              <a:gd name="connsiteX10" fmla="*/ 431488 w 645490"/>
              <a:gd name="connsiteY10" fmla="*/ 947706 h 1305230"/>
              <a:gd name="connsiteX11" fmla="*/ 606144 w 645490"/>
              <a:gd name="connsiteY11" fmla="*/ 1131369 h 1305230"/>
              <a:gd name="connsiteX12" fmla="*/ 622692 w 645490"/>
              <a:gd name="connsiteY12" fmla="*/ 1216388 h 1305230"/>
              <a:gd name="connsiteX13" fmla="*/ 623723 w 645490"/>
              <a:gd name="connsiteY13" fmla="*/ 1300492 h 1305230"/>
              <a:gd name="connsiteX14" fmla="*/ 334062 w 645490"/>
              <a:gd name="connsiteY14" fmla="*/ 1295092 h 1305230"/>
              <a:gd name="connsiteX15" fmla="*/ 23796 w 645490"/>
              <a:gd name="connsiteY15" fmla="*/ 1298889 h 1305230"/>
              <a:gd name="connsiteX16" fmla="*/ 0 w 645490"/>
              <a:gd name="connsiteY16" fmla="*/ 1188533 h 1305230"/>
              <a:gd name="connsiteX17" fmla="*/ 10343 w 645490"/>
              <a:gd name="connsiteY17" fmla="*/ 1271802 h 1305230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405352 w 625278"/>
              <a:gd name="connsiteY9" fmla="*/ 724262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03348 w 625278"/>
              <a:gd name="connsiteY7" fmla="*/ 307055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2385 h 1307389"/>
              <a:gd name="connsiteX1" fmla="*/ 7070 w 625278"/>
              <a:gd name="connsiteY1" fmla="*/ 541023 h 1307389"/>
              <a:gd name="connsiteX2" fmla="*/ 2356 w 625278"/>
              <a:gd name="connsiteY2" fmla="*/ 352487 h 1307389"/>
              <a:gd name="connsiteX3" fmla="*/ 14140 w 625278"/>
              <a:gd name="connsiteY3" fmla="*/ 114460 h 1307389"/>
              <a:gd name="connsiteX4" fmla="*/ 49490 w 625278"/>
              <a:gd name="connsiteY4" fmla="*/ 10765 h 1307389"/>
              <a:gd name="connsiteX5" fmla="*/ 101338 w 625278"/>
              <a:gd name="connsiteY5" fmla="*/ 20192 h 1307389"/>
              <a:gd name="connsiteX6" fmla="*/ 165040 w 625278"/>
              <a:gd name="connsiteY6" fmla="*/ 160760 h 1307389"/>
              <a:gd name="connsiteX7" fmla="*/ 203348 w 625278"/>
              <a:gd name="connsiteY7" fmla="*/ 307638 h 1307389"/>
              <a:gd name="connsiteX8" fmla="*/ 256631 w 625278"/>
              <a:gd name="connsiteY8" fmla="*/ 553497 h 1307389"/>
              <a:gd name="connsiteX9" fmla="*/ 321395 w 625278"/>
              <a:gd name="connsiteY9" fmla="*/ 748571 h 1307389"/>
              <a:gd name="connsiteX10" fmla="*/ 431488 w 625278"/>
              <a:gd name="connsiteY10" fmla="*/ 948289 h 1307389"/>
              <a:gd name="connsiteX11" fmla="*/ 606144 w 625278"/>
              <a:gd name="connsiteY11" fmla="*/ 1131952 h 1307389"/>
              <a:gd name="connsiteX12" fmla="*/ 622692 w 625278"/>
              <a:gd name="connsiteY12" fmla="*/ 1216971 h 1307389"/>
              <a:gd name="connsiteX13" fmla="*/ 623723 w 625278"/>
              <a:gd name="connsiteY13" fmla="*/ 1301075 h 1307389"/>
              <a:gd name="connsiteX14" fmla="*/ 334062 w 625278"/>
              <a:gd name="connsiteY14" fmla="*/ 1295675 h 1307389"/>
              <a:gd name="connsiteX15" fmla="*/ 23796 w 625278"/>
              <a:gd name="connsiteY15" fmla="*/ 1299472 h 1307389"/>
              <a:gd name="connsiteX16" fmla="*/ 0 w 625278"/>
              <a:gd name="connsiteY16" fmla="*/ 1189116 h 1307389"/>
              <a:gd name="connsiteX17" fmla="*/ 10343 w 625278"/>
              <a:gd name="connsiteY17" fmla="*/ 1272385 h 13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5278" h="1307389">
                <a:moveTo>
                  <a:pt x="10343" y="1272385"/>
                </a:moveTo>
                <a:cubicBezTo>
                  <a:pt x="9950" y="1147087"/>
                  <a:pt x="8401" y="694339"/>
                  <a:pt x="7070" y="541023"/>
                </a:cubicBezTo>
                <a:cubicBezTo>
                  <a:pt x="5739" y="387707"/>
                  <a:pt x="1178" y="423581"/>
                  <a:pt x="2356" y="352487"/>
                </a:cubicBezTo>
                <a:cubicBezTo>
                  <a:pt x="3534" y="281393"/>
                  <a:pt x="6284" y="171414"/>
                  <a:pt x="14140" y="114460"/>
                </a:cubicBezTo>
                <a:cubicBezTo>
                  <a:pt x="21996" y="57506"/>
                  <a:pt x="34957" y="26476"/>
                  <a:pt x="49490" y="10765"/>
                </a:cubicBezTo>
                <a:cubicBezTo>
                  <a:pt x="64023" y="-4946"/>
                  <a:pt x="82080" y="-4807"/>
                  <a:pt x="101338" y="20192"/>
                </a:cubicBezTo>
                <a:cubicBezTo>
                  <a:pt x="120596" y="45191"/>
                  <a:pt x="148038" y="112853"/>
                  <a:pt x="165040" y="160760"/>
                </a:cubicBezTo>
                <a:cubicBezTo>
                  <a:pt x="182042" y="208667"/>
                  <a:pt x="188083" y="242182"/>
                  <a:pt x="203348" y="307638"/>
                </a:cubicBezTo>
                <a:cubicBezTo>
                  <a:pt x="218613" y="373094"/>
                  <a:pt x="236957" y="480008"/>
                  <a:pt x="256631" y="553497"/>
                </a:cubicBezTo>
                <a:cubicBezTo>
                  <a:pt x="276306" y="626986"/>
                  <a:pt x="292252" y="682772"/>
                  <a:pt x="321395" y="748571"/>
                </a:cubicBezTo>
                <a:cubicBezTo>
                  <a:pt x="350538" y="814370"/>
                  <a:pt x="384030" y="884392"/>
                  <a:pt x="431488" y="948289"/>
                </a:cubicBezTo>
                <a:cubicBezTo>
                  <a:pt x="478946" y="1012186"/>
                  <a:pt x="574277" y="1087172"/>
                  <a:pt x="606144" y="1131952"/>
                </a:cubicBezTo>
                <a:cubicBezTo>
                  <a:pt x="638011" y="1176732"/>
                  <a:pt x="619762" y="1188784"/>
                  <a:pt x="622692" y="1216971"/>
                </a:cubicBezTo>
                <a:cubicBezTo>
                  <a:pt x="625622" y="1245158"/>
                  <a:pt x="624374" y="1284307"/>
                  <a:pt x="623723" y="1301075"/>
                </a:cubicBezTo>
                <a:cubicBezTo>
                  <a:pt x="623072" y="1317843"/>
                  <a:pt x="434050" y="1295942"/>
                  <a:pt x="334062" y="1295675"/>
                </a:cubicBezTo>
                <a:lnTo>
                  <a:pt x="23796" y="1299472"/>
                </a:lnTo>
                <a:cubicBezTo>
                  <a:pt x="-3306" y="1302614"/>
                  <a:pt x="25334" y="1189508"/>
                  <a:pt x="0" y="1189116"/>
                </a:cubicBezTo>
                <a:lnTo>
                  <a:pt x="10343" y="1272385"/>
                </a:lnTo>
                <a:close/>
              </a:path>
            </a:pathLst>
          </a:custGeom>
          <a:pattFill prst="dkHorz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42372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7FDE0-1BA3-62CC-F083-F09694CE0652}"/>
              </a:ext>
            </a:extLst>
          </p:cNvPr>
          <p:cNvSpPr txBox="1"/>
          <p:nvPr/>
        </p:nvSpPr>
        <p:spPr>
          <a:xfrm>
            <a:off x="156075" y="46976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C1B85-648E-CAD7-0ECC-05BCEEE03C09}"/>
              </a:ext>
            </a:extLst>
          </p:cNvPr>
          <p:cNvSpPr txBox="1"/>
          <p:nvPr/>
        </p:nvSpPr>
        <p:spPr>
          <a:xfrm>
            <a:off x="156075" y="36176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DD797-68C3-1C90-2620-46FF73931DAC}"/>
              </a:ext>
            </a:extLst>
          </p:cNvPr>
          <p:cNvSpPr txBox="1"/>
          <p:nvPr/>
        </p:nvSpPr>
        <p:spPr>
          <a:xfrm>
            <a:off x="69513" y="41576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717102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30211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1294927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31777" y="3725397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1506089" y="3725093"/>
            <a:ext cx="1070526" cy="108000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82BB2-EDBF-8F70-C467-6B1360F9B3A8}"/>
              </a:ext>
            </a:extLst>
          </p:cNvPr>
          <p:cNvSpPr txBox="1"/>
          <p:nvPr/>
        </p:nvSpPr>
        <p:spPr>
          <a:xfrm>
            <a:off x="341302" y="5584879"/>
            <a:ext cx="10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Perfect Discrimination Ability </a:t>
            </a:r>
          </a:p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(AROC =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341302" y="49908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6037" y="4157371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Hit Rate [-]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311CA7-86CF-BCEA-D753-BA8F5E405739}"/>
              </a:ext>
            </a:extLst>
          </p:cNvPr>
          <p:cNvSpPr/>
          <p:nvPr/>
        </p:nvSpPr>
        <p:spPr>
          <a:xfrm>
            <a:off x="1498751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456A9-D2C5-1BFF-A303-EC63655CE9E2}"/>
              </a:ext>
            </a:extLst>
          </p:cNvPr>
          <p:cNvSpPr/>
          <p:nvPr/>
        </p:nvSpPr>
        <p:spPr>
          <a:xfrm>
            <a:off x="2659599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B62E0-0E20-E45F-C39A-938186BDFE97}"/>
              </a:ext>
            </a:extLst>
          </p:cNvPr>
          <p:cNvSpPr txBox="1"/>
          <p:nvPr/>
        </p:nvSpPr>
        <p:spPr>
          <a:xfrm>
            <a:off x="1884728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DFEB2-DEDD-B98F-4585-B9FDB306CC2B}"/>
              </a:ext>
            </a:extLst>
          </p:cNvPr>
          <p:cNvSpPr txBox="1"/>
          <p:nvPr/>
        </p:nvSpPr>
        <p:spPr>
          <a:xfrm>
            <a:off x="1426772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51C22-A242-E86B-3847-3D57D6286142}"/>
              </a:ext>
            </a:extLst>
          </p:cNvPr>
          <p:cNvSpPr txBox="1"/>
          <p:nvPr/>
        </p:nvSpPr>
        <p:spPr>
          <a:xfrm>
            <a:off x="2433618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99999-4DE4-5B69-7E0E-2A1653AE994A}"/>
              </a:ext>
            </a:extLst>
          </p:cNvPr>
          <p:cNvSpPr txBox="1"/>
          <p:nvPr/>
        </p:nvSpPr>
        <p:spPr>
          <a:xfrm>
            <a:off x="3032044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080DD-C397-7B8E-8F30-AF291CB4D7D1}"/>
              </a:ext>
            </a:extLst>
          </p:cNvPr>
          <p:cNvSpPr txBox="1"/>
          <p:nvPr/>
        </p:nvSpPr>
        <p:spPr>
          <a:xfrm>
            <a:off x="2568310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59FB5-9F58-9C63-9047-279E6FFCE789}"/>
              </a:ext>
            </a:extLst>
          </p:cNvPr>
          <p:cNvSpPr txBox="1"/>
          <p:nvPr/>
        </p:nvSpPr>
        <p:spPr>
          <a:xfrm>
            <a:off x="3609869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C1CE0F-B65B-E765-A9D2-B1606CE67DD1}"/>
              </a:ext>
            </a:extLst>
          </p:cNvPr>
          <p:cNvCxnSpPr>
            <a:cxnSpLocks/>
          </p:cNvCxnSpPr>
          <p:nvPr/>
        </p:nvCxnSpPr>
        <p:spPr>
          <a:xfrm flipV="1">
            <a:off x="1500364" y="3725397"/>
            <a:ext cx="1076251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41303" y="3725397"/>
            <a:ext cx="1078453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ADF724-054A-8E46-DD52-2246C90DFC3A}"/>
              </a:ext>
            </a:extLst>
          </p:cNvPr>
          <p:cNvSpPr/>
          <p:nvPr/>
        </p:nvSpPr>
        <p:spPr>
          <a:xfrm>
            <a:off x="85535" y="5178959"/>
            <a:ext cx="4027554" cy="1398409"/>
          </a:xfrm>
          <a:prstGeom prst="rightArrow">
            <a:avLst>
              <a:gd name="adj1" fmla="val 50000"/>
              <a:gd name="adj2" fmla="val 26846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381D8-FBE8-EF2C-186C-585B92F63D55}"/>
              </a:ext>
            </a:extLst>
          </p:cNvPr>
          <p:cNvSpPr txBox="1"/>
          <p:nvPr/>
        </p:nvSpPr>
        <p:spPr>
          <a:xfrm>
            <a:off x="1506089" y="5584879"/>
            <a:ext cx="107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Good Discrimination Ability 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(0.5 &lt; AROC &lt;1)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0A4933-29A9-4E6F-A5E9-3E112FEAA5B5}"/>
              </a:ext>
            </a:extLst>
          </p:cNvPr>
          <p:cNvSpPr txBox="1"/>
          <p:nvPr/>
        </p:nvSpPr>
        <p:spPr>
          <a:xfrm>
            <a:off x="2659599" y="5584879"/>
            <a:ext cx="107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No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Discrimination Ability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(AROC = 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rot="5400000">
            <a:off x="-192551" y="4264994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2667151" y="3725397"/>
            <a:ext cx="1076251" cy="1079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C5E10-D871-1690-CF36-4B4696024E1C}"/>
              </a:ext>
            </a:extLst>
          </p:cNvPr>
          <p:cNvSpPr txBox="1"/>
          <p:nvPr/>
        </p:nvSpPr>
        <p:spPr>
          <a:xfrm>
            <a:off x="1495798" y="5000442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31A32A-2089-9ACA-03E8-6D00CC2EB6AD}"/>
              </a:ext>
            </a:extLst>
          </p:cNvPr>
          <p:cNvSpPr txBox="1"/>
          <p:nvPr/>
        </p:nvSpPr>
        <p:spPr>
          <a:xfrm>
            <a:off x="2647907" y="49908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737963" y="1179366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737963" y="2693194"/>
            <a:ext cx="3282815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>
            <a:cxnSpLocks/>
          </p:cNvCxnSpPr>
          <p:nvPr/>
        </p:nvCxnSpPr>
        <p:spPr>
          <a:xfrm flipH="1">
            <a:off x="887294" y="1642400"/>
            <a:ext cx="247561" cy="45536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967476" y="1459024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1086259" y="2567826"/>
            <a:ext cx="143365" cy="39221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910665" y="2932907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1540897" y="2885139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521521" y="636613"/>
            <a:ext cx="1646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Probability threshold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-21857" y="1698986"/>
            <a:ext cx="78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FF0066"/>
                </a:solidFill>
                <a:latin typeface="Avenir Next LT Pro" panose="020B0504020202020204" pitchFamily="34" charset="0"/>
              </a:rPr>
              <a:t>non-events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49511" y="-21900"/>
            <a:ext cx="418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Discrimination ability for a probabilistic forecasting system (for extreme events)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ROC curves and Area under the ROC curve (AROC)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-53609" y="373886"/>
            <a:ext cx="411253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a) Definition of the contingency table for a probabilistic forecasting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47617-4953-BE67-FB86-8B8661D3D465}"/>
              </a:ext>
            </a:extLst>
          </p:cNvPr>
          <p:cNvSpPr txBox="1"/>
          <p:nvPr/>
        </p:nvSpPr>
        <p:spPr>
          <a:xfrm>
            <a:off x="3856380" y="4193149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940D53-3C6E-6D27-9506-1D87AA4FEE77}"/>
              </a:ext>
            </a:extLst>
          </p:cNvPr>
          <p:cNvSpPr txBox="1"/>
          <p:nvPr/>
        </p:nvSpPr>
        <p:spPr>
          <a:xfrm>
            <a:off x="3833847" y="6602115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E0E47A-DAA8-714D-C8A3-BA89D98B7BCF}"/>
              </a:ext>
            </a:extLst>
          </p:cNvPr>
          <p:cNvSpPr txBox="1"/>
          <p:nvPr/>
        </p:nvSpPr>
        <p:spPr>
          <a:xfrm>
            <a:off x="2277401" y="2880559"/>
            <a:ext cx="182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Forecast probabilities of exceeding the verifying threshold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A499F2-3420-098E-60B9-2B0BAC6336D7}"/>
              </a:ext>
            </a:extLst>
          </p:cNvPr>
          <p:cNvSpPr txBox="1"/>
          <p:nvPr/>
        </p:nvSpPr>
        <p:spPr>
          <a:xfrm>
            <a:off x="218806" y="1136642"/>
            <a:ext cx="546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Density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6A253C-800A-4473-19A4-5EC96B3D6DA8}"/>
              </a:ext>
            </a:extLst>
          </p:cNvPr>
          <p:cNvSpPr txBox="1"/>
          <p:nvPr/>
        </p:nvSpPr>
        <p:spPr>
          <a:xfrm>
            <a:off x="577526" y="2694521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D0985C-F9DF-B9B3-B1C7-2B26D82A8FD5}"/>
              </a:ext>
            </a:extLst>
          </p:cNvPr>
          <p:cNvSpPr txBox="1"/>
          <p:nvPr/>
        </p:nvSpPr>
        <p:spPr>
          <a:xfrm>
            <a:off x="3607152" y="2694521"/>
            <a:ext cx="52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100 %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526C8F-65EA-4AE2-A6F7-E27D64A802EA}"/>
              </a:ext>
            </a:extLst>
          </p:cNvPr>
          <p:cNvSpPr txBox="1"/>
          <p:nvPr/>
        </p:nvSpPr>
        <p:spPr>
          <a:xfrm>
            <a:off x="2056977" y="2694521"/>
            <a:ext cx="410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50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DEEF2B1-EBC8-9F1F-6B1F-DD1E6A4ADDB0}"/>
              </a:ext>
            </a:extLst>
          </p:cNvPr>
          <p:cNvSpPr/>
          <p:nvPr/>
        </p:nvSpPr>
        <p:spPr>
          <a:xfrm>
            <a:off x="1368607" y="1969101"/>
            <a:ext cx="1842284" cy="724814"/>
          </a:xfrm>
          <a:custGeom>
            <a:avLst/>
            <a:gdLst>
              <a:gd name="connsiteX0" fmla="*/ 144302 w 1906841"/>
              <a:gd name="connsiteY0" fmla="*/ 180822 h 781274"/>
              <a:gd name="connsiteX1" fmla="*/ 223815 w 1906841"/>
              <a:gd name="connsiteY1" fmla="*/ 28422 h 781274"/>
              <a:gd name="connsiteX2" fmla="*/ 283450 w 1906841"/>
              <a:gd name="connsiteY2" fmla="*/ 1917 h 781274"/>
              <a:gd name="connsiteX3" fmla="*/ 356336 w 1906841"/>
              <a:gd name="connsiteY3" fmla="*/ 54926 h 781274"/>
              <a:gd name="connsiteX4" fmla="*/ 455728 w 1906841"/>
              <a:gd name="connsiteY4" fmla="*/ 207326 h 781274"/>
              <a:gd name="connsiteX5" fmla="*/ 521989 w 1906841"/>
              <a:gd name="connsiteY5" fmla="*/ 300091 h 781274"/>
              <a:gd name="connsiteX6" fmla="*/ 601502 w 1906841"/>
              <a:gd name="connsiteY6" fmla="*/ 412735 h 781274"/>
              <a:gd name="connsiteX7" fmla="*/ 654510 w 1906841"/>
              <a:gd name="connsiteY7" fmla="*/ 485622 h 781274"/>
              <a:gd name="connsiteX8" fmla="*/ 727397 w 1906841"/>
              <a:gd name="connsiteY8" fmla="*/ 545256 h 781274"/>
              <a:gd name="connsiteX9" fmla="*/ 919554 w 1906841"/>
              <a:gd name="connsiteY9" fmla="*/ 611517 h 781274"/>
              <a:gd name="connsiteX10" fmla="*/ 1144841 w 1906841"/>
              <a:gd name="connsiteY10" fmla="*/ 671152 h 781274"/>
              <a:gd name="connsiteX11" fmla="*/ 1396632 w 1906841"/>
              <a:gd name="connsiteY11" fmla="*/ 691030 h 781274"/>
              <a:gd name="connsiteX12" fmla="*/ 1668302 w 1906841"/>
              <a:gd name="connsiteY12" fmla="*/ 724161 h 781274"/>
              <a:gd name="connsiteX13" fmla="*/ 1906841 w 1906841"/>
              <a:gd name="connsiteY13" fmla="*/ 730787 h 781274"/>
              <a:gd name="connsiteX14" fmla="*/ 131050 w 1906841"/>
              <a:gd name="connsiteY14" fmla="*/ 744039 h 781274"/>
              <a:gd name="connsiteX15" fmla="*/ 144302 w 1906841"/>
              <a:gd name="connsiteY15" fmla="*/ 180822 h 781274"/>
              <a:gd name="connsiteX0" fmla="*/ 103022 w 1865561"/>
              <a:gd name="connsiteY0" fmla="*/ 180822 h 798652"/>
              <a:gd name="connsiteX1" fmla="*/ 182535 w 1865561"/>
              <a:gd name="connsiteY1" fmla="*/ 28422 h 798652"/>
              <a:gd name="connsiteX2" fmla="*/ 242170 w 1865561"/>
              <a:gd name="connsiteY2" fmla="*/ 1917 h 798652"/>
              <a:gd name="connsiteX3" fmla="*/ 315056 w 1865561"/>
              <a:gd name="connsiteY3" fmla="*/ 54926 h 798652"/>
              <a:gd name="connsiteX4" fmla="*/ 414448 w 1865561"/>
              <a:gd name="connsiteY4" fmla="*/ 207326 h 798652"/>
              <a:gd name="connsiteX5" fmla="*/ 480709 w 1865561"/>
              <a:gd name="connsiteY5" fmla="*/ 300091 h 798652"/>
              <a:gd name="connsiteX6" fmla="*/ 560222 w 1865561"/>
              <a:gd name="connsiteY6" fmla="*/ 412735 h 798652"/>
              <a:gd name="connsiteX7" fmla="*/ 613230 w 1865561"/>
              <a:gd name="connsiteY7" fmla="*/ 485622 h 798652"/>
              <a:gd name="connsiteX8" fmla="*/ 686117 w 1865561"/>
              <a:gd name="connsiteY8" fmla="*/ 545256 h 798652"/>
              <a:gd name="connsiteX9" fmla="*/ 878274 w 1865561"/>
              <a:gd name="connsiteY9" fmla="*/ 611517 h 798652"/>
              <a:gd name="connsiteX10" fmla="*/ 1103561 w 1865561"/>
              <a:gd name="connsiteY10" fmla="*/ 671152 h 798652"/>
              <a:gd name="connsiteX11" fmla="*/ 1355352 w 1865561"/>
              <a:gd name="connsiteY11" fmla="*/ 691030 h 798652"/>
              <a:gd name="connsiteX12" fmla="*/ 1627022 w 1865561"/>
              <a:gd name="connsiteY12" fmla="*/ 724161 h 798652"/>
              <a:gd name="connsiteX13" fmla="*/ 1865561 w 1865561"/>
              <a:gd name="connsiteY13" fmla="*/ 730787 h 798652"/>
              <a:gd name="connsiteX14" fmla="*/ 89770 w 1865561"/>
              <a:gd name="connsiteY14" fmla="*/ 744039 h 798652"/>
              <a:gd name="connsiteX15" fmla="*/ 103022 w 1865561"/>
              <a:gd name="connsiteY15" fmla="*/ 180822 h 798652"/>
              <a:gd name="connsiteX0" fmla="*/ 13253 w 1775792"/>
              <a:gd name="connsiteY0" fmla="*/ 180822 h 818803"/>
              <a:gd name="connsiteX1" fmla="*/ 92766 w 1775792"/>
              <a:gd name="connsiteY1" fmla="*/ 28422 h 818803"/>
              <a:gd name="connsiteX2" fmla="*/ 152401 w 1775792"/>
              <a:gd name="connsiteY2" fmla="*/ 1917 h 818803"/>
              <a:gd name="connsiteX3" fmla="*/ 225287 w 1775792"/>
              <a:gd name="connsiteY3" fmla="*/ 54926 h 818803"/>
              <a:gd name="connsiteX4" fmla="*/ 324679 w 1775792"/>
              <a:gd name="connsiteY4" fmla="*/ 207326 h 818803"/>
              <a:gd name="connsiteX5" fmla="*/ 390940 w 1775792"/>
              <a:gd name="connsiteY5" fmla="*/ 300091 h 818803"/>
              <a:gd name="connsiteX6" fmla="*/ 470453 w 1775792"/>
              <a:gd name="connsiteY6" fmla="*/ 412735 h 818803"/>
              <a:gd name="connsiteX7" fmla="*/ 523461 w 1775792"/>
              <a:gd name="connsiteY7" fmla="*/ 485622 h 818803"/>
              <a:gd name="connsiteX8" fmla="*/ 596348 w 1775792"/>
              <a:gd name="connsiteY8" fmla="*/ 545256 h 818803"/>
              <a:gd name="connsiteX9" fmla="*/ 788505 w 1775792"/>
              <a:gd name="connsiteY9" fmla="*/ 611517 h 818803"/>
              <a:gd name="connsiteX10" fmla="*/ 1013792 w 1775792"/>
              <a:gd name="connsiteY10" fmla="*/ 671152 h 818803"/>
              <a:gd name="connsiteX11" fmla="*/ 1265583 w 1775792"/>
              <a:gd name="connsiteY11" fmla="*/ 691030 h 818803"/>
              <a:gd name="connsiteX12" fmla="*/ 1537253 w 1775792"/>
              <a:gd name="connsiteY12" fmla="*/ 724161 h 818803"/>
              <a:gd name="connsiteX13" fmla="*/ 1775792 w 1775792"/>
              <a:gd name="connsiteY13" fmla="*/ 730787 h 818803"/>
              <a:gd name="connsiteX14" fmla="*/ 1 w 1775792"/>
              <a:gd name="connsiteY14" fmla="*/ 744039 h 818803"/>
              <a:gd name="connsiteX15" fmla="*/ 13253 w 1775792"/>
              <a:gd name="connsiteY15" fmla="*/ 180822 h 818803"/>
              <a:gd name="connsiteX0" fmla="*/ 143506 w 1901917"/>
              <a:gd name="connsiteY0" fmla="*/ 180822 h 786210"/>
              <a:gd name="connsiteX1" fmla="*/ 223019 w 1901917"/>
              <a:gd name="connsiteY1" fmla="*/ 28422 h 786210"/>
              <a:gd name="connsiteX2" fmla="*/ 282654 w 1901917"/>
              <a:gd name="connsiteY2" fmla="*/ 1917 h 786210"/>
              <a:gd name="connsiteX3" fmla="*/ 355540 w 1901917"/>
              <a:gd name="connsiteY3" fmla="*/ 54926 h 786210"/>
              <a:gd name="connsiteX4" fmla="*/ 454932 w 1901917"/>
              <a:gd name="connsiteY4" fmla="*/ 207326 h 786210"/>
              <a:gd name="connsiteX5" fmla="*/ 521193 w 1901917"/>
              <a:gd name="connsiteY5" fmla="*/ 300091 h 786210"/>
              <a:gd name="connsiteX6" fmla="*/ 600706 w 1901917"/>
              <a:gd name="connsiteY6" fmla="*/ 412735 h 786210"/>
              <a:gd name="connsiteX7" fmla="*/ 653714 w 1901917"/>
              <a:gd name="connsiteY7" fmla="*/ 485622 h 786210"/>
              <a:gd name="connsiteX8" fmla="*/ 726601 w 1901917"/>
              <a:gd name="connsiteY8" fmla="*/ 545256 h 786210"/>
              <a:gd name="connsiteX9" fmla="*/ 918758 w 1901917"/>
              <a:gd name="connsiteY9" fmla="*/ 611517 h 786210"/>
              <a:gd name="connsiteX10" fmla="*/ 1144045 w 1901917"/>
              <a:gd name="connsiteY10" fmla="*/ 671152 h 786210"/>
              <a:gd name="connsiteX11" fmla="*/ 1395836 w 1901917"/>
              <a:gd name="connsiteY11" fmla="*/ 691030 h 786210"/>
              <a:gd name="connsiteX12" fmla="*/ 1667506 w 1901917"/>
              <a:gd name="connsiteY12" fmla="*/ 724161 h 786210"/>
              <a:gd name="connsiteX13" fmla="*/ 1901917 w 1901917"/>
              <a:gd name="connsiteY13" fmla="*/ 743172 h 786210"/>
              <a:gd name="connsiteX14" fmla="*/ 130254 w 1901917"/>
              <a:gd name="connsiteY14" fmla="*/ 744039 h 786210"/>
              <a:gd name="connsiteX15" fmla="*/ 143506 w 1901917"/>
              <a:gd name="connsiteY15" fmla="*/ 180822 h 786210"/>
              <a:gd name="connsiteX0" fmla="*/ 143506 w 1901917"/>
              <a:gd name="connsiteY0" fmla="*/ 180822 h 786680"/>
              <a:gd name="connsiteX1" fmla="*/ 223019 w 1901917"/>
              <a:gd name="connsiteY1" fmla="*/ 28422 h 786680"/>
              <a:gd name="connsiteX2" fmla="*/ 282654 w 1901917"/>
              <a:gd name="connsiteY2" fmla="*/ 1917 h 786680"/>
              <a:gd name="connsiteX3" fmla="*/ 355540 w 1901917"/>
              <a:gd name="connsiteY3" fmla="*/ 54926 h 786680"/>
              <a:gd name="connsiteX4" fmla="*/ 454932 w 1901917"/>
              <a:gd name="connsiteY4" fmla="*/ 207326 h 786680"/>
              <a:gd name="connsiteX5" fmla="*/ 521193 w 1901917"/>
              <a:gd name="connsiteY5" fmla="*/ 300091 h 786680"/>
              <a:gd name="connsiteX6" fmla="*/ 600706 w 1901917"/>
              <a:gd name="connsiteY6" fmla="*/ 412735 h 786680"/>
              <a:gd name="connsiteX7" fmla="*/ 653714 w 1901917"/>
              <a:gd name="connsiteY7" fmla="*/ 485622 h 786680"/>
              <a:gd name="connsiteX8" fmla="*/ 726601 w 1901917"/>
              <a:gd name="connsiteY8" fmla="*/ 545256 h 786680"/>
              <a:gd name="connsiteX9" fmla="*/ 918758 w 1901917"/>
              <a:gd name="connsiteY9" fmla="*/ 611517 h 786680"/>
              <a:gd name="connsiteX10" fmla="*/ 1144045 w 1901917"/>
              <a:gd name="connsiteY10" fmla="*/ 671152 h 786680"/>
              <a:gd name="connsiteX11" fmla="*/ 1395836 w 1901917"/>
              <a:gd name="connsiteY11" fmla="*/ 691030 h 786680"/>
              <a:gd name="connsiteX12" fmla="*/ 1667506 w 1901917"/>
              <a:gd name="connsiteY12" fmla="*/ 724161 h 786680"/>
              <a:gd name="connsiteX13" fmla="*/ 1901917 w 1901917"/>
              <a:gd name="connsiteY13" fmla="*/ 743172 h 786680"/>
              <a:gd name="connsiteX14" fmla="*/ 130254 w 1901917"/>
              <a:gd name="connsiteY14" fmla="*/ 744039 h 786680"/>
              <a:gd name="connsiteX15" fmla="*/ 143506 w 1901917"/>
              <a:gd name="connsiteY15" fmla="*/ 180822 h 786680"/>
              <a:gd name="connsiteX0" fmla="*/ 14413 w 1772824"/>
              <a:gd name="connsiteY0" fmla="*/ 180822 h 832541"/>
              <a:gd name="connsiteX1" fmla="*/ 93926 w 1772824"/>
              <a:gd name="connsiteY1" fmla="*/ 28422 h 832541"/>
              <a:gd name="connsiteX2" fmla="*/ 153561 w 1772824"/>
              <a:gd name="connsiteY2" fmla="*/ 1917 h 832541"/>
              <a:gd name="connsiteX3" fmla="*/ 226447 w 1772824"/>
              <a:gd name="connsiteY3" fmla="*/ 54926 h 832541"/>
              <a:gd name="connsiteX4" fmla="*/ 325839 w 1772824"/>
              <a:gd name="connsiteY4" fmla="*/ 207326 h 832541"/>
              <a:gd name="connsiteX5" fmla="*/ 392100 w 1772824"/>
              <a:gd name="connsiteY5" fmla="*/ 300091 h 832541"/>
              <a:gd name="connsiteX6" fmla="*/ 471613 w 1772824"/>
              <a:gd name="connsiteY6" fmla="*/ 412735 h 832541"/>
              <a:gd name="connsiteX7" fmla="*/ 524621 w 1772824"/>
              <a:gd name="connsiteY7" fmla="*/ 485622 h 832541"/>
              <a:gd name="connsiteX8" fmla="*/ 597508 w 1772824"/>
              <a:gd name="connsiteY8" fmla="*/ 545256 h 832541"/>
              <a:gd name="connsiteX9" fmla="*/ 789665 w 1772824"/>
              <a:gd name="connsiteY9" fmla="*/ 611517 h 832541"/>
              <a:gd name="connsiteX10" fmla="*/ 1014952 w 1772824"/>
              <a:gd name="connsiteY10" fmla="*/ 671152 h 832541"/>
              <a:gd name="connsiteX11" fmla="*/ 1266743 w 1772824"/>
              <a:gd name="connsiteY11" fmla="*/ 691030 h 832541"/>
              <a:gd name="connsiteX12" fmla="*/ 1538413 w 1772824"/>
              <a:gd name="connsiteY12" fmla="*/ 724161 h 832541"/>
              <a:gd name="connsiteX13" fmla="*/ 1772824 w 1772824"/>
              <a:gd name="connsiteY13" fmla="*/ 743172 h 832541"/>
              <a:gd name="connsiteX14" fmla="*/ 1161 w 1772824"/>
              <a:gd name="connsiteY14" fmla="*/ 744039 h 832541"/>
              <a:gd name="connsiteX15" fmla="*/ 14413 w 1772824"/>
              <a:gd name="connsiteY15" fmla="*/ 180822 h 832541"/>
              <a:gd name="connsiteX0" fmla="*/ 13631 w 1772042"/>
              <a:gd name="connsiteY0" fmla="*/ 180822 h 831623"/>
              <a:gd name="connsiteX1" fmla="*/ 93144 w 1772042"/>
              <a:gd name="connsiteY1" fmla="*/ 28422 h 831623"/>
              <a:gd name="connsiteX2" fmla="*/ 152779 w 1772042"/>
              <a:gd name="connsiteY2" fmla="*/ 1917 h 831623"/>
              <a:gd name="connsiteX3" fmla="*/ 225665 w 1772042"/>
              <a:gd name="connsiteY3" fmla="*/ 54926 h 831623"/>
              <a:gd name="connsiteX4" fmla="*/ 325057 w 1772042"/>
              <a:gd name="connsiteY4" fmla="*/ 207326 h 831623"/>
              <a:gd name="connsiteX5" fmla="*/ 391318 w 1772042"/>
              <a:gd name="connsiteY5" fmla="*/ 300091 h 831623"/>
              <a:gd name="connsiteX6" fmla="*/ 470831 w 1772042"/>
              <a:gd name="connsiteY6" fmla="*/ 412735 h 831623"/>
              <a:gd name="connsiteX7" fmla="*/ 523839 w 1772042"/>
              <a:gd name="connsiteY7" fmla="*/ 485622 h 831623"/>
              <a:gd name="connsiteX8" fmla="*/ 596726 w 1772042"/>
              <a:gd name="connsiteY8" fmla="*/ 545256 h 831623"/>
              <a:gd name="connsiteX9" fmla="*/ 788883 w 1772042"/>
              <a:gd name="connsiteY9" fmla="*/ 611517 h 831623"/>
              <a:gd name="connsiteX10" fmla="*/ 1014170 w 1772042"/>
              <a:gd name="connsiteY10" fmla="*/ 671152 h 831623"/>
              <a:gd name="connsiteX11" fmla="*/ 1265961 w 1772042"/>
              <a:gd name="connsiteY11" fmla="*/ 691030 h 831623"/>
              <a:gd name="connsiteX12" fmla="*/ 1537631 w 1772042"/>
              <a:gd name="connsiteY12" fmla="*/ 724161 h 831623"/>
              <a:gd name="connsiteX13" fmla="*/ 1772042 w 1772042"/>
              <a:gd name="connsiteY13" fmla="*/ 743172 h 831623"/>
              <a:gd name="connsiteX14" fmla="*/ 379 w 1772042"/>
              <a:gd name="connsiteY14" fmla="*/ 744039 h 831623"/>
              <a:gd name="connsiteX15" fmla="*/ 13631 w 1772042"/>
              <a:gd name="connsiteY15" fmla="*/ 180822 h 831623"/>
              <a:gd name="connsiteX0" fmla="*/ 15686 w 1774097"/>
              <a:gd name="connsiteY0" fmla="*/ 180822 h 774404"/>
              <a:gd name="connsiteX1" fmla="*/ 95199 w 1774097"/>
              <a:gd name="connsiteY1" fmla="*/ 28422 h 774404"/>
              <a:gd name="connsiteX2" fmla="*/ 154834 w 1774097"/>
              <a:gd name="connsiteY2" fmla="*/ 1917 h 774404"/>
              <a:gd name="connsiteX3" fmla="*/ 227720 w 1774097"/>
              <a:gd name="connsiteY3" fmla="*/ 54926 h 774404"/>
              <a:gd name="connsiteX4" fmla="*/ 327112 w 1774097"/>
              <a:gd name="connsiteY4" fmla="*/ 207326 h 774404"/>
              <a:gd name="connsiteX5" fmla="*/ 393373 w 1774097"/>
              <a:gd name="connsiteY5" fmla="*/ 300091 h 774404"/>
              <a:gd name="connsiteX6" fmla="*/ 472886 w 1774097"/>
              <a:gd name="connsiteY6" fmla="*/ 412735 h 774404"/>
              <a:gd name="connsiteX7" fmla="*/ 525894 w 1774097"/>
              <a:gd name="connsiteY7" fmla="*/ 485622 h 774404"/>
              <a:gd name="connsiteX8" fmla="*/ 598781 w 1774097"/>
              <a:gd name="connsiteY8" fmla="*/ 545256 h 774404"/>
              <a:gd name="connsiteX9" fmla="*/ 790938 w 1774097"/>
              <a:gd name="connsiteY9" fmla="*/ 611517 h 774404"/>
              <a:gd name="connsiteX10" fmla="*/ 1016225 w 1774097"/>
              <a:gd name="connsiteY10" fmla="*/ 671152 h 774404"/>
              <a:gd name="connsiteX11" fmla="*/ 1268016 w 1774097"/>
              <a:gd name="connsiteY11" fmla="*/ 691030 h 774404"/>
              <a:gd name="connsiteX12" fmla="*/ 1539686 w 1774097"/>
              <a:gd name="connsiteY12" fmla="*/ 724161 h 774404"/>
              <a:gd name="connsiteX13" fmla="*/ 1774097 w 1774097"/>
              <a:gd name="connsiteY13" fmla="*/ 743172 h 774404"/>
              <a:gd name="connsiteX14" fmla="*/ 370 w 1774097"/>
              <a:gd name="connsiteY14" fmla="*/ 655283 h 774404"/>
              <a:gd name="connsiteX15" fmla="*/ 15686 w 1774097"/>
              <a:gd name="connsiteY15" fmla="*/ 180822 h 774404"/>
              <a:gd name="connsiteX0" fmla="*/ 15686 w 1774097"/>
              <a:gd name="connsiteY0" fmla="*/ 180822 h 757632"/>
              <a:gd name="connsiteX1" fmla="*/ 95199 w 1774097"/>
              <a:gd name="connsiteY1" fmla="*/ 28422 h 757632"/>
              <a:gd name="connsiteX2" fmla="*/ 154834 w 1774097"/>
              <a:gd name="connsiteY2" fmla="*/ 1917 h 757632"/>
              <a:gd name="connsiteX3" fmla="*/ 227720 w 1774097"/>
              <a:gd name="connsiteY3" fmla="*/ 54926 h 757632"/>
              <a:gd name="connsiteX4" fmla="*/ 327112 w 1774097"/>
              <a:gd name="connsiteY4" fmla="*/ 207326 h 757632"/>
              <a:gd name="connsiteX5" fmla="*/ 393373 w 1774097"/>
              <a:gd name="connsiteY5" fmla="*/ 300091 h 757632"/>
              <a:gd name="connsiteX6" fmla="*/ 472886 w 1774097"/>
              <a:gd name="connsiteY6" fmla="*/ 412735 h 757632"/>
              <a:gd name="connsiteX7" fmla="*/ 525894 w 1774097"/>
              <a:gd name="connsiteY7" fmla="*/ 485622 h 757632"/>
              <a:gd name="connsiteX8" fmla="*/ 598781 w 1774097"/>
              <a:gd name="connsiteY8" fmla="*/ 545256 h 757632"/>
              <a:gd name="connsiteX9" fmla="*/ 790938 w 1774097"/>
              <a:gd name="connsiteY9" fmla="*/ 611517 h 757632"/>
              <a:gd name="connsiteX10" fmla="*/ 1016225 w 1774097"/>
              <a:gd name="connsiteY10" fmla="*/ 671152 h 757632"/>
              <a:gd name="connsiteX11" fmla="*/ 1268016 w 1774097"/>
              <a:gd name="connsiteY11" fmla="*/ 691030 h 757632"/>
              <a:gd name="connsiteX12" fmla="*/ 1539686 w 1774097"/>
              <a:gd name="connsiteY12" fmla="*/ 724161 h 757632"/>
              <a:gd name="connsiteX13" fmla="*/ 1774097 w 1774097"/>
              <a:gd name="connsiteY13" fmla="*/ 743172 h 757632"/>
              <a:gd name="connsiteX14" fmla="*/ 370 w 1774097"/>
              <a:gd name="connsiteY14" fmla="*/ 618130 h 757632"/>
              <a:gd name="connsiteX15" fmla="*/ 15686 w 1774097"/>
              <a:gd name="connsiteY15" fmla="*/ 180822 h 757632"/>
              <a:gd name="connsiteX0" fmla="*/ 103753 w 1941982"/>
              <a:gd name="connsiteY0" fmla="*/ 180822 h 743172"/>
              <a:gd name="connsiteX1" fmla="*/ 183266 w 1941982"/>
              <a:gd name="connsiteY1" fmla="*/ 28422 h 743172"/>
              <a:gd name="connsiteX2" fmla="*/ 242901 w 1941982"/>
              <a:gd name="connsiteY2" fmla="*/ 1917 h 743172"/>
              <a:gd name="connsiteX3" fmla="*/ 315787 w 1941982"/>
              <a:gd name="connsiteY3" fmla="*/ 54926 h 743172"/>
              <a:gd name="connsiteX4" fmla="*/ 415179 w 1941982"/>
              <a:gd name="connsiteY4" fmla="*/ 207326 h 743172"/>
              <a:gd name="connsiteX5" fmla="*/ 481440 w 1941982"/>
              <a:gd name="connsiteY5" fmla="*/ 300091 h 743172"/>
              <a:gd name="connsiteX6" fmla="*/ 560953 w 1941982"/>
              <a:gd name="connsiteY6" fmla="*/ 412735 h 743172"/>
              <a:gd name="connsiteX7" fmla="*/ 613961 w 1941982"/>
              <a:gd name="connsiteY7" fmla="*/ 485622 h 743172"/>
              <a:gd name="connsiteX8" fmla="*/ 686848 w 1941982"/>
              <a:gd name="connsiteY8" fmla="*/ 545256 h 743172"/>
              <a:gd name="connsiteX9" fmla="*/ 879005 w 1941982"/>
              <a:gd name="connsiteY9" fmla="*/ 611517 h 743172"/>
              <a:gd name="connsiteX10" fmla="*/ 1104292 w 1941982"/>
              <a:gd name="connsiteY10" fmla="*/ 671152 h 743172"/>
              <a:gd name="connsiteX11" fmla="*/ 1356083 w 1941982"/>
              <a:gd name="connsiteY11" fmla="*/ 691030 h 743172"/>
              <a:gd name="connsiteX12" fmla="*/ 1627753 w 1941982"/>
              <a:gd name="connsiteY12" fmla="*/ 724161 h 743172"/>
              <a:gd name="connsiteX13" fmla="*/ 1862164 w 1941982"/>
              <a:gd name="connsiteY13" fmla="*/ 743172 h 743172"/>
              <a:gd name="connsiteX14" fmla="*/ 146381 w 1941982"/>
              <a:gd name="connsiteY14" fmla="*/ 737892 h 743172"/>
              <a:gd name="connsiteX15" fmla="*/ 88437 w 1941982"/>
              <a:gd name="connsiteY15" fmla="*/ 618130 h 743172"/>
              <a:gd name="connsiteX16" fmla="*/ 103753 w 1941982"/>
              <a:gd name="connsiteY16" fmla="*/ 180822 h 743172"/>
              <a:gd name="connsiteX0" fmla="*/ 142366 w 1980595"/>
              <a:gd name="connsiteY0" fmla="*/ 180822 h 744084"/>
              <a:gd name="connsiteX1" fmla="*/ 221879 w 1980595"/>
              <a:gd name="connsiteY1" fmla="*/ 28422 h 744084"/>
              <a:gd name="connsiteX2" fmla="*/ 281514 w 1980595"/>
              <a:gd name="connsiteY2" fmla="*/ 1917 h 744084"/>
              <a:gd name="connsiteX3" fmla="*/ 354400 w 1980595"/>
              <a:gd name="connsiteY3" fmla="*/ 54926 h 744084"/>
              <a:gd name="connsiteX4" fmla="*/ 453792 w 1980595"/>
              <a:gd name="connsiteY4" fmla="*/ 207326 h 744084"/>
              <a:gd name="connsiteX5" fmla="*/ 520053 w 1980595"/>
              <a:gd name="connsiteY5" fmla="*/ 300091 h 744084"/>
              <a:gd name="connsiteX6" fmla="*/ 599566 w 1980595"/>
              <a:gd name="connsiteY6" fmla="*/ 412735 h 744084"/>
              <a:gd name="connsiteX7" fmla="*/ 652574 w 1980595"/>
              <a:gd name="connsiteY7" fmla="*/ 485622 h 744084"/>
              <a:gd name="connsiteX8" fmla="*/ 725461 w 1980595"/>
              <a:gd name="connsiteY8" fmla="*/ 545256 h 744084"/>
              <a:gd name="connsiteX9" fmla="*/ 917618 w 1980595"/>
              <a:gd name="connsiteY9" fmla="*/ 611517 h 744084"/>
              <a:gd name="connsiteX10" fmla="*/ 1142905 w 1980595"/>
              <a:gd name="connsiteY10" fmla="*/ 671152 h 744084"/>
              <a:gd name="connsiteX11" fmla="*/ 1394696 w 1980595"/>
              <a:gd name="connsiteY11" fmla="*/ 691030 h 744084"/>
              <a:gd name="connsiteX12" fmla="*/ 1666366 w 1980595"/>
              <a:gd name="connsiteY12" fmla="*/ 724161 h 744084"/>
              <a:gd name="connsiteX13" fmla="*/ 1900777 w 1980595"/>
              <a:gd name="connsiteY13" fmla="*/ 743172 h 744084"/>
              <a:gd name="connsiteX14" fmla="*/ 133391 w 1980595"/>
              <a:gd name="connsiteY14" fmla="*/ 744084 h 744084"/>
              <a:gd name="connsiteX15" fmla="*/ 127050 w 1980595"/>
              <a:gd name="connsiteY15" fmla="*/ 618130 h 744084"/>
              <a:gd name="connsiteX16" fmla="*/ 142366 w 1980595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7849 w 1853806"/>
              <a:gd name="connsiteY7" fmla="*/ 473238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32 h 742194"/>
              <a:gd name="connsiteX1" fmla="*/ 53808 w 1853806"/>
              <a:gd name="connsiteY1" fmla="*/ 61622 h 742194"/>
              <a:gd name="connsiteX2" fmla="*/ 154725 w 1853806"/>
              <a:gd name="connsiteY2" fmla="*/ 27 h 742194"/>
              <a:gd name="connsiteX3" fmla="*/ 215226 w 1853806"/>
              <a:gd name="connsiteY3" fmla="*/ 67485 h 742194"/>
              <a:gd name="connsiteX4" fmla="*/ 327003 w 1853806"/>
              <a:gd name="connsiteY4" fmla="*/ 205436 h 742194"/>
              <a:gd name="connsiteX5" fmla="*/ 393264 w 1853806"/>
              <a:gd name="connsiteY5" fmla="*/ 298201 h 742194"/>
              <a:gd name="connsiteX6" fmla="*/ 472777 w 1853806"/>
              <a:gd name="connsiteY6" fmla="*/ 410845 h 742194"/>
              <a:gd name="connsiteX7" fmla="*/ 527849 w 1853806"/>
              <a:gd name="connsiteY7" fmla="*/ 471348 h 742194"/>
              <a:gd name="connsiteX8" fmla="*/ 604864 w 1853806"/>
              <a:gd name="connsiteY8" fmla="*/ 535110 h 742194"/>
              <a:gd name="connsiteX9" fmla="*/ 790829 w 1853806"/>
              <a:gd name="connsiteY9" fmla="*/ 609627 h 742194"/>
              <a:gd name="connsiteX10" fmla="*/ 1016116 w 1853806"/>
              <a:gd name="connsiteY10" fmla="*/ 669262 h 742194"/>
              <a:gd name="connsiteX11" fmla="*/ 1267907 w 1853806"/>
              <a:gd name="connsiteY11" fmla="*/ 689140 h 742194"/>
              <a:gd name="connsiteX12" fmla="*/ 1539577 w 1853806"/>
              <a:gd name="connsiteY12" fmla="*/ 722271 h 742194"/>
              <a:gd name="connsiteX13" fmla="*/ 1773988 w 1853806"/>
              <a:gd name="connsiteY13" fmla="*/ 741282 h 742194"/>
              <a:gd name="connsiteX14" fmla="*/ 6602 w 1853806"/>
              <a:gd name="connsiteY14" fmla="*/ 742194 h 742194"/>
              <a:gd name="connsiteX15" fmla="*/ 261 w 1853806"/>
              <a:gd name="connsiteY15" fmla="*/ 616240 h 742194"/>
              <a:gd name="connsiteX16" fmla="*/ 15577 w 1853806"/>
              <a:gd name="connsiteY16" fmla="*/ 178932 h 742194"/>
              <a:gd name="connsiteX0" fmla="*/ 15577 w 1853806"/>
              <a:gd name="connsiteY0" fmla="*/ 160368 h 723630"/>
              <a:gd name="connsiteX1" fmla="*/ 53808 w 1853806"/>
              <a:gd name="connsiteY1" fmla="*/ 43058 h 723630"/>
              <a:gd name="connsiteX2" fmla="*/ 129956 w 1853806"/>
              <a:gd name="connsiteY2" fmla="*/ 40 h 723630"/>
              <a:gd name="connsiteX3" fmla="*/ 215226 w 1853806"/>
              <a:gd name="connsiteY3" fmla="*/ 48921 h 723630"/>
              <a:gd name="connsiteX4" fmla="*/ 327003 w 1853806"/>
              <a:gd name="connsiteY4" fmla="*/ 186872 h 723630"/>
              <a:gd name="connsiteX5" fmla="*/ 393264 w 1853806"/>
              <a:gd name="connsiteY5" fmla="*/ 279637 h 723630"/>
              <a:gd name="connsiteX6" fmla="*/ 472777 w 1853806"/>
              <a:gd name="connsiteY6" fmla="*/ 392281 h 723630"/>
              <a:gd name="connsiteX7" fmla="*/ 527849 w 1853806"/>
              <a:gd name="connsiteY7" fmla="*/ 452784 h 723630"/>
              <a:gd name="connsiteX8" fmla="*/ 604864 w 1853806"/>
              <a:gd name="connsiteY8" fmla="*/ 516546 h 723630"/>
              <a:gd name="connsiteX9" fmla="*/ 790829 w 1853806"/>
              <a:gd name="connsiteY9" fmla="*/ 591063 h 723630"/>
              <a:gd name="connsiteX10" fmla="*/ 1016116 w 1853806"/>
              <a:gd name="connsiteY10" fmla="*/ 650698 h 723630"/>
              <a:gd name="connsiteX11" fmla="*/ 1267907 w 1853806"/>
              <a:gd name="connsiteY11" fmla="*/ 670576 h 723630"/>
              <a:gd name="connsiteX12" fmla="*/ 1539577 w 1853806"/>
              <a:gd name="connsiteY12" fmla="*/ 703707 h 723630"/>
              <a:gd name="connsiteX13" fmla="*/ 1773988 w 1853806"/>
              <a:gd name="connsiteY13" fmla="*/ 722718 h 723630"/>
              <a:gd name="connsiteX14" fmla="*/ 6602 w 1853806"/>
              <a:gd name="connsiteY14" fmla="*/ 723630 h 723630"/>
              <a:gd name="connsiteX15" fmla="*/ 261 w 1853806"/>
              <a:gd name="connsiteY15" fmla="*/ 597676 h 723630"/>
              <a:gd name="connsiteX16" fmla="*/ 15577 w 1853806"/>
              <a:gd name="connsiteY16" fmla="*/ 160368 h 723630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3423 w 1853716"/>
              <a:gd name="connsiteY0" fmla="*/ 166565 h 723634"/>
              <a:gd name="connsiteX1" fmla="*/ 70231 w 1853716"/>
              <a:gd name="connsiteY1" fmla="*/ 55446 h 723634"/>
              <a:gd name="connsiteX2" fmla="*/ 129866 w 1853716"/>
              <a:gd name="connsiteY2" fmla="*/ 44 h 723634"/>
              <a:gd name="connsiteX3" fmla="*/ 215136 w 1853716"/>
              <a:gd name="connsiteY3" fmla="*/ 48925 h 723634"/>
              <a:gd name="connsiteX4" fmla="*/ 326913 w 1853716"/>
              <a:gd name="connsiteY4" fmla="*/ 186876 h 723634"/>
              <a:gd name="connsiteX5" fmla="*/ 393174 w 1853716"/>
              <a:gd name="connsiteY5" fmla="*/ 279641 h 723634"/>
              <a:gd name="connsiteX6" fmla="*/ 472687 w 1853716"/>
              <a:gd name="connsiteY6" fmla="*/ 392285 h 723634"/>
              <a:gd name="connsiteX7" fmla="*/ 527759 w 1853716"/>
              <a:gd name="connsiteY7" fmla="*/ 452788 h 723634"/>
              <a:gd name="connsiteX8" fmla="*/ 604774 w 1853716"/>
              <a:gd name="connsiteY8" fmla="*/ 516550 h 723634"/>
              <a:gd name="connsiteX9" fmla="*/ 790739 w 1853716"/>
              <a:gd name="connsiteY9" fmla="*/ 591067 h 723634"/>
              <a:gd name="connsiteX10" fmla="*/ 1016026 w 1853716"/>
              <a:gd name="connsiteY10" fmla="*/ 650702 h 723634"/>
              <a:gd name="connsiteX11" fmla="*/ 1267817 w 1853716"/>
              <a:gd name="connsiteY11" fmla="*/ 670580 h 723634"/>
              <a:gd name="connsiteX12" fmla="*/ 1539487 w 1853716"/>
              <a:gd name="connsiteY12" fmla="*/ 703711 h 723634"/>
              <a:gd name="connsiteX13" fmla="*/ 1773898 w 1853716"/>
              <a:gd name="connsiteY13" fmla="*/ 722722 h 723634"/>
              <a:gd name="connsiteX14" fmla="*/ 6512 w 1853716"/>
              <a:gd name="connsiteY14" fmla="*/ 723634 h 723634"/>
              <a:gd name="connsiteX15" fmla="*/ 171 w 1853716"/>
              <a:gd name="connsiteY15" fmla="*/ 597680 h 723634"/>
              <a:gd name="connsiteX16" fmla="*/ 13423 w 1853716"/>
              <a:gd name="connsiteY16" fmla="*/ 166565 h 723634"/>
              <a:gd name="connsiteX0" fmla="*/ 18448 w 1858741"/>
              <a:gd name="connsiteY0" fmla="*/ 166565 h 723634"/>
              <a:gd name="connsiteX1" fmla="*/ 75256 w 1858741"/>
              <a:gd name="connsiteY1" fmla="*/ 55446 h 723634"/>
              <a:gd name="connsiteX2" fmla="*/ 134891 w 1858741"/>
              <a:gd name="connsiteY2" fmla="*/ 44 h 723634"/>
              <a:gd name="connsiteX3" fmla="*/ 220161 w 1858741"/>
              <a:gd name="connsiteY3" fmla="*/ 48925 h 723634"/>
              <a:gd name="connsiteX4" fmla="*/ 331938 w 1858741"/>
              <a:gd name="connsiteY4" fmla="*/ 186876 h 723634"/>
              <a:gd name="connsiteX5" fmla="*/ 398199 w 1858741"/>
              <a:gd name="connsiteY5" fmla="*/ 279641 h 723634"/>
              <a:gd name="connsiteX6" fmla="*/ 477712 w 1858741"/>
              <a:gd name="connsiteY6" fmla="*/ 392285 h 723634"/>
              <a:gd name="connsiteX7" fmla="*/ 532784 w 1858741"/>
              <a:gd name="connsiteY7" fmla="*/ 452788 h 723634"/>
              <a:gd name="connsiteX8" fmla="*/ 609799 w 1858741"/>
              <a:gd name="connsiteY8" fmla="*/ 516550 h 723634"/>
              <a:gd name="connsiteX9" fmla="*/ 795764 w 1858741"/>
              <a:gd name="connsiteY9" fmla="*/ 591067 h 723634"/>
              <a:gd name="connsiteX10" fmla="*/ 1021051 w 1858741"/>
              <a:gd name="connsiteY10" fmla="*/ 650702 h 723634"/>
              <a:gd name="connsiteX11" fmla="*/ 1272842 w 1858741"/>
              <a:gd name="connsiteY11" fmla="*/ 670580 h 723634"/>
              <a:gd name="connsiteX12" fmla="*/ 1544512 w 1858741"/>
              <a:gd name="connsiteY12" fmla="*/ 703711 h 723634"/>
              <a:gd name="connsiteX13" fmla="*/ 1778923 w 1858741"/>
              <a:gd name="connsiteY13" fmla="*/ 722722 h 723634"/>
              <a:gd name="connsiteX14" fmla="*/ 11537 w 1858741"/>
              <a:gd name="connsiteY14" fmla="*/ 723634 h 723634"/>
              <a:gd name="connsiteX15" fmla="*/ 5196 w 1858741"/>
              <a:gd name="connsiteY15" fmla="*/ 597680 h 723634"/>
              <a:gd name="connsiteX16" fmla="*/ 18448 w 1858741"/>
              <a:gd name="connsiteY16" fmla="*/ 166565 h 723634"/>
              <a:gd name="connsiteX0" fmla="*/ 23749 w 1864042"/>
              <a:gd name="connsiteY0" fmla="*/ 166565 h 723634"/>
              <a:gd name="connsiteX1" fmla="*/ 80557 w 1864042"/>
              <a:gd name="connsiteY1" fmla="*/ 55446 h 723634"/>
              <a:gd name="connsiteX2" fmla="*/ 140192 w 1864042"/>
              <a:gd name="connsiteY2" fmla="*/ 44 h 723634"/>
              <a:gd name="connsiteX3" fmla="*/ 225462 w 1864042"/>
              <a:gd name="connsiteY3" fmla="*/ 48925 h 723634"/>
              <a:gd name="connsiteX4" fmla="*/ 337239 w 1864042"/>
              <a:gd name="connsiteY4" fmla="*/ 186876 h 723634"/>
              <a:gd name="connsiteX5" fmla="*/ 403500 w 1864042"/>
              <a:gd name="connsiteY5" fmla="*/ 279641 h 723634"/>
              <a:gd name="connsiteX6" fmla="*/ 483013 w 1864042"/>
              <a:gd name="connsiteY6" fmla="*/ 392285 h 723634"/>
              <a:gd name="connsiteX7" fmla="*/ 538085 w 1864042"/>
              <a:gd name="connsiteY7" fmla="*/ 452788 h 723634"/>
              <a:gd name="connsiteX8" fmla="*/ 615100 w 1864042"/>
              <a:gd name="connsiteY8" fmla="*/ 516550 h 723634"/>
              <a:gd name="connsiteX9" fmla="*/ 801065 w 1864042"/>
              <a:gd name="connsiteY9" fmla="*/ 591067 h 723634"/>
              <a:gd name="connsiteX10" fmla="*/ 1026352 w 1864042"/>
              <a:gd name="connsiteY10" fmla="*/ 650702 h 723634"/>
              <a:gd name="connsiteX11" fmla="*/ 1278143 w 1864042"/>
              <a:gd name="connsiteY11" fmla="*/ 670580 h 723634"/>
              <a:gd name="connsiteX12" fmla="*/ 1549813 w 1864042"/>
              <a:gd name="connsiteY12" fmla="*/ 703711 h 723634"/>
              <a:gd name="connsiteX13" fmla="*/ 1784224 w 1864042"/>
              <a:gd name="connsiteY13" fmla="*/ 722722 h 723634"/>
              <a:gd name="connsiteX14" fmla="*/ 16838 w 1864042"/>
              <a:gd name="connsiteY14" fmla="*/ 723634 h 723634"/>
              <a:gd name="connsiteX15" fmla="*/ 10497 w 1864042"/>
              <a:gd name="connsiteY15" fmla="*/ 597680 h 723634"/>
              <a:gd name="connsiteX16" fmla="*/ 326 w 1864042"/>
              <a:gd name="connsiteY16" fmla="*/ 343838 h 723634"/>
              <a:gd name="connsiteX17" fmla="*/ 23749 w 1864042"/>
              <a:gd name="connsiteY17" fmla="*/ 166565 h 723634"/>
              <a:gd name="connsiteX0" fmla="*/ 13285 w 1853578"/>
              <a:gd name="connsiteY0" fmla="*/ 166565 h 723634"/>
              <a:gd name="connsiteX1" fmla="*/ 70093 w 1853578"/>
              <a:gd name="connsiteY1" fmla="*/ 55446 h 723634"/>
              <a:gd name="connsiteX2" fmla="*/ 129728 w 1853578"/>
              <a:gd name="connsiteY2" fmla="*/ 44 h 723634"/>
              <a:gd name="connsiteX3" fmla="*/ 214998 w 1853578"/>
              <a:gd name="connsiteY3" fmla="*/ 48925 h 723634"/>
              <a:gd name="connsiteX4" fmla="*/ 326775 w 1853578"/>
              <a:gd name="connsiteY4" fmla="*/ 186876 h 723634"/>
              <a:gd name="connsiteX5" fmla="*/ 393036 w 1853578"/>
              <a:gd name="connsiteY5" fmla="*/ 279641 h 723634"/>
              <a:gd name="connsiteX6" fmla="*/ 472549 w 1853578"/>
              <a:gd name="connsiteY6" fmla="*/ 392285 h 723634"/>
              <a:gd name="connsiteX7" fmla="*/ 527621 w 1853578"/>
              <a:gd name="connsiteY7" fmla="*/ 452788 h 723634"/>
              <a:gd name="connsiteX8" fmla="*/ 604636 w 1853578"/>
              <a:gd name="connsiteY8" fmla="*/ 516550 h 723634"/>
              <a:gd name="connsiteX9" fmla="*/ 790601 w 1853578"/>
              <a:gd name="connsiteY9" fmla="*/ 591067 h 723634"/>
              <a:gd name="connsiteX10" fmla="*/ 1015888 w 1853578"/>
              <a:gd name="connsiteY10" fmla="*/ 650702 h 723634"/>
              <a:gd name="connsiteX11" fmla="*/ 1267679 w 1853578"/>
              <a:gd name="connsiteY11" fmla="*/ 670580 h 723634"/>
              <a:gd name="connsiteX12" fmla="*/ 1539349 w 1853578"/>
              <a:gd name="connsiteY12" fmla="*/ 703711 h 723634"/>
              <a:gd name="connsiteX13" fmla="*/ 1773760 w 1853578"/>
              <a:gd name="connsiteY13" fmla="*/ 722722 h 723634"/>
              <a:gd name="connsiteX14" fmla="*/ 6374 w 1853578"/>
              <a:gd name="connsiteY14" fmla="*/ 723634 h 723634"/>
              <a:gd name="connsiteX15" fmla="*/ 33 w 1853578"/>
              <a:gd name="connsiteY15" fmla="*/ 597680 h 723634"/>
              <a:gd name="connsiteX16" fmla="*/ 4311 w 1853578"/>
              <a:gd name="connsiteY16" fmla="*/ 350030 h 723634"/>
              <a:gd name="connsiteX17" fmla="*/ 13285 w 1853578"/>
              <a:gd name="connsiteY17" fmla="*/ 166565 h 723634"/>
              <a:gd name="connsiteX0" fmla="*/ 9663 w 1849956"/>
              <a:gd name="connsiteY0" fmla="*/ 166565 h 723634"/>
              <a:gd name="connsiteX1" fmla="*/ 66471 w 1849956"/>
              <a:gd name="connsiteY1" fmla="*/ 55446 h 723634"/>
              <a:gd name="connsiteX2" fmla="*/ 126106 w 1849956"/>
              <a:gd name="connsiteY2" fmla="*/ 44 h 723634"/>
              <a:gd name="connsiteX3" fmla="*/ 211376 w 1849956"/>
              <a:gd name="connsiteY3" fmla="*/ 48925 h 723634"/>
              <a:gd name="connsiteX4" fmla="*/ 323153 w 1849956"/>
              <a:gd name="connsiteY4" fmla="*/ 186876 h 723634"/>
              <a:gd name="connsiteX5" fmla="*/ 389414 w 1849956"/>
              <a:gd name="connsiteY5" fmla="*/ 279641 h 723634"/>
              <a:gd name="connsiteX6" fmla="*/ 468927 w 1849956"/>
              <a:gd name="connsiteY6" fmla="*/ 392285 h 723634"/>
              <a:gd name="connsiteX7" fmla="*/ 523999 w 1849956"/>
              <a:gd name="connsiteY7" fmla="*/ 452788 h 723634"/>
              <a:gd name="connsiteX8" fmla="*/ 601014 w 1849956"/>
              <a:gd name="connsiteY8" fmla="*/ 516550 h 723634"/>
              <a:gd name="connsiteX9" fmla="*/ 786979 w 1849956"/>
              <a:gd name="connsiteY9" fmla="*/ 591067 h 723634"/>
              <a:gd name="connsiteX10" fmla="*/ 1012266 w 1849956"/>
              <a:gd name="connsiteY10" fmla="*/ 650702 h 723634"/>
              <a:gd name="connsiteX11" fmla="*/ 1264057 w 1849956"/>
              <a:gd name="connsiteY11" fmla="*/ 670580 h 723634"/>
              <a:gd name="connsiteX12" fmla="*/ 1535727 w 1849956"/>
              <a:gd name="connsiteY12" fmla="*/ 703711 h 723634"/>
              <a:gd name="connsiteX13" fmla="*/ 1770138 w 1849956"/>
              <a:gd name="connsiteY13" fmla="*/ 722722 h 723634"/>
              <a:gd name="connsiteX14" fmla="*/ 2752 w 1849956"/>
              <a:gd name="connsiteY14" fmla="*/ 723634 h 723634"/>
              <a:gd name="connsiteX15" fmla="*/ 2603 w 1849956"/>
              <a:gd name="connsiteY15" fmla="*/ 597680 h 723634"/>
              <a:gd name="connsiteX16" fmla="*/ 689 w 1849956"/>
              <a:gd name="connsiteY16" fmla="*/ 350030 h 723634"/>
              <a:gd name="connsiteX17" fmla="*/ 9663 w 1849956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10290 w 1847980"/>
              <a:gd name="connsiteY10" fmla="*/ 650702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08226 w 1847980"/>
              <a:gd name="connsiteY10" fmla="*/ 640381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5265"/>
              <a:gd name="connsiteY0" fmla="*/ 166565 h 725698"/>
              <a:gd name="connsiteX1" fmla="*/ 64495 w 1845265"/>
              <a:gd name="connsiteY1" fmla="*/ 55446 h 725698"/>
              <a:gd name="connsiteX2" fmla="*/ 124130 w 1845265"/>
              <a:gd name="connsiteY2" fmla="*/ 44 h 725698"/>
              <a:gd name="connsiteX3" fmla="*/ 209400 w 1845265"/>
              <a:gd name="connsiteY3" fmla="*/ 48925 h 725698"/>
              <a:gd name="connsiteX4" fmla="*/ 321177 w 1845265"/>
              <a:gd name="connsiteY4" fmla="*/ 186876 h 725698"/>
              <a:gd name="connsiteX5" fmla="*/ 387438 w 1845265"/>
              <a:gd name="connsiteY5" fmla="*/ 279641 h 725698"/>
              <a:gd name="connsiteX6" fmla="*/ 466951 w 1845265"/>
              <a:gd name="connsiteY6" fmla="*/ 392285 h 725698"/>
              <a:gd name="connsiteX7" fmla="*/ 522023 w 1845265"/>
              <a:gd name="connsiteY7" fmla="*/ 452788 h 725698"/>
              <a:gd name="connsiteX8" fmla="*/ 599038 w 1845265"/>
              <a:gd name="connsiteY8" fmla="*/ 516550 h 725698"/>
              <a:gd name="connsiteX9" fmla="*/ 785003 w 1845265"/>
              <a:gd name="connsiteY9" fmla="*/ 591067 h 725698"/>
              <a:gd name="connsiteX10" fmla="*/ 1008226 w 1845265"/>
              <a:gd name="connsiteY10" fmla="*/ 640381 h 725698"/>
              <a:gd name="connsiteX11" fmla="*/ 1262081 w 1845265"/>
              <a:gd name="connsiteY11" fmla="*/ 670580 h 725698"/>
              <a:gd name="connsiteX12" fmla="*/ 1513110 w 1845265"/>
              <a:gd name="connsiteY12" fmla="*/ 711967 h 725698"/>
              <a:gd name="connsiteX13" fmla="*/ 1768162 w 1845265"/>
              <a:gd name="connsiteY13" fmla="*/ 722722 h 725698"/>
              <a:gd name="connsiteX14" fmla="*/ 6968 w 1845265"/>
              <a:gd name="connsiteY14" fmla="*/ 725698 h 725698"/>
              <a:gd name="connsiteX15" fmla="*/ 2692 w 1845265"/>
              <a:gd name="connsiteY15" fmla="*/ 599744 h 725698"/>
              <a:gd name="connsiteX16" fmla="*/ 777 w 1845265"/>
              <a:gd name="connsiteY16" fmla="*/ 350030 h 725698"/>
              <a:gd name="connsiteX17" fmla="*/ 7687 w 1845265"/>
              <a:gd name="connsiteY17" fmla="*/ 166565 h 725698"/>
              <a:gd name="connsiteX0" fmla="*/ 7687 w 1845305"/>
              <a:gd name="connsiteY0" fmla="*/ 166565 h 725698"/>
              <a:gd name="connsiteX1" fmla="*/ 64495 w 1845305"/>
              <a:gd name="connsiteY1" fmla="*/ 55446 h 725698"/>
              <a:gd name="connsiteX2" fmla="*/ 124130 w 1845305"/>
              <a:gd name="connsiteY2" fmla="*/ 44 h 725698"/>
              <a:gd name="connsiteX3" fmla="*/ 209400 w 1845305"/>
              <a:gd name="connsiteY3" fmla="*/ 48925 h 725698"/>
              <a:gd name="connsiteX4" fmla="*/ 321177 w 1845305"/>
              <a:gd name="connsiteY4" fmla="*/ 186876 h 725698"/>
              <a:gd name="connsiteX5" fmla="*/ 387438 w 1845305"/>
              <a:gd name="connsiteY5" fmla="*/ 279641 h 725698"/>
              <a:gd name="connsiteX6" fmla="*/ 466951 w 1845305"/>
              <a:gd name="connsiteY6" fmla="*/ 392285 h 725698"/>
              <a:gd name="connsiteX7" fmla="*/ 522023 w 1845305"/>
              <a:gd name="connsiteY7" fmla="*/ 452788 h 725698"/>
              <a:gd name="connsiteX8" fmla="*/ 599038 w 1845305"/>
              <a:gd name="connsiteY8" fmla="*/ 516550 h 725698"/>
              <a:gd name="connsiteX9" fmla="*/ 785003 w 1845305"/>
              <a:gd name="connsiteY9" fmla="*/ 591067 h 725698"/>
              <a:gd name="connsiteX10" fmla="*/ 1008226 w 1845305"/>
              <a:gd name="connsiteY10" fmla="*/ 640381 h 725698"/>
              <a:gd name="connsiteX11" fmla="*/ 1260017 w 1845305"/>
              <a:gd name="connsiteY11" fmla="*/ 678837 h 725698"/>
              <a:gd name="connsiteX12" fmla="*/ 1513110 w 1845305"/>
              <a:gd name="connsiteY12" fmla="*/ 711967 h 725698"/>
              <a:gd name="connsiteX13" fmla="*/ 1768162 w 1845305"/>
              <a:gd name="connsiteY13" fmla="*/ 722722 h 725698"/>
              <a:gd name="connsiteX14" fmla="*/ 6968 w 1845305"/>
              <a:gd name="connsiteY14" fmla="*/ 725698 h 725698"/>
              <a:gd name="connsiteX15" fmla="*/ 2692 w 1845305"/>
              <a:gd name="connsiteY15" fmla="*/ 599744 h 725698"/>
              <a:gd name="connsiteX16" fmla="*/ 777 w 1845305"/>
              <a:gd name="connsiteY16" fmla="*/ 350030 h 725698"/>
              <a:gd name="connsiteX17" fmla="*/ 7687 w 1845305"/>
              <a:gd name="connsiteY17" fmla="*/ 166565 h 725698"/>
              <a:gd name="connsiteX0" fmla="*/ 130333 w 1967951"/>
              <a:gd name="connsiteY0" fmla="*/ 166565 h 738416"/>
              <a:gd name="connsiteX1" fmla="*/ 187141 w 1967951"/>
              <a:gd name="connsiteY1" fmla="*/ 55446 h 738416"/>
              <a:gd name="connsiteX2" fmla="*/ 246776 w 1967951"/>
              <a:gd name="connsiteY2" fmla="*/ 44 h 738416"/>
              <a:gd name="connsiteX3" fmla="*/ 332046 w 1967951"/>
              <a:gd name="connsiteY3" fmla="*/ 48925 h 738416"/>
              <a:gd name="connsiteX4" fmla="*/ 443823 w 1967951"/>
              <a:gd name="connsiteY4" fmla="*/ 186876 h 738416"/>
              <a:gd name="connsiteX5" fmla="*/ 510084 w 1967951"/>
              <a:gd name="connsiteY5" fmla="*/ 279641 h 738416"/>
              <a:gd name="connsiteX6" fmla="*/ 589597 w 1967951"/>
              <a:gd name="connsiteY6" fmla="*/ 392285 h 738416"/>
              <a:gd name="connsiteX7" fmla="*/ 644669 w 1967951"/>
              <a:gd name="connsiteY7" fmla="*/ 452788 h 738416"/>
              <a:gd name="connsiteX8" fmla="*/ 721684 w 1967951"/>
              <a:gd name="connsiteY8" fmla="*/ 516550 h 738416"/>
              <a:gd name="connsiteX9" fmla="*/ 907649 w 1967951"/>
              <a:gd name="connsiteY9" fmla="*/ 591067 h 738416"/>
              <a:gd name="connsiteX10" fmla="*/ 1130872 w 1967951"/>
              <a:gd name="connsiteY10" fmla="*/ 640381 h 738416"/>
              <a:gd name="connsiteX11" fmla="*/ 1382663 w 1967951"/>
              <a:gd name="connsiteY11" fmla="*/ 678837 h 738416"/>
              <a:gd name="connsiteX12" fmla="*/ 1635756 w 1967951"/>
              <a:gd name="connsiteY12" fmla="*/ 711967 h 738416"/>
              <a:gd name="connsiteX13" fmla="*/ 1890808 w 1967951"/>
              <a:gd name="connsiteY13" fmla="*/ 722722 h 738416"/>
              <a:gd name="connsiteX14" fmla="*/ 129614 w 1967951"/>
              <a:gd name="connsiteY14" fmla="*/ 725698 h 738416"/>
              <a:gd name="connsiteX15" fmla="*/ 131681 w 1967951"/>
              <a:gd name="connsiteY15" fmla="*/ 729826 h 738416"/>
              <a:gd name="connsiteX16" fmla="*/ 125338 w 1967951"/>
              <a:gd name="connsiteY16" fmla="*/ 599744 h 738416"/>
              <a:gd name="connsiteX17" fmla="*/ 123423 w 1967951"/>
              <a:gd name="connsiteY17" fmla="*/ 350030 h 738416"/>
              <a:gd name="connsiteX18" fmla="*/ 130333 w 1967951"/>
              <a:gd name="connsiteY18" fmla="*/ 166565 h 738416"/>
              <a:gd name="connsiteX0" fmla="*/ 106125 w 1943743"/>
              <a:gd name="connsiteY0" fmla="*/ 166565 h 725710"/>
              <a:gd name="connsiteX1" fmla="*/ 162933 w 1943743"/>
              <a:gd name="connsiteY1" fmla="*/ 55446 h 725710"/>
              <a:gd name="connsiteX2" fmla="*/ 222568 w 1943743"/>
              <a:gd name="connsiteY2" fmla="*/ 44 h 725710"/>
              <a:gd name="connsiteX3" fmla="*/ 307838 w 1943743"/>
              <a:gd name="connsiteY3" fmla="*/ 48925 h 725710"/>
              <a:gd name="connsiteX4" fmla="*/ 419615 w 1943743"/>
              <a:gd name="connsiteY4" fmla="*/ 186876 h 725710"/>
              <a:gd name="connsiteX5" fmla="*/ 485876 w 1943743"/>
              <a:gd name="connsiteY5" fmla="*/ 279641 h 725710"/>
              <a:gd name="connsiteX6" fmla="*/ 565389 w 1943743"/>
              <a:gd name="connsiteY6" fmla="*/ 392285 h 725710"/>
              <a:gd name="connsiteX7" fmla="*/ 620461 w 1943743"/>
              <a:gd name="connsiteY7" fmla="*/ 452788 h 725710"/>
              <a:gd name="connsiteX8" fmla="*/ 697476 w 1943743"/>
              <a:gd name="connsiteY8" fmla="*/ 516550 h 725710"/>
              <a:gd name="connsiteX9" fmla="*/ 883441 w 1943743"/>
              <a:gd name="connsiteY9" fmla="*/ 591067 h 725710"/>
              <a:gd name="connsiteX10" fmla="*/ 1106664 w 1943743"/>
              <a:gd name="connsiteY10" fmla="*/ 640381 h 725710"/>
              <a:gd name="connsiteX11" fmla="*/ 1358455 w 1943743"/>
              <a:gd name="connsiteY11" fmla="*/ 678837 h 725710"/>
              <a:gd name="connsiteX12" fmla="*/ 1611548 w 1943743"/>
              <a:gd name="connsiteY12" fmla="*/ 711967 h 725710"/>
              <a:gd name="connsiteX13" fmla="*/ 1866600 w 1943743"/>
              <a:gd name="connsiteY13" fmla="*/ 722722 h 725710"/>
              <a:gd name="connsiteX14" fmla="*/ 105406 w 1943743"/>
              <a:gd name="connsiteY14" fmla="*/ 725698 h 725710"/>
              <a:gd name="connsiteX15" fmla="*/ 223063 w 1943743"/>
              <a:gd name="connsiteY15" fmla="*/ 622493 h 725710"/>
              <a:gd name="connsiteX16" fmla="*/ 101130 w 1943743"/>
              <a:gd name="connsiteY16" fmla="*/ 599744 h 725710"/>
              <a:gd name="connsiteX17" fmla="*/ 99215 w 1943743"/>
              <a:gd name="connsiteY17" fmla="*/ 350030 h 725710"/>
              <a:gd name="connsiteX18" fmla="*/ 106125 w 1943743"/>
              <a:gd name="connsiteY18" fmla="*/ 166565 h 725710"/>
              <a:gd name="connsiteX0" fmla="*/ 15255 w 1852873"/>
              <a:gd name="connsiteY0" fmla="*/ 166565 h 727774"/>
              <a:gd name="connsiteX1" fmla="*/ 72063 w 1852873"/>
              <a:gd name="connsiteY1" fmla="*/ 55446 h 727774"/>
              <a:gd name="connsiteX2" fmla="*/ 131698 w 1852873"/>
              <a:gd name="connsiteY2" fmla="*/ 44 h 727774"/>
              <a:gd name="connsiteX3" fmla="*/ 216968 w 1852873"/>
              <a:gd name="connsiteY3" fmla="*/ 48925 h 727774"/>
              <a:gd name="connsiteX4" fmla="*/ 328745 w 1852873"/>
              <a:gd name="connsiteY4" fmla="*/ 186876 h 727774"/>
              <a:gd name="connsiteX5" fmla="*/ 395006 w 1852873"/>
              <a:gd name="connsiteY5" fmla="*/ 279641 h 727774"/>
              <a:gd name="connsiteX6" fmla="*/ 474519 w 1852873"/>
              <a:gd name="connsiteY6" fmla="*/ 392285 h 727774"/>
              <a:gd name="connsiteX7" fmla="*/ 529591 w 1852873"/>
              <a:gd name="connsiteY7" fmla="*/ 452788 h 727774"/>
              <a:gd name="connsiteX8" fmla="*/ 606606 w 1852873"/>
              <a:gd name="connsiteY8" fmla="*/ 516550 h 727774"/>
              <a:gd name="connsiteX9" fmla="*/ 792571 w 1852873"/>
              <a:gd name="connsiteY9" fmla="*/ 591067 h 727774"/>
              <a:gd name="connsiteX10" fmla="*/ 1015794 w 1852873"/>
              <a:gd name="connsiteY10" fmla="*/ 640381 h 727774"/>
              <a:gd name="connsiteX11" fmla="*/ 1267585 w 1852873"/>
              <a:gd name="connsiteY11" fmla="*/ 678837 h 727774"/>
              <a:gd name="connsiteX12" fmla="*/ 1520678 w 1852873"/>
              <a:gd name="connsiteY12" fmla="*/ 711967 h 727774"/>
              <a:gd name="connsiteX13" fmla="*/ 1775730 w 1852873"/>
              <a:gd name="connsiteY13" fmla="*/ 722722 h 727774"/>
              <a:gd name="connsiteX14" fmla="*/ 629640 w 1852873"/>
              <a:gd name="connsiteY14" fmla="*/ 727762 h 727774"/>
              <a:gd name="connsiteX15" fmla="*/ 132193 w 1852873"/>
              <a:gd name="connsiteY15" fmla="*/ 622493 h 727774"/>
              <a:gd name="connsiteX16" fmla="*/ 10260 w 1852873"/>
              <a:gd name="connsiteY16" fmla="*/ 599744 h 727774"/>
              <a:gd name="connsiteX17" fmla="*/ 8345 w 1852873"/>
              <a:gd name="connsiteY17" fmla="*/ 350030 h 727774"/>
              <a:gd name="connsiteX18" fmla="*/ 15255 w 1852873"/>
              <a:gd name="connsiteY18" fmla="*/ 166565 h 727774"/>
              <a:gd name="connsiteX0" fmla="*/ 15255 w 1852873"/>
              <a:gd name="connsiteY0" fmla="*/ 166565 h 727762"/>
              <a:gd name="connsiteX1" fmla="*/ 72063 w 1852873"/>
              <a:gd name="connsiteY1" fmla="*/ 55446 h 727762"/>
              <a:gd name="connsiteX2" fmla="*/ 131698 w 1852873"/>
              <a:gd name="connsiteY2" fmla="*/ 44 h 727762"/>
              <a:gd name="connsiteX3" fmla="*/ 216968 w 1852873"/>
              <a:gd name="connsiteY3" fmla="*/ 48925 h 727762"/>
              <a:gd name="connsiteX4" fmla="*/ 328745 w 1852873"/>
              <a:gd name="connsiteY4" fmla="*/ 186876 h 727762"/>
              <a:gd name="connsiteX5" fmla="*/ 395006 w 1852873"/>
              <a:gd name="connsiteY5" fmla="*/ 279641 h 727762"/>
              <a:gd name="connsiteX6" fmla="*/ 474519 w 1852873"/>
              <a:gd name="connsiteY6" fmla="*/ 392285 h 727762"/>
              <a:gd name="connsiteX7" fmla="*/ 529591 w 1852873"/>
              <a:gd name="connsiteY7" fmla="*/ 452788 h 727762"/>
              <a:gd name="connsiteX8" fmla="*/ 606606 w 1852873"/>
              <a:gd name="connsiteY8" fmla="*/ 516550 h 727762"/>
              <a:gd name="connsiteX9" fmla="*/ 792571 w 1852873"/>
              <a:gd name="connsiteY9" fmla="*/ 591067 h 727762"/>
              <a:gd name="connsiteX10" fmla="*/ 1015794 w 1852873"/>
              <a:gd name="connsiteY10" fmla="*/ 640381 h 727762"/>
              <a:gd name="connsiteX11" fmla="*/ 1267585 w 1852873"/>
              <a:gd name="connsiteY11" fmla="*/ 678837 h 727762"/>
              <a:gd name="connsiteX12" fmla="*/ 1520678 w 1852873"/>
              <a:gd name="connsiteY12" fmla="*/ 711967 h 727762"/>
              <a:gd name="connsiteX13" fmla="*/ 1775730 w 1852873"/>
              <a:gd name="connsiteY13" fmla="*/ 722722 h 727762"/>
              <a:gd name="connsiteX14" fmla="*/ 629640 w 1852873"/>
              <a:gd name="connsiteY14" fmla="*/ 727762 h 727762"/>
              <a:gd name="connsiteX15" fmla="*/ 132193 w 1852873"/>
              <a:gd name="connsiteY15" fmla="*/ 622493 h 727762"/>
              <a:gd name="connsiteX16" fmla="*/ 10260 w 1852873"/>
              <a:gd name="connsiteY16" fmla="*/ 599744 h 727762"/>
              <a:gd name="connsiteX17" fmla="*/ 8345 w 1852873"/>
              <a:gd name="connsiteY17" fmla="*/ 350030 h 727762"/>
              <a:gd name="connsiteX18" fmla="*/ 15255 w 1852873"/>
              <a:gd name="connsiteY18" fmla="*/ 166565 h 727762"/>
              <a:gd name="connsiteX0" fmla="*/ 15255 w 1852873"/>
              <a:gd name="connsiteY0" fmla="*/ 166565 h 723634"/>
              <a:gd name="connsiteX1" fmla="*/ 72063 w 1852873"/>
              <a:gd name="connsiteY1" fmla="*/ 55446 h 723634"/>
              <a:gd name="connsiteX2" fmla="*/ 131698 w 1852873"/>
              <a:gd name="connsiteY2" fmla="*/ 44 h 723634"/>
              <a:gd name="connsiteX3" fmla="*/ 216968 w 1852873"/>
              <a:gd name="connsiteY3" fmla="*/ 48925 h 723634"/>
              <a:gd name="connsiteX4" fmla="*/ 328745 w 1852873"/>
              <a:gd name="connsiteY4" fmla="*/ 186876 h 723634"/>
              <a:gd name="connsiteX5" fmla="*/ 395006 w 1852873"/>
              <a:gd name="connsiteY5" fmla="*/ 279641 h 723634"/>
              <a:gd name="connsiteX6" fmla="*/ 474519 w 1852873"/>
              <a:gd name="connsiteY6" fmla="*/ 392285 h 723634"/>
              <a:gd name="connsiteX7" fmla="*/ 529591 w 1852873"/>
              <a:gd name="connsiteY7" fmla="*/ 452788 h 723634"/>
              <a:gd name="connsiteX8" fmla="*/ 606606 w 1852873"/>
              <a:gd name="connsiteY8" fmla="*/ 516550 h 723634"/>
              <a:gd name="connsiteX9" fmla="*/ 792571 w 1852873"/>
              <a:gd name="connsiteY9" fmla="*/ 591067 h 723634"/>
              <a:gd name="connsiteX10" fmla="*/ 1015794 w 1852873"/>
              <a:gd name="connsiteY10" fmla="*/ 640381 h 723634"/>
              <a:gd name="connsiteX11" fmla="*/ 1267585 w 1852873"/>
              <a:gd name="connsiteY11" fmla="*/ 678837 h 723634"/>
              <a:gd name="connsiteX12" fmla="*/ 1520678 w 1852873"/>
              <a:gd name="connsiteY12" fmla="*/ 711967 h 723634"/>
              <a:gd name="connsiteX13" fmla="*/ 1775730 w 1852873"/>
              <a:gd name="connsiteY13" fmla="*/ 722722 h 723634"/>
              <a:gd name="connsiteX14" fmla="*/ 635832 w 1852873"/>
              <a:gd name="connsiteY14" fmla="*/ 723634 h 723634"/>
              <a:gd name="connsiteX15" fmla="*/ 132193 w 1852873"/>
              <a:gd name="connsiteY15" fmla="*/ 622493 h 723634"/>
              <a:gd name="connsiteX16" fmla="*/ 10260 w 1852873"/>
              <a:gd name="connsiteY16" fmla="*/ 599744 h 723634"/>
              <a:gd name="connsiteX17" fmla="*/ 8345 w 1852873"/>
              <a:gd name="connsiteY17" fmla="*/ 350030 h 723634"/>
              <a:gd name="connsiteX18" fmla="*/ 15255 w 1852873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18170 w 1855788"/>
              <a:gd name="connsiteY0" fmla="*/ 166565 h 723634"/>
              <a:gd name="connsiteX1" fmla="*/ 74978 w 1855788"/>
              <a:gd name="connsiteY1" fmla="*/ 55446 h 723634"/>
              <a:gd name="connsiteX2" fmla="*/ 134613 w 1855788"/>
              <a:gd name="connsiteY2" fmla="*/ 44 h 723634"/>
              <a:gd name="connsiteX3" fmla="*/ 219883 w 1855788"/>
              <a:gd name="connsiteY3" fmla="*/ 48925 h 723634"/>
              <a:gd name="connsiteX4" fmla="*/ 331660 w 1855788"/>
              <a:gd name="connsiteY4" fmla="*/ 186876 h 723634"/>
              <a:gd name="connsiteX5" fmla="*/ 397921 w 1855788"/>
              <a:gd name="connsiteY5" fmla="*/ 279641 h 723634"/>
              <a:gd name="connsiteX6" fmla="*/ 477434 w 1855788"/>
              <a:gd name="connsiteY6" fmla="*/ 392285 h 723634"/>
              <a:gd name="connsiteX7" fmla="*/ 532506 w 1855788"/>
              <a:gd name="connsiteY7" fmla="*/ 452788 h 723634"/>
              <a:gd name="connsiteX8" fmla="*/ 609521 w 1855788"/>
              <a:gd name="connsiteY8" fmla="*/ 516550 h 723634"/>
              <a:gd name="connsiteX9" fmla="*/ 795486 w 1855788"/>
              <a:gd name="connsiteY9" fmla="*/ 591067 h 723634"/>
              <a:gd name="connsiteX10" fmla="*/ 1018709 w 1855788"/>
              <a:gd name="connsiteY10" fmla="*/ 640381 h 723634"/>
              <a:gd name="connsiteX11" fmla="*/ 1270500 w 1855788"/>
              <a:gd name="connsiteY11" fmla="*/ 678837 h 723634"/>
              <a:gd name="connsiteX12" fmla="*/ 1523593 w 1855788"/>
              <a:gd name="connsiteY12" fmla="*/ 711967 h 723634"/>
              <a:gd name="connsiteX13" fmla="*/ 1778645 w 1855788"/>
              <a:gd name="connsiteY13" fmla="*/ 722722 h 723634"/>
              <a:gd name="connsiteX14" fmla="*/ 638747 w 1855788"/>
              <a:gd name="connsiteY14" fmla="*/ 723634 h 723634"/>
              <a:gd name="connsiteX15" fmla="*/ 333263 w 1855788"/>
              <a:gd name="connsiteY15" fmla="*/ 682352 h 723634"/>
              <a:gd name="connsiteX16" fmla="*/ 58585 w 1855788"/>
              <a:gd name="connsiteY16" fmla="*/ 585295 h 723634"/>
              <a:gd name="connsiteX17" fmla="*/ 11260 w 1855788"/>
              <a:gd name="connsiteY17" fmla="*/ 350030 h 723634"/>
              <a:gd name="connsiteX18" fmla="*/ 18170 w 18557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1885 w 1842284"/>
              <a:gd name="connsiteY17" fmla="*/ 372735 h 723634"/>
              <a:gd name="connsiteX18" fmla="*/ 4666 w 1842284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6014 w 1842284"/>
              <a:gd name="connsiteY17" fmla="*/ 521351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44158 w 1842284"/>
              <a:gd name="connsiteY16" fmla="*/ 636897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92926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30075"/>
              <a:gd name="connsiteX1" fmla="*/ 61474 w 1842284"/>
              <a:gd name="connsiteY1" fmla="*/ 55446 h 730075"/>
              <a:gd name="connsiteX2" fmla="*/ 121109 w 1842284"/>
              <a:gd name="connsiteY2" fmla="*/ 44 h 730075"/>
              <a:gd name="connsiteX3" fmla="*/ 206379 w 1842284"/>
              <a:gd name="connsiteY3" fmla="*/ 48925 h 730075"/>
              <a:gd name="connsiteX4" fmla="*/ 318156 w 1842284"/>
              <a:gd name="connsiteY4" fmla="*/ 186876 h 730075"/>
              <a:gd name="connsiteX5" fmla="*/ 384417 w 1842284"/>
              <a:gd name="connsiteY5" fmla="*/ 279641 h 730075"/>
              <a:gd name="connsiteX6" fmla="*/ 463930 w 1842284"/>
              <a:gd name="connsiteY6" fmla="*/ 392285 h 730075"/>
              <a:gd name="connsiteX7" fmla="*/ 519002 w 1842284"/>
              <a:gd name="connsiteY7" fmla="*/ 452788 h 730075"/>
              <a:gd name="connsiteX8" fmla="*/ 596017 w 1842284"/>
              <a:gd name="connsiteY8" fmla="*/ 516550 h 730075"/>
              <a:gd name="connsiteX9" fmla="*/ 781982 w 1842284"/>
              <a:gd name="connsiteY9" fmla="*/ 591067 h 730075"/>
              <a:gd name="connsiteX10" fmla="*/ 1005205 w 1842284"/>
              <a:gd name="connsiteY10" fmla="*/ 640381 h 730075"/>
              <a:gd name="connsiteX11" fmla="*/ 1256996 w 1842284"/>
              <a:gd name="connsiteY11" fmla="*/ 678837 h 730075"/>
              <a:gd name="connsiteX12" fmla="*/ 1510089 w 1842284"/>
              <a:gd name="connsiteY12" fmla="*/ 711967 h 730075"/>
              <a:gd name="connsiteX13" fmla="*/ 1765141 w 1842284"/>
              <a:gd name="connsiteY13" fmla="*/ 722722 h 730075"/>
              <a:gd name="connsiteX14" fmla="*/ 625243 w 1842284"/>
              <a:gd name="connsiteY14" fmla="*/ 723634 h 730075"/>
              <a:gd name="connsiteX15" fmla="*/ 268057 w 1842284"/>
              <a:gd name="connsiteY15" fmla="*/ 720611 h 730075"/>
              <a:gd name="connsiteX16" fmla="*/ 166863 w 1842284"/>
              <a:gd name="connsiteY16" fmla="*/ 647218 h 730075"/>
              <a:gd name="connsiteX17" fmla="*/ 8079 w 1842284"/>
              <a:gd name="connsiteY17" fmla="*/ 537864 h 730075"/>
              <a:gd name="connsiteX18" fmla="*/ 1885 w 1842284"/>
              <a:gd name="connsiteY18" fmla="*/ 372735 h 730075"/>
              <a:gd name="connsiteX19" fmla="*/ 4666 w 1842284"/>
              <a:gd name="connsiteY19" fmla="*/ 166565 h 730075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14335 w 1851953"/>
              <a:gd name="connsiteY0" fmla="*/ 166565 h 729256"/>
              <a:gd name="connsiteX1" fmla="*/ 71143 w 1851953"/>
              <a:gd name="connsiteY1" fmla="*/ 55446 h 729256"/>
              <a:gd name="connsiteX2" fmla="*/ 130778 w 1851953"/>
              <a:gd name="connsiteY2" fmla="*/ 44 h 729256"/>
              <a:gd name="connsiteX3" fmla="*/ 216048 w 1851953"/>
              <a:gd name="connsiteY3" fmla="*/ 48925 h 729256"/>
              <a:gd name="connsiteX4" fmla="*/ 327825 w 1851953"/>
              <a:gd name="connsiteY4" fmla="*/ 186876 h 729256"/>
              <a:gd name="connsiteX5" fmla="*/ 394086 w 1851953"/>
              <a:gd name="connsiteY5" fmla="*/ 279641 h 729256"/>
              <a:gd name="connsiteX6" fmla="*/ 473599 w 1851953"/>
              <a:gd name="connsiteY6" fmla="*/ 392285 h 729256"/>
              <a:gd name="connsiteX7" fmla="*/ 528671 w 1851953"/>
              <a:gd name="connsiteY7" fmla="*/ 452788 h 729256"/>
              <a:gd name="connsiteX8" fmla="*/ 605686 w 1851953"/>
              <a:gd name="connsiteY8" fmla="*/ 516550 h 729256"/>
              <a:gd name="connsiteX9" fmla="*/ 791651 w 1851953"/>
              <a:gd name="connsiteY9" fmla="*/ 591067 h 729256"/>
              <a:gd name="connsiteX10" fmla="*/ 1014874 w 1851953"/>
              <a:gd name="connsiteY10" fmla="*/ 640381 h 729256"/>
              <a:gd name="connsiteX11" fmla="*/ 1266665 w 1851953"/>
              <a:gd name="connsiteY11" fmla="*/ 678837 h 729256"/>
              <a:gd name="connsiteX12" fmla="*/ 1519758 w 1851953"/>
              <a:gd name="connsiteY12" fmla="*/ 711967 h 729256"/>
              <a:gd name="connsiteX13" fmla="*/ 1774810 w 1851953"/>
              <a:gd name="connsiteY13" fmla="*/ 722722 h 729256"/>
              <a:gd name="connsiteX14" fmla="*/ 634912 w 1851953"/>
              <a:gd name="connsiteY14" fmla="*/ 723634 h 729256"/>
              <a:gd name="connsiteX15" fmla="*/ 277726 w 1851953"/>
              <a:gd name="connsiteY15" fmla="*/ 720611 h 729256"/>
              <a:gd name="connsiteX16" fmla="*/ 17756 w 1851953"/>
              <a:gd name="connsiteY16" fmla="*/ 717998 h 729256"/>
              <a:gd name="connsiteX17" fmla="*/ 17748 w 1851953"/>
              <a:gd name="connsiteY17" fmla="*/ 537864 h 729256"/>
              <a:gd name="connsiteX18" fmla="*/ 11554 w 1851953"/>
              <a:gd name="connsiteY18" fmla="*/ 372735 h 729256"/>
              <a:gd name="connsiteX19" fmla="*/ 14335 w 1851953"/>
              <a:gd name="connsiteY19" fmla="*/ 166565 h 729256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8087 w 1842284"/>
              <a:gd name="connsiteY16" fmla="*/ 71799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5522"/>
              <a:gd name="connsiteX1" fmla="*/ 61474 w 1842284"/>
              <a:gd name="connsiteY1" fmla="*/ 55446 h 725522"/>
              <a:gd name="connsiteX2" fmla="*/ 121109 w 1842284"/>
              <a:gd name="connsiteY2" fmla="*/ 44 h 725522"/>
              <a:gd name="connsiteX3" fmla="*/ 206379 w 1842284"/>
              <a:gd name="connsiteY3" fmla="*/ 48925 h 725522"/>
              <a:gd name="connsiteX4" fmla="*/ 318156 w 1842284"/>
              <a:gd name="connsiteY4" fmla="*/ 186876 h 725522"/>
              <a:gd name="connsiteX5" fmla="*/ 384417 w 1842284"/>
              <a:gd name="connsiteY5" fmla="*/ 279641 h 725522"/>
              <a:gd name="connsiteX6" fmla="*/ 463930 w 1842284"/>
              <a:gd name="connsiteY6" fmla="*/ 392285 h 725522"/>
              <a:gd name="connsiteX7" fmla="*/ 519002 w 1842284"/>
              <a:gd name="connsiteY7" fmla="*/ 452788 h 725522"/>
              <a:gd name="connsiteX8" fmla="*/ 596017 w 1842284"/>
              <a:gd name="connsiteY8" fmla="*/ 516550 h 725522"/>
              <a:gd name="connsiteX9" fmla="*/ 781982 w 1842284"/>
              <a:gd name="connsiteY9" fmla="*/ 591067 h 725522"/>
              <a:gd name="connsiteX10" fmla="*/ 1005205 w 1842284"/>
              <a:gd name="connsiteY10" fmla="*/ 640381 h 725522"/>
              <a:gd name="connsiteX11" fmla="*/ 1256996 w 1842284"/>
              <a:gd name="connsiteY11" fmla="*/ 678837 h 725522"/>
              <a:gd name="connsiteX12" fmla="*/ 1510089 w 1842284"/>
              <a:gd name="connsiteY12" fmla="*/ 711967 h 725522"/>
              <a:gd name="connsiteX13" fmla="*/ 1765141 w 1842284"/>
              <a:gd name="connsiteY13" fmla="*/ 722722 h 725522"/>
              <a:gd name="connsiteX14" fmla="*/ 625243 w 1842284"/>
              <a:gd name="connsiteY14" fmla="*/ 723634 h 725522"/>
              <a:gd name="connsiteX15" fmla="*/ 268057 w 1842284"/>
              <a:gd name="connsiteY15" fmla="*/ 720611 h 725522"/>
              <a:gd name="connsiteX16" fmla="*/ 8087 w 1842284"/>
              <a:gd name="connsiteY16" fmla="*/ 717998 h 725522"/>
              <a:gd name="connsiteX17" fmla="*/ 8079 w 1842284"/>
              <a:gd name="connsiteY17" fmla="*/ 537864 h 725522"/>
              <a:gd name="connsiteX18" fmla="*/ 1885 w 1842284"/>
              <a:gd name="connsiteY18" fmla="*/ 372735 h 725522"/>
              <a:gd name="connsiteX19" fmla="*/ 4666 w 1842284"/>
              <a:gd name="connsiteY19" fmla="*/ 166565 h 725522"/>
              <a:gd name="connsiteX0" fmla="*/ 13235 w 1850853"/>
              <a:gd name="connsiteY0" fmla="*/ 166565 h 731332"/>
              <a:gd name="connsiteX1" fmla="*/ 70043 w 1850853"/>
              <a:gd name="connsiteY1" fmla="*/ 55446 h 731332"/>
              <a:gd name="connsiteX2" fmla="*/ 129678 w 1850853"/>
              <a:gd name="connsiteY2" fmla="*/ 44 h 731332"/>
              <a:gd name="connsiteX3" fmla="*/ 214948 w 1850853"/>
              <a:gd name="connsiteY3" fmla="*/ 48925 h 731332"/>
              <a:gd name="connsiteX4" fmla="*/ 326725 w 1850853"/>
              <a:gd name="connsiteY4" fmla="*/ 186876 h 731332"/>
              <a:gd name="connsiteX5" fmla="*/ 392986 w 1850853"/>
              <a:gd name="connsiteY5" fmla="*/ 279641 h 731332"/>
              <a:gd name="connsiteX6" fmla="*/ 472499 w 1850853"/>
              <a:gd name="connsiteY6" fmla="*/ 392285 h 731332"/>
              <a:gd name="connsiteX7" fmla="*/ 527571 w 1850853"/>
              <a:gd name="connsiteY7" fmla="*/ 452788 h 731332"/>
              <a:gd name="connsiteX8" fmla="*/ 604586 w 1850853"/>
              <a:gd name="connsiteY8" fmla="*/ 516550 h 731332"/>
              <a:gd name="connsiteX9" fmla="*/ 790551 w 1850853"/>
              <a:gd name="connsiteY9" fmla="*/ 591067 h 731332"/>
              <a:gd name="connsiteX10" fmla="*/ 1013774 w 1850853"/>
              <a:gd name="connsiteY10" fmla="*/ 640381 h 731332"/>
              <a:gd name="connsiteX11" fmla="*/ 1265565 w 1850853"/>
              <a:gd name="connsiteY11" fmla="*/ 678837 h 731332"/>
              <a:gd name="connsiteX12" fmla="*/ 1518658 w 1850853"/>
              <a:gd name="connsiteY12" fmla="*/ 711967 h 731332"/>
              <a:gd name="connsiteX13" fmla="*/ 1773710 w 1850853"/>
              <a:gd name="connsiteY13" fmla="*/ 722722 h 731332"/>
              <a:gd name="connsiteX14" fmla="*/ 633812 w 1850853"/>
              <a:gd name="connsiteY14" fmla="*/ 723634 h 731332"/>
              <a:gd name="connsiteX15" fmla="*/ 276626 w 1850853"/>
              <a:gd name="connsiteY15" fmla="*/ 720611 h 731332"/>
              <a:gd name="connsiteX16" fmla="*/ 16656 w 1850853"/>
              <a:gd name="connsiteY16" fmla="*/ 717998 h 731332"/>
              <a:gd name="connsiteX17" fmla="*/ 20474 w 1850853"/>
              <a:gd name="connsiteY17" fmla="*/ 539777 h 731332"/>
              <a:gd name="connsiteX18" fmla="*/ 10454 w 1850853"/>
              <a:gd name="connsiteY18" fmla="*/ 372735 h 731332"/>
              <a:gd name="connsiteX19" fmla="*/ 13235 w 1850853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4666 w 1842284"/>
              <a:gd name="connsiteY0" fmla="*/ 166565 h 726231"/>
              <a:gd name="connsiteX1" fmla="*/ 61474 w 1842284"/>
              <a:gd name="connsiteY1" fmla="*/ 55446 h 726231"/>
              <a:gd name="connsiteX2" fmla="*/ 121109 w 1842284"/>
              <a:gd name="connsiteY2" fmla="*/ 44 h 726231"/>
              <a:gd name="connsiteX3" fmla="*/ 206379 w 1842284"/>
              <a:gd name="connsiteY3" fmla="*/ 48925 h 726231"/>
              <a:gd name="connsiteX4" fmla="*/ 318156 w 1842284"/>
              <a:gd name="connsiteY4" fmla="*/ 186876 h 726231"/>
              <a:gd name="connsiteX5" fmla="*/ 384417 w 1842284"/>
              <a:gd name="connsiteY5" fmla="*/ 279641 h 726231"/>
              <a:gd name="connsiteX6" fmla="*/ 463930 w 1842284"/>
              <a:gd name="connsiteY6" fmla="*/ 392285 h 726231"/>
              <a:gd name="connsiteX7" fmla="*/ 519002 w 1842284"/>
              <a:gd name="connsiteY7" fmla="*/ 452788 h 726231"/>
              <a:gd name="connsiteX8" fmla="*/ 596017 w 1842284"/>
              <a:gd name="connsiteY8" fmla="*/ 516550 h 726231"/>
              <a:gd name="connsiteX9" fmla="*/ 781982 w 1842284"/>
              <a:gd name="connsiteY9" fmla="*/ 591067 h 726231"/>
              <a:gd name="connsiteX10" fmla="*/ 1005205 w 1842284"/>
              <a:gd name="connsiteY10" fmla="*/ 640381 h 726231"/>
              <a:gd name="connsiteX11" fmla="*/ 1256996 w 1842284"/>
              <a:gd name="connsiteY11" fmla="*/ 678837 h 726231"/>
              <a:gd name="connsiteX12" fmla="*/ 1510089 w 1842284"/>
              <a:gd name="connsiteY12" fmla="*/ 711967 h 726231"/>
              <a:gd name="connsiteX13" fmla="*/ 1765141 w 1842284"/>
              <a:gd name="connsiteY13" fmla="*/ 722722 h 726231"/>
              <a:gd name="connsiteX14" fmla="*/ 625243 w 1842284"/>
              <a:gd name="connsiteY14" fmla="*/ 723634 h 726231"/>
              <a:gd name="connsiteX15" fmla="*/ 268057 w 1842284"/>
              <a:gd name="connsiteY15" fmla="*/ 720611 h 726231"/>
              <a:gd name="connsiteX16" fmla="*/ 8087 w 1842284"/>
              <a:gd name="connsiteY16" fmla="*/ 717998 h 726231"/>
              <a:gd name="connsiteX17" fmla="*/ 11905 w 1842284"/>
              <a:gd name="connsiteY17" fmla="*/ 539777 h 726231"/>
              <a:gd name="connsiteX18" fmla="*/ 1885 w 1842284"/>
              <a:gd name="connsiteY18" fmla="*/ 372735 h 726231"/>
              <a:gd name="connsiteX19" fmla="*/ 4666 w 1842284"/>
              <a:gd name="connsiteY19" fmla="*/ 166565 h 726231"/>
              <a:gd name="connsiteX0" fmla="*/ 17290 w 1854908"/>
              <a:gd name="connsiteY0" fmla="*/ 166565 h 731616"/>
              <a:gd name="connsiteX1" fmla="*/ 74098 w 1854908"/>
              <a:gd name="connsiteY1" fmla="*/ 55446 h 731616"/>
              <a:gd name="connsiteX2" fmla="*/ 133733 w 1854908"/>
              <a:gd name="connsiteY2" fmla="*/ 44 h 731616"/>
              <a:gd name="connsiteX3" fmla="*/ 219003 w 1854908"/>
              <a:gd name="connsiteY3" fmla="*/ 48925 h 731616"/>
              <a:gd name="connsiteX4" fmla="*/ 330780 w 1854908"/>
              <a:gd name="connsiteY4" fmla="*/ 186876 h 731616"/>
              <a:gd name="connsiteX5" fmla="*/ 397041 w 1854908"/>
              <a:gd name="connsiteY5" fmla="*/ 279641 h 731616"/>
              <a:gd name="connsiteX6" fmla="*/ 476554 w 1854908"/>
              <a:gd name="connsiteY6" fmla="*/ 392285 h 731616"/>
              <a:gd name="connsiteX7" fmla="*/ 531626 w 1854908"/>
              <a:gd name="connsiteY7" fmla="*/ 452788 h 731616"/>
              <a:gd name="connsiteX8" fmla="*/ 608641 w 1854908"/>
              <a:gd name="connsiteY8" fmla="*/ 516550 h 731616"/>
              <a:gd name="connsiteX9" fmla="*/ 794606 w 1854908"/>
              <a:gd name="connsiteY9" fmla="*/ 591067 h 731616"/>
              <a:gd name="connsiteX10" fmla="*/ 1017829 w 1854908"/>
              <a:gd name="connsiteY10" fmla="*/ 640381 h 731616"/>
              <a:gd name="connsiteX11" fmla="*/ 1269620 w 1854908"/>
              <a:gd name="connsiteY11" fmla="*/ 678837 h 731616"/>
              <a:gd name="connsiteX12" fmla="*/ 1522713 w 1854908"/>
              <a:gd name="connsiteY12" fmla="*/ 711967 h 731616"/>
              <a:gd name="connsiteX13" fmla="*/ 1777765 w 1854908"/>
              <a:gd name="connsiteY13" fmla="*/ 722722 h 731616"/>
              <a:gd name="connsiteX14" fmla="*/ 637867 w 1854908"/>
              <a:gd name="connsiteY14" fmla="*/ 723634 h 731616"/>
              <a:gd name="connsiteX15" fmla="*/ 280681 w 1854908"/>
              <a:gd name="connsiteY15" fmla="*/ 720611 h 731616"/>
              <a:gd name="connsiteX16" fmla="*/ 20711 w 1854908"/>
              <a:gd name="connsiteY16" fmla="*/ 717998 h 731616"/>
              <a:gd name="connsiteX17" fmla="*/ 20703 w 1854908"/>
              <a:gd name="connsiteY17" fmla="*/ 535951 h 731616"/>
              <a:gd name="connsiteX18" fmla="*/ 14509 w 1854908"/>
              <a:gd name="connsiteY18" fmla="*/ 372735 h 731616"/>
              <a:gd name="connsiteX19" fmla="*/ 17290 w 1854908"/>
              <a:gd name="connsiteY19" fmla="*/ 166565 h 731616"/>
              <a:gd name="connsiteX0" fmla="*/ 16376 w 1853994"/>
              <a:gd name="connsiteY0" fmla="*/ 166565 h 731616"/>
              <a:gd name="connsiteX1" fmla="*/ 73184 w 1853994"/>
              <a:gd name="connsiteY1" fmla="*/ 55446 h 731616"/>
              <a:gd name="connsiteX2" fmla="*/ 132819 w 1853994"/>
              <a:gd name="connsiteY2" fmla="*/ 44 h 731616"/>
              <a:gd name="connsiteX3" fmla="*/ 218089 w 1853994"/>
              <a:gd name="connsiteY3" fmla="*/ 48925 h 731616"/>
              <a:gd name="connsiteX4" fmla="*/ 329866 w 1853994"/>
              <a:gd name="connsiteY4" fmla="*/ 186876 h 731616"/>
              <a:gd name="connsiteX5" fmla="*/ 396127 w 1853994"/>
              <a:gd name="connsiteY5" fmla="*/ 279641 h 731616"/>
              <a:gd name="connsiteX6" fmla="*/ 475640 w 1853994"/>
              <a:gd name="connsiteY6" fmla="*/ 392285 h 731616"/>
              <a:gd name="connsiteX7" fmla="*/ 530712 w 1853994"/>
              <a:gd name="connsiteY7" fmla="*/ 452788 h 731616"/>
              <a:gd name="connsiteX8" fmla="*/ 607727 w 1853994"/>
              <a:gd name="connsiteY8" fmla="*/ 516550 h 731616"/>
              <a:gd name="connsiteX9" fmla="*/ 793692 w 1853994"/>
              <a:gd name="connsiteY9" fmla="*/ 591067 h 731616"/>
              <a:gd name="connsiteX10" fmla="*/ 1016915 w 1853994"/>
              <a:gd name="connsiteY10" fmla="*/ 640381 h 731616"/>
              <a:gd name="connsiteX11" fmla="*/ 1268706 w 1853994"/>
              <a:gd name="connsiteY11" fmla="*/ 678837 h 731616"/>
              <a:gd name="connsiteX12" fmla="*/ 1521799 w 1853994"/>
              <a:gd name="connsiteY12" fmla="*/ 711967 h 731616"/>
              <a:gd name="connsiteX13" fmla="*/ 1776851 w 1853994"/>
              <a:gd name="connsiteY13" fmla="*/ 722722 h 731616"/>
              <a:gd name="connsiteX14" fmla="*/ 636953 w 1853994"/>
              <a:gd name="connsiteY14" fmla="*/ 723634 h 731616"/>
              <a:gd name="connsiteX15" fmla="*/ 279767 w 1853994"/>
              <a:gd name="connsiteY15" fmla="*/ 720611 h 731616"/>
              <a:gd name="connsiteX16" fmla="*/ 19797 w 1853994"/>
              <a:gd name="connsiteY16" fmla="*/ 717998 h 731616"/>
              <a:gd name="connsiteX17" fmla="*/ 19789 w 1853994"/>
              <a:gd name="connsiteY17" fmla="*/ 535951 h 731616"/>
              <a:gd name="connsiteX18" fmla="*/ 13595 w 1853994"/>
              <a:gd name="connsiteY18" fmla="*/ 372735 h 731616"/>
              <a:gd name="connsiteX19" fmla="*/ 16376 w 1853994"/>
              <a:gd name="connsiteY19" fmla="*/ 166565 h 731616"/>
              <a:gd name="connsiteX0" fmla="*/ 4666 w 1842284"/>
              <a:gd name="connsiteY0" fmla="*/ 166565 h 724814"/>
              <a:gd name="connsiteX1" fmla="*/ 61474 w 1842284"/>
              <a:gd name="connsiteY1" fmla="*/ 55446 h 724814"/>
              <a:gd name="connsiteX2" fmla="*/ 121109 w 1842284"/>
              <a:gd name="connsiteY2" fmla="*/ 44 h 724814"/>
              <a:gd name="connsiteX3" fmla="*/ 206379 w 1842284"/>
              <a:gd name="connsiteY3" fmla="*/ 48925 h 724814"/>
              <a:gd name="connsiteX4" fmla="*/ 318156 w 1842284"/>
              <a:gd name="connsiteY4" fmla="*/ 186876 h 724814"/>
              <a:gd name="connsiteX5" fmla="*/ 384417 w 1842284"/>
              <a:gd name="connsiteY5" fmla="*/ 279641 h 724814"/>
              <a:gd name="connsiteX6" fmla="*/ 463930 w 1842284"/>
              <a:gd name="connsiteY6" fmla="*/ 392285 h 724814"/>
              <a:gd name="connsiteX7" fmla="*/ 519002 w 1842284"/>
              <a:gd name="connsiteY7" fmla="*/ 452788 h 724814"/>
              <a:gd name="connsiteX8" fmla="*/ 596017 w 1842284"/>
              <a:gd name="connsiteY8" fmla="*/ 516550 h 724814"/>
              <a:gd name="connsiteX9" fmla="*/ 781982 w 1842284"/>
              <a:gd name="connsiteY9" fmla="*/ 591067 h 724814"/>
              <a:gd name="connsiteX10" fmla="*/ 1005205 w 1842284"/>
              <a:gd name="connsiteY10" fmla="*/ 640381 h 724814"/>
              <a:gd name="connsiteX11" fmla="*/ 1256996 w 1842284"/>
              <a:gd name="connsiteY11" fmla="*/ 678837 h 724814"/>
              <a:gd name="connsiteX12" fmla="*/ 1510089 w 1842284"/>
              <a:gd name="connsiteY12" fmla="*/ 711967 h 724814"/>
              <a:gd name="connsiteX13" fmla="*/ 1765141 w 1842284"/>
              <a:gd name="connsiteY13" fmla="*/ 722722 h 724814"/>
              <a:gd name="connsiteX14" fmla="*/ 625243 w 1842284"/>
              <a:gd name="connsiteY14" fmla="*/ 723634 h 724814"/>
              <a:gd name="connsiteX15" fmla="*/ 268057 w 1842284"/>
              <a:gd name="connsiteY15" fmla="*/ 720611 h 724814"/>
              <a:gd name="connsiteX16" fmla="*/ 8087 w 1842284"/>
              <a:gd name="connsiteY16" fmla="*/ 717998 h 724814"/>
              <a:gd name="connsiteX17" fmla="*/ 8079 w 1842284"/>
              <a:gd name="connsiteY17" fmla="*/ 535951 h 724814"/>
              <a:gd name="connsiteX18" fmla="*/ 1885 w 1842284"/>
              <a:gd name="connsiteY18" fmla="*/ 372735 h 724814"/>
              <a:gd name="connsiteX19" fmla="*/ 4666 w 1842284"/>
              <a:gd name="connsiteY19" fmla="*/ 166565 h 7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284" h="724814">
                <a:moveTo>
                  <a:pt x="4666" y="166565"/>
                </a:moveTo>
                <a:cubicBezTo>
                  <a:pt x="14597" y="113684"/>
                  <a:pt x="42067" y="83200"/>
                  <a:pt x="61474" y="55446"/>
                </a:cubicBezTo>
                <a:cubicBezTo>
                  <a:pt x="80881" y="27693"/>
                  <a:pt x="96958" y="1131"/>
                  <a:pt x="121109" y="44"/>
                </a:cubicBezTo>
                <a:cubicBezTo>
                  <a:pt x="145260" y="-1043"/>
                  <a:pt x="173538" y="17786"/>
                  <a:pt x="206379" y="48925"/>
                </a:cubicBezTo>
                <a:cubicBezTo>
                  <a:pt x="239220" y="80064"/>
                  <a:pt x="288483" y="148423"/>
                  <a:pt x="318156" y="186876"/>
                </a:cubicBezTo>
                <a:cubicBezTo>
                  <a:pt x="347829" y="225329"/>
                  <a:pt x="384417" y="279641"/>
                  <a:pt x="384417" y="279641"/>
                </a:cubicBezTo>
                <a:lnTo>
                  <a:pt x="463930" y="392285"/>
                </a:lnTo>
                <a:cubicBezTo>
                  <a:pt x="486017" y="423207"/>
                  <a:pt x="496988" y="432077"/>
                  <a:pt x="519002" y="452788"/>
                </a:cubicBezTo>
                <a:cubicBezTo>
                  <a:pt x="541016" y="473499"/>
                  <a:pt x="552187" y="493504"/>
                  <a:pt x="596017" y="516550"/>
                </a:cubicBezTo>
                <a:cubicBezTo>
                  <a:pt x="639847" y="539596"/>
                  <a:pt x="713784" y="570429"/>
                  <a:pt x="781982" y="591067"/>
                </a:cubicBezTo>
                <a:cubicBezTo>
                  <a:pt x="850180" y="611705"/>
                  <a:pt x="926036" y="625753"/>
                  <a:pt x="1005205" y="640381"/>
                </a:cubicBezTo>
                <a:cubicBezTo>
                  <a:pt x="1084374" y="655009"/>
                  <a:pt x="1172849" y="666906"/>
                  <a:pt x="1256996" y="678837"/>
                </a:cubicBezTo>
                <a:cubicBezTo>
                  <a:pt x="1341143" y="690768"/>
                  <a:pt x="1425398" y="704653"/>
                  <a:pt x="1510089" y="711967"/>
                </a:cubicBezTo>
                <a:cubicBezTo>
                  <a:pt x="1594780" y="719281"/>
                  <a:pt x="2012036" y="720434"/>
                  <a:pt x="1765141" y="722722"/>
                </a:cubicBezTo>
                <a:lnTo>
                  <a:pt x="625243" y="723634"/>
                </a:lnTo>
                <a:cubicBezTo>
                  <a:pt x="575620" y="720690"/>
                  <a:pt x="379325" y="726299"/>
                  <a:pt x="268057" y="720611"/>
                </a:cubicBezTo>
                <a:cubicBezTo>
                  <a:pt x="129706" y="717290"/>
                  <a:pt x="7418" y="733471"/>
                  <a:pt x="8087" y="717998"/>
                </a:cubicBezTo>
                <a:cubicBezTo>
                  <a:pt x="8756" y="702525"/>
                  <a:pt x="5713" y="663201"/>
                  <a:pt x="8079" y="535951"/>
                </a:cubicBezTo>
                <a:cubicBezTo>
                  <a:pt x="4706" y="489046"/>
                  <a:pt x="2110" y="431866"/>
                  <a:pt x="1885" y="372735"/>
                </a:cubicBezTo>
                <a:cubicBezTo>
                  <a:pt x="4094" y="284370"/>
                  <a:pt x="-5265" y="219446"/>
                  <a:pt x="4666" y="166565"/>
                </a:cubicBezTo>
                <a:close/>
              </a:path>
            </a:pathLst>
          </a:custGeom>
          <a:pattFill prst="wdDnDiag">
            <a:fgClr>
              <a:srgbClr val="33CC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DB02FB9-7686-55B5-2237-CE34FE7138F4}"/>
              </a:ext>
            </a:extLst>
          </p:cNvPr>
          <p:cNvSpPr/>
          <p:nvPr/>
        </p:nvSpPr>
        <p:spPr>
          <a:xfrm>
            <a:off x="1369976" y="2518244"/>
            <a:ext cx="631046" cy="172303"/>
          </a:xfrm>
          <a:custGeom>
            <a:avLst/>
            <a:gdLst>
              <a:gd name="connsiteX0" fmla="*/ 2294 w 639060"/>
              <a:gd name="connsiteY0" fmla="*/ 194131 h 196328"/>
              <a:gd name="connsiteX1" fmla="*/ 4358 w 639060"/>
              <a:gd name="connsiteY1" fmla="*/ 84733 h 196328"/>
              <a:gd name="connsiteX2" fmla="*/ 4358 w 639060"/>
              <a:gd name="connsiteY2" fmla="*/ 105 h 196328"/>
              <a:gd name="connsiteX3" fmla="*/ 64218 w 639060"/>
              <a:gd name="connsiteY3" fmla="*/ 68220 h 196328"/>
              <a:gd name="connsiteX4" fmla="*/ 161231 w 639060"/>
              <a:gd name="connsiteY4" fmla="*/ 115695 h 196328"/>
              <a:gd name="connsiteX5" fmla="*/ 270628 w 639060"/>
              <a:gd name="connsiteY5" fmla="*/ 152849 h 196328"/>
              <a:gd name="connsiteX6" fmla="*/ 402731 w 639060"/>
              <a:gd name="connsiteY6" fmla="*/ 169362 h 196328"/>
              <a:gd name="connsiteX7" fmla="*/ 638040 w 639060"/>
              <a:gd name="connsiteY7" fmla="*/ 192067 h 196328"/>
              <a:gd name="connsiteX8" fmla="*/ 479103 w 639060"/>
              <a:gd name="connsiteY8" fmla="*/ 196195 h 196328"/>
              <a:gd name="connsiteX9" fmla="*/ 264436 w 639060"/>
              <a:gd name="connsiteY9" fmla="*/ 190003 h 196328"/>
              <a:gd name="connsiteX10" fmla="*/ 2294 w 639060"/>
              <a:gd name="connsiteY10" fmla="*/ 194131 h 196328"/>
              <a:gd name="connsiteX0" fmla="*/ 3955 w 640721"/>
              <a:gd name="connsiteY0" fmla="*/ 179715 h 181912"/>
              <a:gd name="connsiteX1" fmla="*/ 6019 w 640721"/>
              <a:gd name="connsiteY1" fmla="*/ 70317 h 181912"/>
              <a:gd name="connsiteX2" fmla="*/ 3955 w 640721"/>
              <a:gd name="connsiteY2" fmla="*/ 137 h 181912"/>
              <a:gd name="connsiteX3" fmla="*/ 65879 w 640721"/>
              <a:gd name="connsiteY3" fmla="*/ 53804 h 181912"/>
              <a:gd name="connsiteX4" fmla="*/ 162892 w 640721"/>
              <a:gd name="connsiteY4" fmla="*/ 101279 h 181912"/>
              <a:gd name="connsiteX5" fmla="*/ 272289 w 640721"/>
              <a:gd name="connsiteY5" fmla="*/ 138433 h 181912"/>
              <a:gd name="connsiteX6" fmla="*/ 404392 w 640721"/>
              <a:gd name="connsiteY6" fmla="*/ 154946 h 181912"/>
              <a:gd name="connsiteX7" fmla="*/ 639701 w 640721"/>
              <a:gd name="connsiteY7" fmla="*/ 177651 h 181912"/>
              <a:gd name="connsiteX8" fmla="*/ 480764 w 640721"/>
              <a:gd name="connsiteY8" fmla="*/ 181779 h 181912"/>
              <a:gd name="connsiteX9" fmla="*/ 266097 w 640721"/>
              <a:gd name="connsiteY9" fmla="*/ 175587 h 181912"/>
              <a:gd name="connsiteX10" fmla="*/ 3955 w 640721"/>
              <a:gd name="connsiteY10" fmla="*/ 179715 h 181912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72289 w 640721"/>
              <a:gd name="connsiteY5" fmla="*/ 138434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64033 w 640721"/>
              <a:gd name="connsiteY5" fmla="*/ 140498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125"/>
              <a:gd name="connsiteY0" fmla="*/ 179716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9716 h 181842"/>
              <a:gd name="connsiteX0" fmla="*/ 3955 w 640125"/>
              <a:gd name="connsiteY0" fmla="*/ 175588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5588 h 181842"/>
              <a:gd name="connsiteX0" fmla="*/ 3955 w 640193"/>
              <a:gd name="connsiteY0" fmla="*/ 175588 h 179361"/>
              <a:gd name="connsiteX1" fmla="*/ 6019 w 640193"/>
              <a:gd name="connsiteY1" fmla="*/ 70318 h 179361"/>
              <a:gd name="connsiteX2" fmla="*/ 3955 w 640193"/>
              <a:gd name="connsiteY2" fmla="*/ 138 h 179361"/>
              <a:gd name="connsiteX3" fmla="*/ 65879 w 640193"/>
              <a:gd name="connsiteY3" fmla="*/ 53805 h 179361"/>
              <a:gd name="connsiteX4" fmla="*/ 156699 w 640193"/>
              <a:gd name="connsiteY4" fmla="*/ 105408 h 179361"/>
              <a:gd name="connsiteX5" fmla="*/ 264033 w 640193"/>
              <a:gd name="connsiteY5" fmla="*/ 140498 h 179361"/>
              <a:gd name="connsiteX6" fmla="*/ 433290 w 640193"/>
              <a:gd name="connsiteY6" fmla="*/ 161139 h 179361"/>
              <a:gd name="connsiteX7" fmla="*/ 639701 w 640193"/>
              <a:gd name="connsiteY7" fmla="*/ 177652 h 179361"/>
              <a:gd name="connsiteX8" fmla="*/ 483939 w 640193"/>
              <a:gd name="connsiteY8" fmla="*/ 178605 h 179361"/>
              <a:gd name="connsiteX9" fmla="*/ 266097 w 640193"/>
              <a:gd name="connsiteY9" fmla="*/ 175588 h 179361"/>
              <a:gd name="connsiteX10" fmla="*/ 3955 w 640193"/>
              <a:gd name="connsiteY10" fmla="*/ 175588 h 179361"/>
              <a:gd name="connsiteX0" fmla="*/ 3955 w 638613"/>
              <a:gd name="connsiteY0" fmla="*/ 175588 h 178622"/>
              <a:gd name="connsiteX1" fmla="*/ 6019 w 638613"/>
              <a:gd name="connsiteY1" fmla="*/ 70318 h 178622"/>
              <a:gd name="connsiteX2" fmla="*/ 3955 w 638613"/>
              <a:gd name="connsiteY2" fmla="*/ 138 h 178622"/>
              <a:gd name="connsiteX3" fmla="*/ 65879 w 638613"/>
              <a:gd name="connsiteY3" fmla="*/ 53805 h 178622"/>
              <a:gd name="connsiteX4" fmla="*/ 156699 w 638613"/>
              <a:gd name="connsiteY4" fmla="*/ 105408 h 178622"/>
              <a:gd name="connsiteX5" fmla="*/ 264033 w 638613"/>
              <a:gd name="connsiteY5" fmla="*/ 140498 h 178622"/>
              <a:gd name="connsiteX6" fmla="*/ 433290 w 638613"/>
              <a:gd name="connsiteY6" fmla="*/ 161139 h 178622"/>
              <a:gd name="connsiteX7" fmla="*/ 638113 w 638613"/>
              <a:gd name="connsiteY7" fmla="*/ 171302 h 178622"/>
              <a:gd name="connsiteX8" fmla="*/ 483939 w 638613"/>
              <a:gd name="connsiteY8" fmla="*/ 178605 h 178622"/>
              <a:gd name="connsiteX9" fmla="*/ 266097 w 638613"/>
              <a:gd name="connsiteY9" fmla="*/ 175588 h 178622"/>
              <a:gd name="connsiteX10" fmla="*/ 3955 w 638613"/>
              <a:gd name="connsiteY10" fmla="*/ 175588 h 178622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5588 h 175588"/>
              <a:gd name="connsiteX10" fmla="*/ 3955 w 638613"/>
              <a:gd name="connsiteY10" fmla="*/ 175588 h 175588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4000 h 175588"/>
              <a:gd name="connsiteX10" fmla="*/ 3955 w 638613"/>
              <a:gd name="connsiteY10" fmla="*/ 175588 h 175588"/>
              <a:gd name="connsiteX0" fmla="*/ 10506 w 638814"/>
              <a:gd name="connsiteY0" fmla="*/ 174001 h 175467"/>
              <a:gd name="connsiteX1" fmla="*/ 6220 w 638814"/>
              <a:gd name="connsiteY1" fmla="*/ 70318 h 175467"/>
              <a:gd name="connsiteX2" fmla="*/ 4156 w 638814"/>
              <a:gd name="connsiteY2" fmla="*/ 138 h 175467"/>
              <a:gd name="connsiteX3" fmla="*/ 66080 w 638814"/>
              <a:gd name="connsiteY3" fmla="*/ 53805 h 175467"/>
              <a:gd name="connsiteX4" fmla="*/ 156900 w 638814"/>
              <a:gd name="connsiteY4" fmla="*/ 105408 h 175467"/>
              <a:gd name="connsiteX5" fmla="*/ 264234 w 638814"/>
              <a:gd name="connsiteY5" fmla="*/ 140498 h 175467"/>
              <a:gd name="connsiteX6" fmla="*/ 433491 w 638814"/>
              <a:gd name="connsiteY6" fmla="*/ 161139 h 175467"/>
              <a:gd name="connsiteX7" fmla="*/ 638314 w 638814"/>
              <a:gd name="connsiteY7" fmla="*/ 171302 h 175467"/>
              <a:gd name="connsiteX8" fmla="*/ 484140 w 638814"/>
              <a:gd name="connsiteY8" fmla="*/ 175430 h 175467"/>
              <a:gd name="connsiteX9" fmla="*/ 266298 w 638814"/>
              <a:gd name="connsiteY9" fmla="*/ 174000 h 175467"/>
              <a:gd name="connsiteX10" fmla="*/ 10506 w 638814"/>
              <a:gd name="connsiteY10" fmla="*/ 174001 h 175467"/>
              <a:gd name="connsiteX0" fmla="*/ 5015 w 633323"/>
              <a:gd name="connsiteY0" fmla="*/ 170837 h 172303"/>
              <a:gd name="connsiteX1" fmla="*/ 729 w 633323"/>
              <a:gd name="connsiteY1" fmla="*/ 67154 h 172303"/>
              <a:gd name="connsiteX2" fmla="*/ 6603 w 633323"/>
              <a:gd name="connsiteY2" fmla="*/ 149 h 172303"/>
              <a:gd name="connsiteX3" fmla="*/ 60589 w 633323"/>
              <a:gd name="connsiteY3" fmla="*/ 50641 h 172303"/>
              <a:gd name="connsiteX4" fmla="*/ 151409 w 633323"/>
              <a:gd name="connsiteY4" fmla="*/ 102244 h 172303"/>
              <a:gd name="connsiteX5" fmla="*/ 258743 w 633323"/>
              <a:gd name="connsiteY5" fmla="*/ 137334 h 172303"/>
              <a:gd name="connsiteX6" fmla="*/ 428000 w 633323"/>
              <a:gd name="connsiteY6" fmla="*/ 157975 h 172303"/>
              <a:gd name="connsiteX7" fmla="*/ 632823 w 633323"/>
              <a:gd name="connsiteY7" fmla="*/ 168138 h 172303"/>
              <a:gd name="connsiteX8" fmla="*/ 478649 w 633323"/>
              <a:gd name="connsiteY8" fmla="*/ 172266 h 172303"/>
              <a:gd name="connsiteX9" fmla="*/ 260807 w 633323"/>
              <a:gd name="connsiteY9" fmla="*/ 170836 h 172303"/>
              <a:gd name="connsiteX10" fmla="*/ 5015 w 633323"/>
              <a:gd name="connsiteY10" fmla="*/ 170837 h 172303"/>
              <a:gd name="connsiteX0" fmla="*/ 2738 w 631046"/>
              <a:gd name="connsiteY0" fmla="*/ 170837 h 172303"/>
              <a:gd name="connsiteX1" fmla="*/ 3214 w 631046"/>
              <a:gd name="connsiteY1" fmla="*/ 67154 h 172303"/>
              <a:gd name="connsiteX2" fmla="*/ 4326 w 631046"/>
              <a:gd name="connsiteY2" fmla="*/ 149 h 172303"/>
              <a:gd name="connsiteX3" fmla="*/ 58312 w 631046"/>
              <a:gd name="connsiteY3" fmla="*/ 50641 h 172303"/>
              <a:gd name="connsiteX4" fmla="*/ 149132 w 631046"/>
              <a:gd name="connsiteY4" fmla="*/ 102244 h 172303"/>
              <a:gd name="connsiteX5" fmla="*/ 256466 w 631046"/>
              <a:gd name="connsiteY5" fmla="*/ 137334 h 172303"/>
              <a:gd name="connsiteX6" fmla="*/ 425723 w 631046"/>
              <a:gd name="connsiteY6" fmla="*/ 157975 h 172303"/>
              <a:gd name="connsiteX7" fmla="*/ 630546 w 631046"/>
              <a:gd name="connsiteY7" fmla="*/ 168138 h 172303"/>
              <a:gd name="connsiteX8" fmla="*/ 476372 w 631046"/>
              <a:gd name="connsiteY8" fmla="*/ 172266 h 172303"/>
              <a:gd name="connsiteX9" fmla="*/ 258530 w 631046"/>
              <a:gd name="connsiteY9" fmla="*/ 170836 h 172303"/>
              <a:gd name="connsiteX10" fmla="*/ 2738 w 631046"/>
              <a:gd name="connsiteY10" fmla="*/ 170837 h 1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046" h="172303">
                <a:moveTo>
                  <a:pt x="2738" y="170837"/>
                </a:moveTo>
                <a:cubicBezTo>
                  <a:pt x="3598" y="132307"/>
                  <a:pt x="2949" y="95602"/>
                  <a:pt x="3214" y="67154"/>
                </a:cubicBezTo>
                <a:cubicBezTo>
                  <a:pt x="3479" y="38706"/>
                  <a:pt x="-4857" y="2901"/>
                  <a:pt x="4326" y="149"/>
                </a:cubicBezTo>
                <a:cubicBezTo>
                  <a:pt x="13509" y="-2603"/>
                  <a:pt x="34178" y="33625"/>
                  <a:pt x="58312" y="50641"/>
                </a:cubicBezTo>
                <a:cubicBezTo>
                  <a:pt x="82446" y="67657"/>
                  <a:pt x="116106" y="87795"/>
                  <a:pt x="149132" y="102244"/>
                </a:cubicBezTo>
                <a:cubicBezTo>
                  <a:pt x="182158" y="116693"/>
                  <a:pt x="210367" y="128045"/>
                  <a:pt x="256466" y="137334"/>
                </a:cubicBezTo>
                <a:cubicBezTo>
                  <a:pt x="302565" y="146623"/>
                  <a:pt x="363376" y="152841"/>
                  <a:pt x="425723" y="157975"/>
                </a:cubicBezTo>
                <a:cubicBezTo>
                  <a:pt x="488070" y="163109"/>
                  <a:pt x="622105" y="165756"/>
                  <a:pt x="630546" y="168138"/>
                </a:cubicBezTo>
                <a:cubicBezTo>
                  <a:pt x="638987" y="170520"/>
                  <a:pt x="538639" y="172610"/>
                  <a:pt x="476372" y="172266"/>
                </a:cubicBezTo>
                <a:lnTo>
                  <a:pt x="258530" y="170836"/>
                </a:lnTo>
                <a:lnTo>
                  <a:pt x="2738" y="170837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1507811" y="2669710"/>
            <a:ext cx="172598" cy="24255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1CE41FF-7B22-BB87-5437-9C5A6D9C40EA}"/>
              </a:ext>
            </a:extLst>
          </p:cNvPr>
          <p:cNvSpPr/>
          <p:nvPr/>
        </p:nvSpPr>
        <p:spPr>
          <a:xfrm>
            <a:off x="733310" y="2147788"/>
            <a:ext cx="633754" cy="548571"/>
          </a:xfrm>
          <a:custGeom>
            <a:avLst/>
            <a:gdLst>
              <a:gd name="connsiteX0" fmla="*/ 54128 w 713999"/>
              <a:gd name="connsiteY0" fmla="*/ 459445 h 562748"/>
              <a:gd name="connsiteX1" fmla="*/ 206528 w 713999"/>
              <a:gd name="connsiteY1" fmla="*/ 448333 h 562748"/>
              <a:gd name="connsiteX2" fmla="*/ 311303 w 713999"/>
              <a:gd name="connsiteY2" fmla="*/ 405470 h 562748"/>
              <a:gd name="connsiteX3" fmla="*/ 479578 w 713999"/>
              <a:gd name="connsiteY3" fmla="*/ 318158 h 562748"/>
              <a:gd name="connsiteX4" fmla="*/ 574828 w 713999"/>
              <a:gd name="connsiteY4" fmla="*/ 216558 h 562748"/>
              <a:gd name="connsiteX5" fmla="*/ 639915 w 713999"/>
              <a:gd name="connsiteY5" fmla="*/ 99083 h 562748"/>
              <a:gd name="connsiteX6" fmla="*/ 674840 w 713999"/>
              <a:gd name="connsiteY6" fmla="*/ 3833 h 562748"/>
              <a:gd name="connsiteX7" fmla="*/ 668490 w 713999"/>
              <a:gd name="connsiteY7" fmla="*/ 234020 h 562748"/>
              <a:gd name="connsiteX8" fmla="*/ 668490 w 713999"/>
              <a:gd name="connsiteY8" fmla="*/ 530883 h 562748"/>
              <a:gd name="connsiteX9" fmla="*/ 50953 w 713999"/>
              <a:gd name="connsiteY9" fmla="*/ 546758 h 562748"/>
              <a:gd name="connsiteX10" fmla="*/ 54128 w 713999"/>
              <a:gd name="connsiteY10" fmla="*/ 459445 h 562748"/>
              <a:gd name="connsiteX0" fmla="*/ 54128 w 731666"/>
              <a:gd name="connsiteY0" fmla="*/ 459445 h 551550"/>
              <a:gd name="connsiteX1" fmla="*/ 206528 w 731666"/>
              <a:gd name="connsiteY1" fmla="*/ 448333 h 551550"/>
              <a:gd name="connsiteX2" fmla="*/ 311303 w 731666"/>
              <a:gd name="connsiteY2" fmla="*/ 405470 h 551550"/>
              <a:gd name="connsiteX3" fmla="*/ 479578 w 731666"/>
              <a:gd name="connsiteY3" fmla="*/ 318158 h 551550"/>
              <a:gd name="connsiteX4" fmla="*/ 574828 w 731666"/>
              <a:gd name="connsiteY4" fmla="*/ 216558 h 551550"/>
              <a:gd name="connsiteX5" fmla="*/ 639915 w 731666"/>
              <a:gd name="connsiteY5" fmla="*/ 99083 h 551550"/>
              <a:gd name="connsiteX6" fmla="*/ 674840 w 731666"/>
              <a:gd name="connsiteY6" fmla="*/ 3833 h 551550"/>
              <a:gd name="connsiteX7" fmla="*/ 668490 w 731666"/>
              <a:gd name="connsiteY7" fmla="*/ 234020 h 551550"/>
              <a:gd name="connsiteX8" fmla="*/ 711353 w 731666"/>
              <a:gd name="connsiteY8" fmla="*/ 445158 h 551550"/>
              <a:gd name="connsiteX9" fmla="*/ 668490 w 731666"/>
              <a:gd name="connsiteY9" fmla="*/ 530883 h 551550"/>
              <a:gd name="connsiteX10" fmla="*/ 50953 w 731666"/>
              <a:gd name="connsiteY10" fmla="*/ 546758 h 551550"/>
              <a:gd name="connsiteX11" fmla="*/ 54128 w 731666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676613"/>
              <a:gd name="connsiteY0" fmla="*/ 459445 h 551550"/>
              <a:gd name="connsiteX1" fmla="*/ 206528 w 676613"/>
              <a:gd name="connsiteY1" fmla="*/ 448333 h 551550"/>
              <a:gd name="connsiteX2" fmla="*/ 311303 w 676613"/>
              <a:gd name="connsiteY2" fmla="*/ 405470 h 551550"/>
              <a:gd name="connsiteX3" fmla="*/ 479578 w 676613"/>
              <a:gd name="connsiteY3" fmla="*/ 318158 h 551550"/>
              <a:gd name="connsiteX4" fmla="*/ 574828 w 676613"/>
              <a:gd name="connsiteY4" fmla="*/ 216558 h 551550"/>
              <a:gd name="connsiteX5" fmla="*/ 639915 w 676613"/>
              <a:gd name="connsiteY5" fmla="*/ 99083 h 551550"/>
              <a:gd name="connsiteX6" fmla="*/ 674840 w 676613"/>
              <a:gd name="connsiteY6" fmla="*/ 3833 h 551550"/>
              <a:gd name="connsiteX7" fmla="*/ 668490 w 676613"/>
              <a:gd name="connsiteY7" fmla="*/ 234020 h 551550"/>
              <a:gd name="connsiteX8" fmla="*/ 676428 w 676613"/>
              <a:gd name="connsiteY8" fmla="*/ 421346 h 551550"/>
              <a:gd name="connsiteX9" fmla="*/ 668490 w 676613"/>
              <a:gd name="connsiteY9" fmla="*/ 530883 h 551550"/>
              <a:gd name="connsiteX10" fmla="*/ 50953 w 676613"/>
              <a:gd name="connsiteY10" fmla="*/ 546758 h 551550"/>
              <a:gd name="connsiteX11" fmla="*/ 54128 w 676613"/>
              <a:gd name="connsiteY11" fmla="*/ 459445 h 551550"/>
              <a:gd name="connsiteX0" fmla="*/ 54594 w 681362"/>
              <a:gd name="connsiteY0" fmla="*/ 459445 h 556008"/>
              <a:gd name="connsiteX1" fmla="*/ 206994 w 681362"/>
              <a:gd name="connsiteY1" fmla="*/ 448333 h 556008"/>
              <a:gd name="connsiteX2" fmla="*/ 311769 w 681362"/>
              <a:gd name="connsiteY2" fmla="*/ 405470 h 556008"/>
              <a:gd name="connsiteX3" fmla="*/ 480044 w 681362"/>
              <a:gd name="connsiteY3" fmla="*/ 318158 h 556008"/>
              <a:gd name="connsiteX4" fmla="*/ 575294 w 681362"/>
              <a:gd name="connsiteY4" fmla="*/ 216558 h 556008"/>
              <a:gd name="connsiteX5" fmla="*/ 640381 w 681362"/>
              <a:gd name="connsiteY5" fmla="*/ 99083 h 556008"/>
              <a:gd name="connsiteX6" fmla="*/ 675306 w 681362"/>
              <a:gd name="connsiteY6" fmla="*/ 3833 h 556008"/>
              <a:gd name="connsiteX7" fmla="*/ 668956 w 681362"/>
              <a:gd name="connsiteY7" fmla="*/ 234020 h 556008"/>
              <a:gd name="connsiteX8" fmla="*/ 676894 w 681362"/>
              <a:gd name="connsiteY8" fmla="*/ 421346 h 556008"/>
              <a:gd name="connsiteX9" fmla="*/ 676893 w 681362"/>
              <a:gd name="connsiteY9" fmla="*/ 541995 h 556008"/>
              <a:gd name="connsiteX10" fmla="*/ 51419 w 681362"/>
              <a:gd name="connsiteY10" fmla="*/ 546758 h 556008"/>
              <a:gd name="connsiteX11" fmla="*/ 54594 w 681362"/>
              <a:gd name="connsiteY11" fmla="*/ 459445 h 556008"/>
              <a:gd name="connsiteX0" fmla="*/ 54594 w 677128"/>
              <a:gd name="connsiteY0" fmla="*/ 459445 h 556008"/>
              <a:gd name="connsiteX1" fmla="*/ 206994 w 677128"/>
              <a:gd name="connsiteY1" fmla="*/ 448333 h 556008"/>
              <a:gd name="connsiteX2" fmla="*/ 311769 w 677128"/>
              <a:gd name="connsiteY2" fmla="*/ 405470 h 556008"/>
              <a:gd name="connsiteX3" fmla="*/ 480044 w 677128"/>
              <a:gd name="connsiteY3" fmla="*/ 318158 h 556008"/>
              <a:gd name="connsiteX4" fmla="*/ 575294 w 677128"/>
              <a:gd name="connsiteY4" fmla="*/ 216558 h 556008"/>
              <a:gd name="connsiteX5" fmla="*/ 640381 w 677128"/>
              <a:gd name="connsiteY5" fmla="*/ 99083 h 556008"/>
              <a:gd name="connsiteX6" fmla="*/ 675306 w 677128"/>
              <a:gd name="connsiteY6" fmla="*/ 3833 h 556008"/>
              <a:gd name="connsiteX7" fmla="*/ 668956 w 677128"/>
              <a:gd name="connsiteY7" fmla="*/ 234020 h 556008"/>
              <a:gd name="connsiteX8" fmla="*/ 676894 w 677128"/>
              <a:gd name="connsiteY8" fmla="*/ 421346 h 556008"/>
              <a:gd name="connsiteX9" fmla="*/ 676893 w 677128"/>
              <a:gd name="connsiteY9" fmla="*/ 541995 h 556008"/>
              <a:gd name="connsiteX10" fmla="*/ 51419 w 677128"/>
              <a:gd name="connsiteY10" fmla="*/ 546758 h 556008"/>
              <a:gd name="connsiteX11" fmla="*/ 54594 w 677128"/>
              <a:gd name="connsiteY11" fmla="*/ 459445 h 556008"/>
              <a:gd name="connsiteX0" fmla="*/ 54594 w 678417"/>
              <a:gd name="connsiteY0" fmla="*/ 459445 h 556008"/>
              <a:gd name="connsiteX1" fmla="*/ 206994 w 678417"/>
              <a:gd name="connsiteY1" fmla="*/ 448333 h 556008"/>
              <a:gd name="connsiteX2" fmla="*/ 311769 w 678417"/>
              <a:gd name="connsiteY2" fmla="*/ 405470 h 556008"/>
              <a:gd name="connsiteX3" fmla="*/ 480044 w 678417"/>
              <a:gd name="connsiteY3" fmla="*/ 318158 h 556008"/>
              <a:gd name="connsiteX4" fmla="*/ 575294 w 678417"/>
              <a:gd name="connsiteY4" fmla="*/ 216558 h 556008"/>
              <a:gd name="connsiteX5" fmla="*/ 640381 w 678417"/>
              <a:gd name="connsiteY5" fmla="*/ 99083 h 556008"/>
              <a:gd name="connsiteX6" fmla="*/ 675306 w 678417"/>
              <a:gd name="connsiteY6" fmla="*/ 3833 h 556008"/>
              <a:gd name="connsiteX7" fmla="*/ 676893 w 678417"/>
              <a:gd name="connsiteY7" fmla="*/ 234020 h 556008"/>
              <a:gd name="connsiteX8" fmla="*/ 676894 w 678417"/>
              <a:gd name="connsiteY8" fmla="*/ 421346 h 556008"/>
              <a:gd name="connsiteX9" fmla="*/ 676893 w 678417"/>
              <a:gd name="connsiteY9" fmla="*/ 541995 h 556008"/>
              <a:gd name="connsiteX10" fmla="*/ 51419 w 678417"/>
              <a:gd name="connsiteY10" fmla="*/ 546758 h 556008"/>
              <a:gd name="connsiteX11" fmla="*/ 54594 w 678417"/>
              <a:gd name="connsiteY11" fmla="*/ 459445 h 556008"/>
              <a:gd name="connsiteX0" fmla="*/ 12544 w 636367"/>
              <a:gd name="connsiteY0" fmla="*/ 459445 h 561388"/>
              <a:gd name="connsiteX1" fmla="*/ 164944 w 636367"/>
              <a:gd name="connsiteY1" fmla="*/ 448333 h 561388"/>
              <a:gd name="connsiteX2" fmla="*/ 269719 w 636367"/>
              <a:gd name="connsiteY2" fmla="*/ 405470 h 561388"/>
              <a:gd name="connsiteX3" fmla="*/ 437994 w 636367"/>
              <a:gd name="connsiteY3" fmla="*/ 318158 h 561388"/>
              <a:gd name="connsiteX4" fmla="*/ 533244 w 636367"/>
              <a:gd name="connsiteY4" fmla="*/ 216558 h 561388"/>
              <a:gd name="connsiteX5" fmla="*/ 598331 w 636367"/>
              <a:gd name="connsiteY5" fmla="*/ 99083 h 561388"/>
              <a:gd name="connsiteX6" fmla="*/ 633256 w 636367"/>
              <a:gd name="connsiteY6" fmla="*/ 3833 h 561388"/>
              <a:gd name="connsiteX7" fmla="*/ 634843 w 636367"/>
              <a:gd name="connsiteY7" fmla="*/ 234020 h 561388"/>
              <a:gd name="connsiteX8" fmla="*/ 634844 w 636367"/>
              <a:gd name="connsiteY8" fmla="*/ 421346 h 561388"/>
              <a:gd name="connsiteX9" fmla="*/ 634843 w 636367"/>
              <a:gd name="connsiteY9" fmla="*/ 541995 h 561388"/>
              <a:gd name="connsiteX10" fmla="*/ 9369 w 636367"/>
              <a:gd name="connsiteY10" fmla="*/ 546758 h 561388"/>
              <a:gd name="connsiteX11" fmla="*/ 12544 w 636367"/>
              <a:gd name="connsiteY11" fmla="*/ 459445 h 561388"/>
              <a:gd name="connsiteX0" fmla="*/ 12544 w 636367"/>
              <a:gd name="connsiteY0" fmla="*/ 459445 h 561530"/>
              <a:gd name="connsiteX1" fmla="*/ 164944 w 636367"/>
              <a:gd name="connsiteY1" fmla="*/ 448333 h 561530"/>
              <a:gd name="connsiteX2" fmla="*/ 269719 w 636367"/>
              <a:gd name="connsiteY2" fmla="*/ 405470 h 561530"/>
              <a:gd name="connsiteX3" fmla="*/ 437994 w 636367"/>
              <a:gd name="connsiteY3" fmla="*/ 318158 h 561530"/>
              <a:gd name="connsiteX4" fmla="*/ 533244 w 636367"/>
              <a:gd name="connsiteY4" fmla="*/ 216558 h 561530"/>
              <a:gd name="connsiteX5" fmla="*/ 598331 w 636367"/>
              <a:gd name="connsiteY5" fmla="*/ 99083 h 561530"/>
              <a:gd name="connsiteX6" fmla="*/ 633256 w 636367"/>
              <a:gd name="connsiteY6" fmla="*/ 3833 h 561530"/>
              <a:gd name="connsiteX7" fmla="*/ 634843 w 636367"/>
              <a:gd name="connsiteY7" fmla="*/ 234020 h 561530"/>
              <a:gd name="connsiteX8" fmla="*/ 634844 w 636367"/>
              <a:gd name="connsiteY8" fmla="*/ 421346 h 561530"/>
              <a:gd name="connsiteX9" fmla="*/ 634843 w 636367"/>
              <a:gd name="connsiteY9" fmla="*/ 541995 h 561530"/>
              <a:gd name="connsiteX10" fmla="*/ 188755 w 636367"/>
              <a:gd name="connsiteY10" fmla="*/ 561045 h 561530"/>
              <a:gd name="connsiteX11" fmla="*/ 9369 w 636367"/>
              <a:gd name="connsiteY11" fmla="*/ 546758 h 561530"/>
              <a:gd name="connsiteX12" fmla="*/ 12544 w 636367"/>
              <a:gd name="connsiteY12" fmla="*/ 459445 h 561530"/>
              <a:gd name="connsiteX0" fmla="*/ 31364 w 655187"/>
              <a:gd name="connsiteY0" fmla="*/ 459445 h 552584"/>
              <a:gd name="connsiteX1" fmla="*/ 183764 w 655187"/>
              <a:gd name="connsiteY1" fmla="*/ 448333 h 552584"/>
              <a:gd name="connsiteX2" fmla="*/ 288539 w 655187"/>
              <a:gd name="connsiteY2" fmla="*/ 405470 h 552584"/>
              <a:gd name="connsiteX3" fmla="*/ 456814 w 655187"/>
              <a:gd name="connsiteY3" fmla="*/ 318158 h 552584"/>
              <a:gd name="connsiteX4" fmla="*/ 552064 w 655187"/>
              <a:gd name="connsiteY4" fmla="*/ 216558 h 552584"/>
              <a:gd name="connsiteX5" fmla="*/ 617151 w 655187"/>
              <a:gd name="connsiteY5" fmla="*/ 99083 h 552584"/>
              <a:gd name="connsiteX6" fmla="*/ 652076 w 655187"/>
              <a:gd name="connsiteY6" fmla="*/ 3833 h 552584"/>
              <a:gd name="connsiteX7" fmla="*/ 653663 w 655187"/>
              <a:gd name="connsiteY7" fmla="*/ 234020 h 552584"/>
              <a:gd name="connsiteX8" fmla="*/ 653664 w 655187"/>
              <a:gd name="connsiteY8" fmla="*/ 421346 h 552584"/>
              <a:gd name="connsiteX9" fmla="*/ 653663 w 655187"/>
              <a:gd name="connsiteY9" fmla="*/ 541995 h 552584"/>
              <a:gd name="connsiteX10" fmla="*/ 334575 w 655187"/>
              <a:gd name="connsiteY10" fmla="*/ 543583 h 552584"/>
              <a:gd name="connsiteX11" fmla="*/ 28189 w 655187"/>
              <a:gd name="connsiteY11" fmla="*/ 546758 h 552584"/>
              <a:gd name="connsiteX12" fmla="*/ 31364 w 655187"/>
              <a:gd name="connsiteY12" fmla="*/ 459445 h 552584"/>
              <a:gd name="connsiteX0" fmla="*/ 31364 w 655187"/>
              <a:gd name="connsiteY0" fmla="*/ 459445 h 552962"/>
              <a:gd name="connsiteX1" fmla="*/ 183764 w 655187"/>
              <a:gd name="connsiteY1" fmla="*/ 448333 h 552962"/>
              <a:gd name="connsiteX2" fmla="*/ 288539 w 655187"/>
              <a:gd name="connsiteY2" fmla="*/ 405470 h 552962"/>
              <a:gd name="connsiteX3" fmla="*/ 456814 w 655187"/>
              <a:gd name="connsiteY3" fmla="*/ 318158 h 552962"/>
              <a:gd name="connsiteX4" fmla="*/ 552064 w 655187"/>
              <a:gd name="connsiteY4" fmla="*/ 216558 h 552962"/>
              <a:gd name="connsiteX5" fmla="*/ 617151 w 655187"/>
              <a:gd name="connsiteY5" fmla="*/ 99083 h 552962"/>
              <a:gd name="connsiteX6" fmla="*/ 652076 w 655187"/>
              <a:gd name="connsiteY6" fmla="*/ 3833 h 552962"/>
              <a:gd name="connsiteX7" fmla="*/ 653663 w 655187"/>
              <a:gd name="connsiteY7" fmla="*/ 234020 h 552962"/>
              <a:gd name="connsiteX8" fmla="*/ 653664 w 655187"/>
              <a:gd name="connsiteY8" fmla="*/ 421346 h 552962"/>
              <a:gd name="connsiteX9" fmla="*/ 653663 w 655187"/>
              <a:gd name="connsiteY9" fmla="*/ 541995 h 552962"/>
              <a:gd name="connsiteX10" fmla="*/ 334575 w 655187"/>
              <a:gd name="connsiteY10" fmla="*/ 543583 h 552962"/>
              <a:gd name="connsiteX11" fmla="*/ 28189 w 655187"/>
              <a:gd name="connsiteY11" fmla="*/ 546758 h 552962"/>
              <a:gd name="connsiteX12" fmla="*/ 31364 w 655187"/>
              <a:gd name="connsiteY12" fmla="*/ 459445 h 552962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14637 w 638460"/>
              <a:gd name="connsiteY0" fmla="*/ 459445 h 563391"/>
              <a:gd name="connsiteX1" fmla="*/ 167037 w 638460"/>
              <a:gd name="connsiteY1" fmla="*/ 448333 h 563391"/>
              <a:gd name="connsiteX2" fmla="*/ 271812 w 638460"/>
              <a:gd name="connsiteY2" fmla="*/ 405470 h 563391"/>
              <a:gd name="connsiteX3" fmla="*/ 440087 w 638460"/>
              <a:gd name="connsiteY3" fmla="*/ 318158 h 563391"/>
              <a:gd name="connsiteX4" fmla="*/ 535337 w 638460"/>
              <a:gd name="connsiteY4" fmla="*/ 216558 h 563391"/>
              <a:gd name="connsiteX5" fmla="*/ 600424 w 638460"/>
              <a:gd name="connsiteY5" fmla="*/ 99083 h 563391"/>
              <a:gd name="connsiteX6" fmla="*/ 635349 w 638460"/>
              <a:gd name="connsiteY6" fmla="*/ 3833 h 563391"/>
              <a:gd name="connsiteX7" fmla="*/ 636936 w 638460"/>
              <a:gd name="connsiteY7" fmla="*/ 234020 h 563391"/>
              <a:gd name="connsiteX8" fmla="*/ 636937 w 638460"/>
              <a:gd name="connsiteY8" fmla="*/ 421346 h 563391"/>
              <a:gd name="connsiteX9" fmla="*/ 636936 w 638460"/>
              <a:gd name="connsiteY9" fmla="*/ 541995 h 563391"/>
              <a:gd name="connsiteX10" fmla="*/ 319436 w 638460"/>
              <a:gd name="connsiteY10" fmla="*/ 540408 h 563391"/>
              <a:gd name="connsiteX11" fmla="*/ 11462 w 638460"/>
              <a:gd name="connsiteY11" fmla="*/ 546758 h 563391"/>
              <a:gd name="connsiteX12" fmla="*/ 14637 w 638460"/>
              <a:gd name="connsiteY12" fmla="*/ 459445 h 563391"/>
              <a:gd name="connsiteX0" fmla="*/ 20897 w 644720"/>
              <a:gd name="connsiteY0" fmla="*/ 459445 h 547721"/>
              <a:gd name="connsiteX1" fmla="*/ 173297 w 644720"/>
              <a:gd name="connsiteY1" fmla="*/ 448333 h 547721"/>
              <a:gd name="connsiteX2" fmla="*/ 278072 w 644720"/>
              <a:gd name="connsiteY2" fmla="*/ 405470 h 547721"/>
              <a:gd name="connsiteX3" fmla="*/ 446347 w 644720"/>
              <a:gd name="connsiteY3" fmla="*/ 318158 h 547721"/>
              <a:gd name="connsiteX4" fmla="*/ 541597 w 644720"/>
              <a:gd name="connsiteY4" fmla="*/ 216558 h 547721"/>
              <a:gd name="connsiteX5" fmla="*/ 606684 w 644720"/>
              <a:gd name="connsiteY5" fmla="*/ 99083 h 547721"/>
              <a:gd name="connsiteX6" fmla="*/ 641609 w 644720"/>
              <a:gd name="connsiteY6" fmla="*/ 3833 h 547721"/>
              <a:gd name="connsiteX7" fmla="*/ 643196 w 644720"/>
              <a:gd name="connsiteY7" fmla="*/ 234020 h 547721"/>
              <a:gd name="connsiteX8" fmla="*/ 643197 w 644720"/>
              <a:gd name="connsiteY8" fmla="*/ 421346 h 547721"/>
              <a:gd name="connsiteX9" fmla="*/ 643196 w 644720"/>
              <a:gd name="connsiteY9" fmla="*/ 541995 h 547721"/>
              <a:gd name="connsiteX10" fmla="*/ 325696 w 644720"/>
              <a:gd name="connsiteY10" fmla="*/ 540408 h 547721"/>
              <a:gd name="connsiteX11" fmla="*/ 17722 w 644720"/>
              <a:gd name="connsiteY11" fmla="*/ 546758 h 547721"/>
              <a:gd name="connsiteX12" fmla="*/ 20897 w 644720"/>
              <a:gd name="connsiteY12" fmla="*/ 459445 h 547721"/>
              <a:gd name="connsiteX0" fmla="*/ 19050 w 642873"/>
              <a:gd name="connsiteY0" fmla="*/ 459445 h 542978"/>
              <a:gd name="connsiteX1" fmla="*/ 171450 w 642873"/>
              <a:gd name="connsiteY1" fmla="*/ 448333 h 542978"/>
              <a:gd name="connsiteX2" fmla="*/ 276225 w 642873"/>
              <a:gd name="connsiteY2" fmla="*/ 405470 h 542978"/>
              <a:gd name="connsiteX3" fmla="*/ 444500 w 642873"/>
              <a:gd name="connsiteY3" fmla="*/ 318158 h 542978"/>
              <a:gd name="connsiteX4" fmla="*/ 539750 w 642873"/>
              <a:gd name="connsiteY4" fmla="*/ 216558 h 542978"/>
              <a:gd name="connsiteX5" fmla="*/ 604837 w 642873"/>
              <a:gd name="connsiteY5" fmla="*/ 99083 h 542978"/>
              <a:gd name="connsiteX6" fmla="*/ 639762 w 642873"/>
              <a:gd name="connsiteY6" fmla="*/ 3833 h 542978"/>
              <a:gd name="connsiteX7" fmla="*/ 641349 w 642873"/>
              <a:gd name="connsiteY7" fmla="*/ 234020 h 542978"/>
              <a:gd name="connsiteX8" fmla="*/ 641350 w 642873"/>
              <a:gd name="connsiteY8" fmla="*/ 421346 h 542978"/>
              <a:gd name="connsiteX9" fmla="*/ 641349 w 642873"/>
              <a:gd name="connsiteY9" fmla="*/ 541995 h 542978"/>
              <a:gd name="connsiteX10" fmla="*/ 323849 w 642873"/>
              <a:gd name="connsiteY10" fmla="*/ 540408 h 542978"/>
              <a:gd name="connsiteX11" fmla="*/ 19050 w 642873"/>
              <a:gd name="connsiteY11" fmla="*/ 540408 h 542978"/>
              <a:gd name="connsiteX12" fmla="*/ 19050 w 642873"/>
              <a:gd name="connsiteY12" fmla="*/ 459445 h 542978"/>
              <a:gd name="connsiteX0" fmla="*/ 29423 w 653246"/>
              <a:gd name="connsiteY0" fmla="*/ 459445 h 542978"/>
              <a:gd name="connsiteX1" fmla="*/ 181823 w 653246"/>
              <a:gd name="connsiteY1" fmla="*/ 448333 h 542978"/>
              <a:gd name="connsiteX2" fmla="*/ 286598 w 653246"/>
              <a:gd name="connsiteY2" fmla="*/ 405470 h 542978"/>
              <a:gd name="connsiteX3" fmla="*/ 454873 w 653246"/>
              <a:gd name="connsiteY3" fmla="*/ 318158 h 542978"/>
              <a:gd name="connsiteX4" fmla="*/ 550123 w 653246"/>
              <a:gd name="connsiteY4" fmla="*/ 216558 h 542978"/>
              <a:gd name="connsiteX5" fmla="*/ 615210 w 653246"/>
              <a:gd name="connsiteY5" fmla="*/ 99083 h 542978"/>
              <a:gd name="connsiteX6" fmla="*/ 650135 w 653246"/>
              <a:gd name="connsiteY6" fmla="*/ 3833 h 542978"/>
              <a:gd name="connsiteX7" fmla="*/ 651722 w 653246"/>
              <a:gd name="connsiteY7" fmla="*/ 234020 h 542978"/>
              <a:gd name="connsiteX8" fmla="*/ 651723 w 653246"/>
              <a:gd name="connsiteY8" fmla="*/ 421346 h 542978"/>
              <a:gd name="connsiteX9" fmla="*/ 651722 w 653246"/>
              <a:gd name="connsiteY9" fmla="*/ 541995 h 542978"/>
              <a:gd name="connsiteX10" fmla="*/ 334222 w 653246"/>
              <a:gd name="connsiteY10" fmla="*/ 540408 h 542978"/>
              <a:gd name="connsiteX11" fmla="*/ 29423 w 653246"/>
              <a:gd name="connsiteY11" fmla="*/ 540408 h 542978"/>
              <a:gd name="connsiteX12" fmla="*/ 11959 w 653246"/>
              <a:gd name="connsiteY12" fmla="*/ 491195 h 542978"/>
              <a:gd name="connsiteX13" fmla="*/ 29423 w 653246"/>
              <a:gd name="connsiteY13" fmla="*/ 459445 h 542978"/>
              <a:gd name="connsiteX0" fmla="*/ 22579 w 646402"/>
              <a:gd name="connsiteY0" fmla="*/ 459445 h 544001"/>
              <a:gd name="connsiteX1" fmla="*/ 174979 w 646402"/>
              <a:gd name="connsiteY1" fmla="*/ 448333 h 544001"/>
              <a:gd name="connsiteX2" fmla="*/ 279754 w 646402"/>
              <a:gd name="connsiteY2" fmla="*/ 405470 h 544001"/>
              <a:gd name="connsiteX3" fmla="*/ 448029 w 646402"/>
              <a:gd name="connsiteY3" fmla="*/ 318158 h 544001"/>
              <a:gd name="connsiteX4" fmla="*/ 543279 w 646402"/>
              <a:gd name="connsiteY4" fmla="*/ 216558 h 544001"/>
              <a:gd name="connsiteX5" fmla="*/ 608366 w 646402"/>
              <a:gd name="connsiteY5" fmla="*/ 99083 h 544001"/>
              <a:gd name="connsiteX6" fmla="*/ 643291 w 646402"/>
              <a:gd name="connsiteY6" fmla="*/ 3833 h 544001"/>
              <a:gd name="connsiteX7" fmla="*/ 644878 w 646402"/>
              <a:gd name="connsiteY7" fmla="*/ 234020 h 544001"/>
              <a:gd name="connsiteX8" fmla="*/ 644879 w 646402"/>
              <a:gd name="connsiteY8" fmla="*/ 421346 h 544001"/>
              <a:gd name="connsiteX9" fmla="*/ 644878 w 646402"/>
              <a:gd name="connsiteY9" fmla="*/ 541995 h 544001"/>
              <a:gd name="connsiteX10" fmla="*/ 327378 w 646402"/>
              <a:gd name="connsiteY10" fmla="*/ 540408 h 544001"/>
              <a:gd name="connsiteX11" fmla="*/ 22579 w 646402"/>
              <a:gd name="connsiteY11" fmla="*/ 540408 h 544001"/>
              <a:gd name="connsiteX12" fmla="*/ 22577 w 646402"/>
              <a:gd name="connsiteY12" fmla="*/ 494370 h 544001"/>
              <a:gd name="connsiteX13" fmla="*/ 22579 w 646402"/>
              <a:gd name="connsiteY13" fmla="*/ 459445 h 544001"/>
              <a:gd name="connsiteX0" fmla="*/ 11290 w 635113"/>
              <a:gd name="connsiteY0" fmla="*/ 459445 h 549641"/>
              <a:gd name="connsiteX1" fmla="*/ 163690 w 635113"/>
              <a:gd name="connsiteY1" fmla="*/ 448333 h 549641"/>
              <a:gd name="connsiteX2" fmla="*/ 268465 w 635113"/>
              <a:gd name="connsiteY2" fmla="*/ 405470 h 549641"/>
              <a:gd name="connsiteX3" fmla="*/ 436740 w 635113"/>
              <a:gd name="connsiteY3" fmla="*/ 318158 h 549641"/>
              <a:gd name="connsiteX4" fmla="*/ 531990 w 635113"/>
              <a:gd name="connsiteY4" fmla="*/ 216558 h 549641"/>
              <a:gd name="connsiteX5" fmla="*/ 597077 w 635113"/>
              <a:gd name="connsiteY5" fmla="*/ 99083 h 549641"/>
              <a:gd name="connsiteX6" fmla="*/ 632002 w 635113"/>
              <a:gd name="connsiteY6" fmla="*/ 3833 h 549641"/>
              <a:gd name="connsiteX7" fmla="*/ 633589 w 635113"/>
              <a:gd name="connsiteY7" fmla="*/ 234020 h 549641"/>
              <a:gd name="connsiteX8" fmla="*/ 633590 w 635113"/>
              <a:gd name="connsiteY8" fmla="*/ 421346 h 549641"/>
              <a:gd name="connsiteX9" fmla="*/ 633589 w 635113"/>
              <a:gd name="connsiteY9" fmla="*/ 541995 h 549641"/>
              <a:gd name="connsiteX10" fmla="*/ 316089 w 635113"/>
              <a:gd name="connsiteY10" fmla="*/ 540408 h 549641"/>
              <a:gd name="connsiteX11" fmla="*/ 11290 w 635113"/>
              <a:gd name="connsiteY11" fmla="*/ 540408 h 549641"/>
              <a:gd name="connsiteX12" fmla="*/ 11288 w 635113"/>
              <a:gd name="connsiteY12" fmla="*/ 494370 h 549641"/>
              <a:gd name="connsiteX13" fmla="*/ 11290 w 635113"/>
              <a:gd name="connsiteY13" fmla="*/ 459445 h 549641"/>
              <a:gd name="connsiteX0" fmla="*/ 2118 w 625941"/>
              <a:gd name="connsiteY0" fmla="*/ 459445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2118 w 625941"/>
              <a:gd name="connsiteY13" fmla="*/ 459445 h 549641"/>
              <a:gd name="connsiteX0" fmla="*/ 530 w 625941"/>
              <a:gd name="connsiteY0" fmla="*/ 468970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530 w 625941"/>
              <a:gd name="connsiteY13" fmla="*/ 468970 h 549641"/>
              <a:gd name="connsiteX0" fmla="*/ 10422 w 635833"/>
              <a:gd name="connsiteY0" fmla="*/ 46897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8970 h 549641"/>
              <a:gd name="connsiteX0" fmla="*/ 10422 w 635833"/>
              <a:gd name="connsiteY0" fmla="*/ 46262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2620 h 549641"/>
              <a:gd name="connsiteX0" fmla="*/ 21526 w 646937"/>
              <a:gd name="connsiteY0" fmla="*/ 462620 h 544470"/>
              <a:gd name="connsiteX1" fmla="*/ 169164 w 646937"/>
              <a:gd name="connsiteY1" fmla="*/ 443571 h 544470"/>
              <a:gd name="connsiteX2" fmla="*/ 280289 w 646937"/>
              <a:gd name="connsiteY2" fmla="*/ 405470 h 544470"/>
              <a:gd name="connsiteX3" fmla="*/ 448564 w 646937"/>
              <a:gd name="connsiteY3" fmla="*/ 318158 h 544470"/>
              <a:gd name="connsiteX4" fmla="*/ 543814 w 646937"/>
              <a:gd name="connsiteY4" fmla="*/ 216558 h 544470"/>
              <a:gd name="connsiteX5" fmla="*/ 608901 w 646937"/>
              <a:gd name="connsiteY5" fmla="*/ 99083 h 544470"/>
              <a:gd name="connsiteX6" fmla="*/ 643826 w 646937"/>
              <a:gd name="connsiteY6" fmla="*/ 3833 h 544470"/>
              <a:gd name="connsiteX7" fmla="*/ 645413 w 646937"/>
              <a:gd name="connsiteY7" fmla="*/ 234020 h 544470"/>
              <a:gd name="connsiteX8" fmla="*/ 645414 w 646937"/>
              <a:gd name="connsiteY8" fmla="*/ 421346 h 544470"/>
              <a:gd name="connsiteX9" fmla="*/ 645413 w 646937"/>
              <a:gd name="connsiteY9" fmla="*/ 541995 h 544470"/>
              <a:gd name="connsiteX10" fmla="*/ 327913 w 646937"/>
              <a:gd name="connsiteY10" fmla="*/ 540408 h 544470"/>
              <a:gd name="connsiteX11" fmla="*/ 23114 w 646937"/>
              <a:gd name="connsiteY11" fmla="*/ 540408 h 544470"/>
              <a:gd name="connsiteX12" fmla="*/ 21525 w 646937"/>
              <a:gd name="connsiteY12" fmla="*/ 488020 h 544470"/>
              <a:gd name="connsiteX13" fmla="*/ 21526 w 646937"/>
              <a:gd name="connsiteY13" fmla="*/ 462620 h 544470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970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335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60410 w 633408"/>
              <a:gd name="connsiteY2" fmla="*/ 405470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28698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869"/>
              <a:gd name="connsiteY0" fmla="*/ 462894 h 548975"/>
              <a:gd name="connsiteX1" fmla="*/ 115947 w 633869"/>
              <a:gd name="connsiteY1" fmla="*/ 451783 h 548975"/>
              <a:gd name="connsiteX2" fmla="*/ 254060 w 633869"/>
              <a:gd name="connsiteY2" fmla="*/ 407331 h 548975"/>
              <a:gd name="connsiteX3" fmla="*/ 427098 w 633869"/>
              <a:gd name="connsiteY3" fmla="*/ 318432 h 548975"/>
              <a:gd name="connsiteX4" fmla="*/ 528698 w 633869"/>
              <a:gd name="connsiteY4" fmla="*/ 216832 h 548975"/>
              <a:gd name="connsiteX5" fmla="*/ 589022 w 633869"/>
              <a:gd name="connsiteY5" fmla="*/ 96182 h 548975"/>
              <a:gd name="connsiteX6" fmla="*/ 630297 w 633869"/>
              <a:gd name="connsiteY6" fmla="*/ 4107 h 548975"/>
              <a:gd name="connsiteX7" fmla="*/ 631884 w 633869"/>
              <a:gd name="connsiteY7" fmla="*/ 234294 h 548975"/>
              <a:gd name="connsiteX8" fmla="*/ 631885 w 633869"/>
              <a:gd name="connsiteY8" fmla="*/ 421620 h 548975"/>
              <a:gd name="connsiteX9" fmla="*/ 631884 w 633869"/>
              <a:gd name="connsiteY9" fmla="*/ 542269 h 548975"/>
              <a:gd name="connsiteX10" fmla="*/ 314384 w 633869"/>
              <a:gd name="connsiteY10" fmla="*/ 540682 h 548975"/>
              <a:gd name="connsiteX11" fmla="*/ 9585 w 633869"/>
              <a:gd name="connsiteY11" fmla="*/ 540682 h 548975"/>
              <a:gd name="connsiteX12" fmla="*/ 7996 w 633869"/>
              <a:gd name="connsiteY12" fmla="*/ 488294 h 548975"/>
              <a:gd name="connsiteX13" fmla="*/ 7997 w 633869"/>
              <a:gd name="connsiteY13" fmla="*/ 462894 h 548975"/>
              <a:gd name="connsiteX0" fmla="*/ 7997 w 633754"/>
              <a:gd name="connsiteY0" fmla="*/ 462490 h 548571"/>
              <a:gd name="connsiteX1" fmla="*/ 115947 w 633754"/>
              <a:gd name="connsiteY1" fmla="*/ 451379 h 548571"/>
              <a:gd name="connsiteX2" fmla="*/ 254060 w 633754"/>
              <a:gd name="connsiteY2" fmla="*/ 406927 h 548571"/>
              <a:gd name="connsiteX3" fmla="*/ 427098 w 633754"/>
              <a:gd name="connsiteY3" fmla="*/ 318028 h 548571"/>
              <a:gd name="connsiteX4" fmla="*/ 528698 w 633754"/>
              <a:gd name="connsiteY4" fmla="*/ 216428 h 548571"/>
              <a:gd name="connsiteX5" fmla="*/ 590610 w 633754"/>
              <a:gd name="connsiteY5" fmla="*/ 100541 h 548571"/>
              <a:gd name="connsiteX6" fmla="*/ 630297 w 633754"/>
              <a:gd name="connsiteY6" fmla="*/ 3703 h 548571"/>
              <a:gd name="connsiteX7" fmla="*/ 631884 w 633754"/>
              <a:gd name="connsiteY7" fmla="*/ 233890 h 548571"/>
              <a:gd name="connsiteX8" fmla="*/ 631885 w 633754"/>
              <a:gd name="connsiteY8" fmla="*/ 421216 h 548571"/>
              <a:gd name="connsiteX9" fmla="*/ 631884 w 633754"/>
              <a:gd name="connsiteY9" fmla="*/ 541865 h 548571"/>
              <a:gd name="connsiteX10" fmla="*/ 314384 w 633754"/>
              <a:gd name="connsiteY10" fmla="*/ 540278 h 548571"/>
              <a:gd name="connsiteX11" fmla="*/ 9585 w 633754"/>
              <a:gd name="connsiteY11" fmla="*/ 540278 h 548571"/>
              <a:gd name="connsiteX12" fmla="*/ 7996 w 633754"/>
              <a:gd name="connsiteY12" fmla="*/ 487890 h 548571"/>
              <a:gd name="connsiteX13" fmla="*/ 7997 w 633754"/>
              <a:gd name="connsiteY13" fmla="*/ 462490 h 54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754" h="548571">
                <a:moveTo>
                  <a:pt x="7997" y="462490"/>
                </a:moveTo>
                <a:cubicBezTo>
                  <a:pt x="25989" y="456405"/>
                  <a:pt x="74937" y="460639"/>
                  <a:pt x="115947" y="451379"/>
                </a:cubicBezTo>
                <a:cubicBezTo>
                  <a:pt x="156957" y="442119"/>
                  <a:pt x="202202" y="429152"/>
                  <a:pt x="254060" y="406927"/>
                </a:cubicBezTo>
                <a:cubicBezTo>
                  <a:pt x="305919" y="384702"/>
                  <a:pt x="381325" y="349778"/>
                  <a:pt x="427098" y="318028"/>
                </a:cubicBezTo>
                <a:cubicBezTo>
                  <a:pt x="472871" y="286278"/>
                  <a:pt x="501446" y="252676"/>
                  <a:pt x="528698" y="216428"/>
                </a:cubicBezTo>
                <a:cubicBezTo>
                  <a:pt x="555950" y="180180"/>
                  <a:pt x="573677" y="135995"/>
                  <a:pt x="590610" y="100541"/>
                </a:cubicBezTo>
                <a:cubicBezTo>
                  <a:pt x="607543" y="65087"/>
                  <a:pt x="623418" y="-18522"/>
                  <a:pt x="630297" y="3703"/>
                </a:cubicBezTo>
                <a:cubicBezTo>
                  <a:pt x="637176" y="25928"/>
                  <a:pt x="631619" y="164305"/>
                  <a:pt x="631884" y="233890"/>
                </a:cubicBezTo>
                <a:cubicBezTo>
                  <a:pt x="632149" y="303475"/>
                  <a:pt x="631885" y="371739"/>
                  <a:pt x="631885" y="421216"/>
                </a:cubicBezTo>
                <a:cubicBezTo>
                  <a:pt x="631885" y="467518"/>
                  <a:pt x="632414" y="509057"/>
                  <a:pt x="631884" y="541865"/>
                </a:cubicBezTo>
                <a:cubicBezTo>
                  <a:pt x="551186" y="544510"/>
                  <a:pt x="609130" y="541071"/>
                  <a:pt x="314384" y="540278"/>
                </a:cubicBezTo>
                <a:cubicBezTo>
                  <a:pt x="16463" y="541072"/>
                  <a:pt x="6675" y="558534"/>
                  <a:pt x="9585" y="540278"/>
                </a:cubicBezTo>
                <a:cubicBezTo>
                  <a:pt x="12495" y="522022"/>
                  <a:pt x="7996" y="501384"/>
                  <a:pt x="7996" y="487890"/>
                </a:cubicBezTo>
                <a:cubicBezTo>
                  <a:pt x="7996" y="474396"/>
                  <a:pt x="-9995" y="468575"/>
                  <a:pt x="7997" y="462490"/>
                </a:cubicBezTo>
                <a:close/>
              </a:path>
            </a:pathLst>
          </a:custGeom>
          <a:solidFill>
            <a:srgbClr val="FFDB6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726856" y="1959373"/>
            <a:ext cx="3060373" cy="73935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11696 h 711696"/>
              <a:gd name="connsiteX1" fmla="*/ 109959 w 785972"/>
              <a:gd name="connsiteY1" fmla="*/ 665397 h 711696"/>
              <a:gd name="connsiteX2" fmla="*/ 196769 w 785972"/>
              <a:gd name="connsiteY2" fmla="*/ 532289 h 711696"/>
              <a:gd name="connsiteX3" fmla="*/ 248855 w 785972"/>
              <a:gd name="connsiteY3" fmla="*/ 318157 h 711696"/>
              <a:gd name="connsiteX4" fmla="*/ 266217 w 785972"/>
              <a:gd name="connsiteY4" fmla="*/ 150324 h 711696"/>
              <a:gd name="connsiteX5" fmla="*/ 289956 w 785972"/>
              <a:gd name="connsiteY5" fmla="*/ 50898 h 711696"/>
              <a:gd name="connsiteX6" fmla="*/ 368148 w 785972"/>
              <a:gd name="connsiteY6" fmla="*/ 1725 h 711696"/>
              <a:gd name="connsiteX7" fmla="*/ 393539 w 785972"/>
              <a:gd name="connsiteY7" fmla="*/ 109813 h 711696"/>
              <a:gd name="connsiteX8" fmla="*/ 434050 w 785972"/>
              <a:gd name="connsiteY8" fmla="*/ 341306 h 711696"/>
              <a:gd name="connsiteX9" fmla="*/ 480349 w 785972"/>
              <a:gd name="connsiteY9" fmla="*/ 485990 h 711696"/>
              <a:gd name="connsiteX10" fmla="*/ 567159 w 785972"/>
              <a:gd name="connsiteY10" fmla="*/ 595949 h 711696"/>
              <a:gd name="connsiteX11" fmla="*/ 671331 w 785972"/>
              <a:gd name="connsiteY11" fmla="*/ 671185 h 711696"/>
              <a:gd name="connsiteX12" fmla="*/ 785972 w 785972"/>
              <a:gd name="connsiteY12" fmla="*/ 711328 h 711696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48855 w 785972"/>
              <a:gd name="connsiteY3" fmla="*/ 318778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4644 w 785972"/>
              <a:gd name="connsiteY2" fmla="*/ 598738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671331 w 915629"/>
              <a:gd name="connsiteY11" fmla="*/ 671806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165960 w 915629"/>
              <a:gd name="connsiteY3" fmla="*/ 405178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509 h 724484"/>
              <a:gd name="connsiteX1" fmla="*/ 61072 w 915629"/>
              <a:gd name="connsiteY1" fmla="*/ 633295 h 724484"/>
              <a:gd name="connsiteX2" fmla="*/ 122375 w 915629"/>
              <a:gd name="connsiteY2" fmla="*/ 524873 h 724484"/>
              <a:gd name="connsiteX3" fmla="*/ 165960 w 915629"/>
              <a:gd name="connsiteY3" fmla="*/ 405370 h 724484"/>
              <a:gd name="connsiteX4" fmla="*/ 210953 w 915629"/>
              <a:gd name="connsiteY4" fmla="*/ 241651 h 724484"/>
              <a:gd name="connsiteX5" fmla="*/ 289956 w 915629"/>
              <a:gd name="connsiteY5" fmla="*/ 51711 h 724484"/>
              <a:gd name="connsiteX6" fmla="*/ 368148 w 915629"/>
              <a:gd name="connsiteY6" fmla="*/ 2538 h 724484"/>
              <a:gd name="connsiteX7" fmla="*/ 393539 w 915629"/>
              <a:gd name="connsiteY7" fmla="*/ 110626 h 724484"/>
              <a:gd name="connsiteX8" fmla="*/ 434050 w 915629"/>
              <a:gd name="connsiteY8" fmla="*/ 342119 h 724484"/>
              <a:gd name="connsiteX9" fmla="*/ 465470 w 915629"/>
              <a:gd name="connsiteY9" fmla="*/ 462117 h 724484"/>
              <a:gd name="connsiteX10" fmla="*/ 573535 w 915629"/>
              <a:gd name="connsiteY10" fmla="*/ 609105 h 724484"/>
              <a:gd name="connsiteX11" fmla="*/ 741473 w 915629"/>
              <a:gd name="connsiteY11" fmla="*/ 684341 h 724484"/>
              <a:gd name="connsiteX12" fmla="*/ 915629 w 915629"/>
              <a:gd name="connsiteY12" fmla="*/ 724484 h 724484"/>
              <a:gd name="connsiteX0" fmla="*/ 0 w 915629"/>
              <a:gd name="connsiteY0" fmla="*/ 735391 h 747366"/>
              <a:gd name="connsiteX1" fmla="*/ 61072 w 915629"/>
              <a:gd name="connsiteY1" fmla="*/ 656177 h 747366"/>
              <a:gd name="connsiteX2" fmla="*/ 122375 w 915629"/>
              <a:gd name="connsiteY2" fmla="*/ 547755 h 747366"/>
              <a:gd name="connsiteX3" fmla="*/ 165960 w 915629"/>
              <a:gd name="connsiteY3" fmla="*/ 428252 h 747366"/>
              <a:gd name="connsiteX4" fmla="*/ 210953 w 915629"/>
              <a:gd name="connsiteY4" fmla="*/ 264533 h 747366"/>
              <a:gd name="connsiteX5" fmla="*/ 236818 w 915629"/>
              <a:gd name="connsiteY5" fmla="*/ 21108 h 747366"/>
              <a:gd name="connsiteX6" fmla="*/ 368148 w 915629"/>
              <a:gd name="connsiteY6" fmla="*/ 25420 h 747366"/>
              <a:gd name="connsiteX7" fmla="*/ 393539 w 915629"/>
              <a:gd name="connsiteY7" fmla="*/ 133508 h 747366"/>
              <a:gd name="connsiteX8" fmla="*/ 434050 w 915629"/>
              <a:gd name="connsiteY8" fmla="*/ 365001 h 747366"/>
              <a:gd name="connsiteX9" fmla="*/ 465470 w 915629"/>
              <a:gd name="connsiteY9" fmla="*/ 484999 h 747366"/>
              <a:gd name="connsiteX10" fmla="*/ 573535 w 915629"/>
              <a:gd name="connsiteY10" fmla="*/ 631987 h 747366"/>
              <a:gd name="connsiteX11" fmla="*/ 741473 w 915629"/>
              <a:gd name="connsiteY11" fmla="*/ 707223 h 747366"/>
              <a:gd name="connsiteX12" fmla="*/ 915629 w 915629"/>
              <a:gd name="connsiteY12" fmla="*/ 747366 h 747366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65960 w 915629"/>
              <a:gd name="connsiteY3" fmla="*/ 429449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55332 w 915629"/>
              <a:gd name="connsiteY3" fmla="*/ 450020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24390 h 736365"/>
              <a:gd name="connsiteX1" fmla="*/ 61072 w 915629"/>
              <a:gd name="connsiteY1" fmla="*/ 645176 h 736365"/>
              <a:gd name="connsiteX2" fmla="*/ 122375 w 915629"/>
              <a:gd name="connsiteY2" fmla="*/ 536754 h 736365"/>
              <a:gd name="connsiteX3" fmla="*/ 155332 w 915629"/>
              <a:gd name="connsiteY3" fmla="*/ 437822 h 736365"/>
              <a:gd name="connsiteX4" fmla="*/ 187572 w 915629"/>
              <a:gd name="connsiteY4" fmla="*/ 269989 h 736365"/>
              <a:gd name="connsiteX5" fmla="*/ 236818 w 915629"/>
              <a:gd name="connsiteY5" fmla="*/ 10107 h 736365"/>
              <a:gd name="connsiteX6" fmla="*/ 306508 w 915629"/>
              <a:gd name="connsiteY6" fmla="*/ 59676 h 736365"/>
              <a:gd name="connsiteX7" fmla="*/ 393539 w 915629"/>
              <a:gd name="connsiteY7" fmla="*/ 122507 h 736365"/>
              <a:gd name="connsiteX8" fmla="*/ 434050 w 915629"/>
              <a:gd name="connsiteY8" fmla="*/ 354000 h 736365"/>
              <a:gd name="connsiteX9" fmla="*/ 465470 w 915629"/>
              <a:gd name="connsiteY9" fmla="*/ 473998 h 736365"/>
              <a:gd name="connsiteX10" fmla="*/ 573535 w 915629"/>
              <a:gd name="connsiteY10" fmla="*/ 620986 h 736365"/>
              <a:gd name="connsiteX11" fmla="*/ 741473 w 915629"/>
              <a:gd name="connsiteY11" fmla="*/ 696222 h 736365"/>
              <a:gd name="connsiteX12" fmla="*/ 915629 w 915629"/>
              <a:gd name="connsiteY12" fmla="*/ 736365 h 73636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34050 w 915629"/>
              <a:gd name="connsiteY8" fmla="*/ 356270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04293 w 915629"/>
              <a:gd name="connsiteY8" fmla="*/ 434442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8004 h 739979"/>
              <a:gd name="connsiteX1" fmla="*/ 61072 w 915629"/>
              <a:gd name="connsiteY1" fmla="*/ 648790 h 739979"/>
              <a:gd name="connsiteX2" fmla="*/ 122375 w 915629"/>
              <a:gd name="connsiteY2" fmla="*/ 540368 h 739979"/>
              <a:gd name="connsiteX3" fmla="*/ 155332 w 915629"/>
              <a:gd name="connsiteY3" fmla="*/ 441436 h 739979"/>
              <a:gd name="connsiteX4" fmla="*/ 187572 w 915629"/>
              <a:gd name="connsiteY4" fmla="*/ 273603 h 739979"/>
              <a:gd name="connsiteX5" fmla="*/ 236818 w 915629"/>
              <a:gd name="connsiteY5" fmla="*/ 13721 h 739979"/>
              <a:gd name="connsiteX6" fmla="*/ 306508 w 915629"/>
              <a:gd name="connsiteY6" fmla="*/ 63290 h 739979"/>
              <a:gd name="connsiteX7" fmla="*/ 329774 w 915629"/>
              <a:gd name="connsiteY7" fmla="*/ 294807 h 739979"/>
              <a:gd name="connsiteX8" fmla="*/ 404293 w 915629"/>
              <a:gd name="connsiteY8" fmla="*/ 435786 h 739979"/>
              <a:gd name="connsiteX9" fmla="*/ 465470 w 915629"/>
              <a:gd name="connsiteY9" fmla="*/ 477612 h 739979"/>
              <a:gd name="connsiteX10" fmla="*/ 573535 w 915629"/>
              <a:gd name="connsiteY10" fmla="*/ 624600 h 739979"/>
              <a:gd name="connsiteX11" fmla="*/ 741473 w 915629"/>
              <a:gd name="connsiteY11" fmla="*/ 699836 h 739979"/>
              <a:gd name="connsiteX12" fmla="*/ 915629 w 915629"/>
              <a:gd name="connsiteY12" fmla="*/ 739979 h 739979"/>
              <a:gd name="connsiteX0" fmla="*/ 0 w 915629"/>
              <a:gd name="connsiteY0" fmla="*/ 720156 h 732131"/>
              <a:gd name="connsiteX1" fmla="*/ 61072 w 915629"/>
              <a:gd name="connsiteY1" fmla="*/ 640942 h 732131"/>
              <a:gd name="connsiteX2" fmla="*/ 122375 w 915629"/>
              <a:gd name="connsiteY2" fmla="*/ 532520 h 732131"/>
              <a:gd name="connsiteX3" fmla="*/ 155332 w 915629"/>
              <a:gd name="connsiteY3" fmla="*/ 433588 h 732131"/>
              <a:gd name="connsiteX4" fmla="*/ 187572 w 915629"/>
              <a:gd name="connsiteY4" fmla="*/ 265755 h 732131"/>
              <a:gd name="connsiteX5" fmla="*/ 236818 w 915629"/>
              <a:gd name="connsiteY5" fmla="*/ 5873 h 732131"/>
              <a:gd name="connsiteX6" fmla="*/ 287379 w 915629"/>
              <a:gd name="connsiteY6" fmla="*/ 100700 h 732131"/>
              <a:gd name="connsiteX7" fmla="*/ 329774 w 915629"/>
              <a:gd name="connsiteY7" fmla="*/ 286959 h 732131"/>
              <a:gd name="connsiteX8" fmla="*/ 404293 w 915629"/>
              <a:gd name="connsiteY8" fmla="*/ 427938 h 732131"/>
              <a:gd name="connsiteX9" fmla="*/ 465470 w 915629"/>
              <a:gd name="connsiteY9" fmla="*/ 469764 h 732131"/>
              <a:gd name="connsiteX10" fmla="*/ 573535 w 915629"/>
              <a:gd name="connsiteY10" fmla="*/ 616752 h 732131"/>
              <a:gd name="connsiteX11" fmla="*/ 741473 w 915629"/>
              <a:gd name="connsiteY11" fmla="*/ 691988 h 732131"/>
              <a:gd name="connsiteX12" fmla="*/ 915629 w 915629"/>
              <a:gd name="connsiteY12" fmla="*/ 732131 h 732131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78223 w 915629"/>
              <a:gd name="connsiteY9" fmla="*/ 535668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835151 h 847126"/>
              <a:gd name="connsiteX1" fmla="*/ 61072 w 915629"/>
              <a:gd name="connsiteY1" fmla="*/ 755937 h 847126"/>
              <a:gd name="connsiteX2" fmla="*/ 122375 w 915629"/>
              <a:gd name="connsiteY2" fmla="*/ 647515 h 847126"/>
              <a:gd name="connsiteX3" fmla="*/ 155332 w 915629"/>
              <a:gd name="connsiteY3" fmla="*/ 548583 h 847126"/>
              <a:gd name="connsiteX4" fmla="*/ 187572 w 915629"/>
              <a:gd name="connsiteY4" fmla="*/ 380750 h 847126"/>
              <a:gd name="connsiteX5" fmla="*/ 238944 w 915629"/>
              <a:gd name="connsiteY5" fmla="*/ 1553 h 847126"/>
              <a:gd name="connsiteX6" fmla="*/ 291630 w 915629"/>
              <a:gd name="connsiteY6" fmla="*/ 252723 h 847126"/>
              <a:gd name="connsiteX7" fmla="*/ 346778 w 915629"/>
              <a:gd name="connsiteY7" fmla="*/ 410183 h 847126"/>
              <a:gd name="connsiteX8" fmla="*/ 404293 w 915629"/>
              <a:gd name="connsiteY8" fmla="*/ 542933 h 847126"/>
              <a:gd name="connsiteX9" fmla="*/ 478223 w 915629"/>
              <a:gd name="connsiteY9" fmla="*/ 650587 h 847126"/>
              <a:gd name="connsiteX10" fmla="*/ 573535 w 915629"/>
              <a:gd name="connsiteY10" fmla="*/ 731747 h 847126"/>
              <a:gd name="connsiteX11" fmla="*/ 741473 w 915629"/>
              <a:gd name="connsiteY11" fmla="*/ 806983 h 847126"/>
              <a:gd name="connsiteX12" fmla="*/ 915629 w 915629"/>
              <a:gd name="connsiteY12" fmla="*/ 847126 h 847126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55332 w 915629"/>
              <a:gd name="connsiteY3" fmla="*/ 547182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63834 w 915629"/>
              <a:gd name="connsiteY3" fmla="*/ 444325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4276 h 846251"/>
              <a:gd name="connsiteX1" fmla="*/ 61072 w 915629"/>
              <a:gd name="connsiteY1" fmla="*/ 755062 h 846251"/>
              <a:gd name="connsiteX2" fmla="*/ 122375 w 915629"/>
              <a:gd name="connsiteY2" fmla="*/ 646640 h 846251"/>
              <a:gd name="connsiteX3" fmla="*/ 163834 w 915629"/>
              <a:gd name="connsiteY3" fmla="*/ 444851 h 846251"/>
              <a:gd name="connsiteX4" fmla="*/ 200325 w 915629"/>
              <a:gd name="connsiteY4" fmla="*/ 186503 h 846251"/>
              <a:gd name="connsiteX5" fmla="*/ 238944 w 915629"/>
              <a:gd name="connsiteY5" fmla="*/ 678 h 846251"/>
              <a:gd name="connsiteX6" fmla="*/ 291630 w 915629"/>
              <a:gd name="connsiteY6" fmla="*/ 251848 h 846251"/>
              <a:gd name="connsiteX7" fmla="*/ 346778 w 915629"/>
              <a:gd name="connsiteY7" fmla="*/ 409308 h 846251"/>
              <a:gd name="connsiteX8" fmla="*/ 404293 w 915629"/>
              <a:gd name="connsiteY8" fmla="*/ 542058 h 846251"/>
              <a:gd name="connsiteX9" fmla="*/ 478223 w 915629"/>
              <a:gd name="connsiteY9" fmla="*/ 649712 h 846251"/>
              <a:gd name="connsiteX10" fmla="*/ 573535 w 915629"/>
              <a:gd name="connsiteY10" fmla="*/ 730872 h 846251"/>
              <a:gd name="connsiteX11" fmla="*/ 741473 w 915629"/>
              <a:gd name="connsiteY11" fmla="*/ 806108 h 846251"/>
              <a:gd name="connsiteX12" fmla="*/ 915629 w 915629"/>
              <a:gd name="connsiteY12" fmla="*/ 846251 h 846251"/>
              <a:gd name="connsiteX0" fmla="*/ 0 w 915629"/>
              <a:gd name="connsiteY0" fmla="*/ 833630 h 845605"/>
              <a:gd name="connsiteX1" fmla="*/ 61072 w 915629"/>
              <a:gd name="connsiteY1" fmla="*/ 754416 h 845605"/>
              <a:gd name="connsiteX2" fmla="*/ 122375 w 915629"/>
              <a:gd name="connsiteY2" fmla="*/ 645994 h 845605"/>
              <a:gd name="connsiteX3" fmla="*/ 163834 w 915629"/>
              <a:gd name="connsiteY3" fmla="*/ 444205 h 845605"/>
              <a:gd name="connsiteX4" fmla="*/ 200325 w 915629"/>
              <a:gd name="connsiteY4" fmla="*/ 185857 h 845605"/>
              <a:gd name="connsiteX5" fmla="*/ 238944 w 915629"/>
              <a:gd name="connsiteY5" fmla="*/ 32 h 845605"/>
              <a:gd name="connsiteX6" fmla="*/ 285253 w 915629"/>
              <a:gd name="connsiteY6" fmla="*/ 173030 h 845605"/>
              <a:gd name="connsiteX7" fmla="*/ 346778 w 915629"/>
              <a:gd name="connsiteY7" fmla="*/ 408662 h 845605"/>
              <a:gd name="connsiteX8" fmla="*/ 404293 w 915629"/>
              <a:gd name="connsiteY8" fmla="*/ 541412 h 845605"/>
              <a:gd name="connsiteX9" fmla="*/ 478223 w 915629"/>
              <a:gd name="connsiteY9" fmla="*/ 649066 h 845605"/>
              <a:gd name="connsiteX10" fmla="*/ 573535 w 915629"/>
              <a:gd name="connsiteY10" fmla="*/ 730226 h 845605"/>
              <a:gd name="connsiteX11" fmla="*/ 741473 w 915629"/>
              <a:gd name="connsiteY11" fmla="*/ 805462 h 845605"/>
              <a:gd name="connsiteX12" fmla="*/ 915629 w 915629"/>
              <a:gd name="connsiteY12" fmla="*/ 845605 h 845605"/>
              <a:gd name="connsiteX0" fmla="*/ 0 w 915629"/>
              <a:gd name="connsiteY0" fmla="*/ 833628 h 845603"/>
              <a:gd name="connsiteX1" fmla="*/ 61072 w 915629"/>
              <a:gd name="connsiteY1" fmla="*/ 754414 h 845603"/>
              <a:gd name="connsiteX2" fmla="*/ 122375 w 915629"/>
              <a:gd name="connsiteY2" fmla="*/ 645992 h 845603"/>
              <a:gd name="connsiteX3" fmla="*/ 163834 w 915629"/>
              <a:gd name="connsiteY3" fmla="*/ 444203 h 845603"/>
              <a:gd name="connsiteX4" fmla="*/ 200325 w 915629"/>
              <a:gd name="connsiteY4" fmla="*/ 185855 h 845603"/>
              <a:gd name="connsiteX5" fmla="*/ 238944 w 915629"/>
              <a:gd name="connsiteY5" fmla="*/ 30 h 845603"/>
              <a:gd name="connsiteX6" fmla="*/ 285253 w 915629"/>
              <a:gd name="connsiteY6" fmla="*/ 173028 h 845603"/>
              <a:gd name="connsiteX7" fmla="*/ 342527 w 915629"/>
              <a:gd name="connsiteY7" fmla="*/ 363403 h 845603"/>
              <a:gd name="connsiteX8" fmla="*/ 404293 w 915629"/>
              <a:gd name="connsiteY8" fmla="*/ 541410 h 845603"/>
              <a:gd name="connsiteX9" fmla="*/ 478223 w 915629"/>
              <a:gd name="connsiteY9" fmla="*/ 649064 h 845603"/>
              <a:gd name="connsiteX10" fmla="*/ 573535 w 915629"/>
              <a:gd name="connsiteY10" fmla="*/ 730224 h 845603"/>
              <a:gd name="connsiteX11" fmla="*/ 741473 w 915629"/>
              <a:gd name="connsiteY11" fmla="*/ 805460 h 845603"/>
              <a:gd name="connsiteX12" fmla="*/ 915629 w 915629"/>
              <a:gd name="connsiteY12" fmla="*/ 845603 h 845603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73535 w 915629"/>
              <a:gd name="connsiteY10" fmla="*/ 733785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389414 w 915629"/>
              <a:gd name="connsiteY8" fmla="*/ 532628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16 h 849091"/>
              <a:gd name="connsiteX1" fmla="*/ 61072 w 915629"/>
              <a:gd name="connsiteY1" fmla="*/ 757902 h 849091"/>
              <a:gd name="connsiteX2" fmla="*/ 122375 w 915629"/>
              <a:gd name="connsiteY2" fmla="*/ 649480 h 849091"/>
              <a:gd name="connsiteX3" fmla="*/ 163834 w 915629"/>
              <a:gd name="connsiteY3" fmla="*/ 447691 h 849091"/>
              <a:gd name="connsiteX4" fmla="*/ 200325 w 915629"/>
              <a:gd name="connsiteY4" fmla="*/ 189343 h 849091"/>
              <a:gd name="connsiteX5" fmla="*/ 238944 w 915629"/>
              <a:gd name="connsiteY5" fmla="*/ 3518 h 849091"/>
              <a:gd name="connsiteX6" fmla="*/ 278876 w 915629"/>
              <a:gd name="connsiteY6" fmla="*/ 90116 h 849091"/>
              <a:gd name="connsiteX7" fmla="*/ 327648 w 915629"/>
              <a:gd name="connsiteY7" fmla="*/ 358663 h 849091"/>
              <a:gd name="connsiteX8" fmla="*/ 389414 w 915629"/>
              <a:gd name="connsiteY8" fmla="*/ 532555 h 849091"/>
              <a:gd name="connsiteX9" fmla="*/ 461219 w 915629"/>
              <a:gd name="connsiteY9" fmla="*/ 677238 h 849091"/>
              <a:gd name="connsiteX10" fmla="*/ 592665 w 915629"/>
              <a:gd name="connsiteY10" fmla="*/ 770741 h 849091"/>
              <a:gd name="connsiteX11" fmla="*/ 718092 w 915629"/>
              <a:gd name="connsiteY11" fmla="*/ 821291 h 849091"/>
              <a:gd name="connsiteX12" fmla="*/ 915629 w 915629"/>
              <a:gd name="connsiteY12" fmla="*/ 849091 h 849091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89414 w 915629"/>
              <a:gd name="connsiteY8" fmla="*/ 529159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3344 w 915629"/>
              <a:gd name="connsiteY9" fmla="*/ 686185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33720"/>
              <a:gd name="connsiteX1" fmla="*/ 61072 w 915629"/>
              <a:gd name="connsiteY1" fmla="*/ 754506 h 833720"/>
              <a:gd name="connsiteX2" fmla="*/ 122375 w 915629"/>
              <a:gd name="connsiteY2" fmla="*/ 646084 h 833720"/>
              <a:gd name="connsiteX3" fmla="*/ 163834 w 915629"/>
              <a:gd name="connsiteY3" fmla="*/ 444295 h 833720"/>
              <a:gd name="connsiteX4" fmla="*/ 200325 w 915629"/>
              <a:gd name="connsiteY4" fmla="*/ 185947 h 833720"/>
              <a:gd name="connsiteX5" fmla="*/ 238944 w 915629"/>
              <a:gd name="connsiteY5" fmla="*/ 122 h 833720"/>
              <a:gd name="connsiteX6" fmla="*/ 289504 w 915629"/>
              <a:gd name="connsiteY6" fmla="*/ 160777 h 833720"/>
              <a:gd name="connsiteX7" fmla="*/ 327648 w 915629"/>
              <a:gd name="connsiteY7" fmla="*/ 355267 h 833720"/>
              <a:gd name="connsiteX8" fmla="*/ 378786 w 915629"/>
              <a:gd name="connsiteY8" fmla="*/ 553845 h 833720"/>
              <a:gd name="connsiteX9" fmla="*/ 463344 w 915629"/>
              <a:gd name="connsiteY9" fmla="*/ 686185 h 833720"/>
              <a:gd name="connsiteX10" fmla="*/ 592665 w 915629"/>
              <a:gd name="connsiteY10" fmla="*/ 767345 h 833720"/>
              <a:gd name="connsiteX11" fmla="*/ 718092 w 915629"/>
              <a:gd name="connsiteY11" fmla="*/ 817895 h 833720"/>
              <a:gd name="connsiteX12" fmla="*/ 915629 w 915629"/>
              <a:gd name="connsiteY12" fmla="*/ 833352 h 833720"/>
              <a:gd name="connsiteX0" fmla="*/ 0 w 992148"/>
              <a:gd name="connsiteY0" fmla="*/ 833720 h 849809"/>
              <a:gd name="connsiteX1" fmla="*/ 61072 w 992148"/>
              <a:gd name="connsiteY1" fmla="*/ 754506 h 849809"/>
              <a:gd name="connsiteX2" fmla="*/ 122375 w 992148"/>
              <a:gd name="connsiteY2" fmla="*/ 646084 h 849809"/>
              <a:gd name="connsiteX3" fmla="*/ 163834 w 992148"/>
              <a:gd name="connsiteY3" fmla="*/ 444295 h 849809"/>
              <a:gd name="connsiteX4" fmla="*/ 200325 w 992148"/>
              <a:gd name="connsiteY4" fmla="*/ 185947 h 849809"/>
              <a:gd name="connsiteX5" fmla="*/ 238944 w 992148"/>
              <a:gd name="connsiteY5" fmla="*/ 122 h 849809"/>
              <a:gd name="connsiteX6" fmla="*/ 289504 w 992148"/>
              <a:gd name="connsiteY6" fmla="*/ 160777 h 849809"/>
              <a:gd name="connsiteX7" fmla="*/ 327648 w 992148"/>
              <a:gd name="connsiteY7" fmla="*/ 355267 h 849809"/>
              <a:gd name="connsiteX8" fmla="*/ 378786 w 992148"/>
              <a:gd name="connsiteY8" fmla="*/ 553845 h 849809"/>
              <a:gd name="connsiteX9" fmla="*/ 463344 w 992148"/>
              <a:gd name="connsiteY9" fmla="*/ 686185 h 849809"/>
              <a:gd name="connsiteX10" fmla="*/ 592665 w 992148"/>
              <a:gd name="connsiteY10" fmla="*/ 767345 h 849809"/>
              <a:gd name="connsiteX11" fmla="*/ 718092 w 992148"/>
              <a:gd name="connsiteY11" fmla="*/ 817895 h 849809"/>
              <a:gd name="connsiteX12" fmla="*/ 992148 w 992148"/>
              <a:gd name="connsiteY12" fmla="*/ 849809 h 849809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7263"/>
              <a:gd name="connsiteY0" fmla="*/ 723913 h 835404"/>
              <a:gd name="connsiteX1" fmla="*/ 66863 w 997263"/>
              <a:gd name="connsiteY1" fmla="*/ 754506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48042 w 997263"/>
              <a:gd name="connsiteY1" fmla="*/ 704593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3054" h="835404">
                <a:moveTo>
                  <a:pt x="0" y="728905"/>
                </a:moveTo>
                <a:cubicBezTo>
                  <a:pt x="26999" y="726482"/>
                  <a:pt x="32472" y="726715"/>
                  <a:pt x="53833" y="704593"/>
                </a:cubicBezTo>
                <a:cubicBezTo>
                  <a:pt x="75194" y="682471"/>
                  <a:pt x="107901" y="639554"/>
                  <a:pt x="128165" y="596171"/>
                </a:cubicBezTo>
                <a:cubicBezTo>
                  <a:pt x="148429" y="552788"/>
                  <a:pt x="161459" y="512666"/>
                  <a:pt x="175416" y="444295"/>
                </a:cubicBezTo>
                <a:cubicBezTo>
                  <a:pt x="189373" y="375924"/>
                  <a:pt x="199389" y="259976"/>
                  <a:pt x="211907" y="185947"/>
                </a:cubicBezTo>
                <a:cubicBezTo>
                  <a:pt x="224425" y="111918"/>
                  <a:pt x="235663" y="4317"/>
                  <a:pt x="250526" y="122"/>
                </a:cubicBezTo>
                <a:cubicBezTo>
                  <a:pt x="265389" y="-4073"/>
                  <a:pt x="286302" y="101586"/>
                  <a:pt x="301086" y="160777"/>
                </a:cubicBezTo>
                <a:cubicBezTo>
                  <a:pt x="315870" y="219968"/>
                  <a:pt x="324350" y="289756"/>
                  <a:pt x="339230" y="355267"/>
                </a:cubicBezTo>
                <a:cubicBezTo>
                  <a:pt x="354110" y="420778"/>
                  <a:pt x="367752" y="498692"/>
                  <a:pt x="390368" y="553845"/>
                </a:cubicBezTo>
                <a:cubicBezTo>
                  <a:pt x="412984" y="608998"/>
                  <a:pt x="439280" y="650602"/>
                  <a:pt x="474926" y="686185"/>
                </a:cubicBezTo>
                <a:cubicBezTo>
                  <a:pt x="510572" y="721768"/>
                  <a:pt x="539463" y="736226"/>
                  <a:pt x="604247" y="767345"/>
                </a:cubicBezTo>
                <a:cubicBezTo>
                  <a:pt x="669031" y="798464"/>
                  <a:pt x="664982" y="797914"/>
                  <a:pt x="729674" y="817895"/>
                </a:cubicBezTo>
                <a:cubicBezTo>
                  <a:pt x="811956" y="833947"/>
                  <a:pt x="887321" y="834855"/>
                  <a:pt x="1003054" y="8354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735721" y="1383451"/>
            <a:ext cx="1259928" cy="1307577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8766"/>
              <a:gd name="connsiteY0" fmla="*/ 667412 h 723444"/>
              <a:gd name="connsiteX1" fmla="*/ 17750 w 788766"/>
              <a:gd name="connsiteY1" fmla="*/ 596942 h 723444"/>
              <a:gd name="connsiteX2" fmla="*/ 65441 w 788766"/>
              <a:gd name="connsiteY2" fmla="*/ 157662 h 723444"/>
              <a:gd name="connsiteX3" fmla="*/ 251649 w 788766"/>
              <a:gd name="connsiteY3" fmla="*/ 330273 h 723444"/>
              <a:gd name="connsiteX4" fmla="*/ 269011 w 788766"/>
              <a:gd name="connsiteY4" fmla="*/ 162440 h 723444"/>
              <a:gd name="connsiteX5" fmla="*/ 286373 w 788766"/>
              <a:gd name="connsiteY5" fmla="*/ 17757 h 723444"/>
              <a:gd name="connsiteX6" fmla="*/ 370942 w 788766"/>
              <a:gd name="connsiteY6" fmla="*/ 13841 h 723444"/>
              <a:gd name="connsiteX7" fmla="*/ 396333 w 788766"/>
              <a:gd name="connsiteY7" fmla="*/ 121929 h 723444"/>
              <a:gd name="connsiteX8" fmla="*/ 436844 w 788766"/>
              <a:gd name="connsiteY8" fmla="*/ 353422 h 723444"/>
              <a:gd name="connsiteX9" fmla="*/ 483143 w 788766"/>
              <a:gd name="connsiteY9" fmla="*/ 498106 h 723444"/>
              <a:gd name="connsiteX10" fmla="*/ 569953 w 788766"/>
              <a:gd name="connsiteY10" fmla="*/ 608065 h 723444"/>
              <a:gd name="connsiteX11" fmla="*/ 674125 w 788766"/>
              <a:gd name="connsiteY11" fmla="*/ 683301 h 723444"/>
              <a:gd name="connsiteX12" fmla="*/ 788766 w 788766"/>
              <a:gd name="connsiteY12" fmla="*/ 723444 h 723444"/>
              <a:gd name="connsiteX0" fmla="*/ 0 w 791560"/>
              <a:gd name="connsiteY0" fmla="*/ 707698 h 723444"/>
              <a:gd name="connsiteX1" fmla="*/ 20544 w 791560"/>
              <a:gd name="connsiteY1" fmla="*/ 596942 h 723444"/>
              <a:gd name="connsiteX2" fmla="*/ 68235 w 791560"/>
              <a:gd name="connsiteY2" fmla="*/ 157662 h 723444"/>
              <a:gd name="connsiteX3" fmla="*/ 254443 w 791560"/>
              <a:gd name="connsiteY3" fmla="*/ 330273 h 723444"/>
              <a:gd name="connsiteX4" fmla="*/ 271805 w 791560"/>
              <a:gd name="connsiteY4" fmla="*/ 162440 h 723444"/>
              <a:gd name="connsiteX5" fmla="*/ 289167 w 791560"/>
              <a:gd name="connsiteY5" fmla="*/ 17757 h 723444"/>
              <a:gd name="connsiteX6" fmla="*/ 373736 w 791560"/>
              <a:gd name="connsiteY6" fmla="*/ 13841 h 723444"/>
              <a:gd name="connsiteX7" fmla="*/ 399127 w 791560"/>
              <a:gd name="connsiteY7" fmla="*/ 121929 h 723444"/>
              <a:gd name="connsiteX8" fmla="*/ 439638 w 791560"/>
              <a:gd name="connsiteY8" fmla="*/ 353422 h 723444"/>
              <a:gd name="connsiteX9" fmla="*/ 485937 w 791560"/>
              <a:gd name="connsiteY9" fmla="*/ 498106 h 723444"/>
              <a:gd name="connsiteX10" fmla="*/ 572747 w 791560"/>
              <a:gd name="connsiteY10" fmla="*/ 608065 h 723444"/>
              <a:gd name="connsiteX11" fmla="*/ 676919 w 791560"/>
              <a:gd name="connsiteY11" fmla="*/ 683301 h 723444"/>
              <a:gd name="connsiteX12" fmla="*/ 791560 w 791560"/>
              <a:gd name="connsiteY12" fmla="*/ 723444 h 723444"/>
              <a:gd name="connsiteX0" fmla="*/ 0 w 811119"/>
              <a:gd name="connsiteY0" fmla="*/ 703670 h 723444"/>
              <a:gd name="connsiteX1" fmla="*/ 40103 w 811119"/>
              <a:gd name="connsiteY1" fmla="*/ 596942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25850 w 811119"/>
              <a:gd name="connsiteY1" fmla="*/ 399266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5896 w 811119"/>
              <a:gd name="connsiteY2" fmla="*/ 395312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2718 w 813837"/>
              <a:gd name="connsiteY0" fmla="*/ 703670 h 723444"/>
              <a:gd name="connsiteX1" fmla="*/ 7788 w 813837"/>
              <a:gd name="connsiteY1" fmla="*/ 593768 h 723444"/>
              <a:gd name="connsiteX2" fmla="*/ 8614 w 813837"/>
              <a:gd name="connsiteY2" fmla="*/ 395312 h 723444"/>
              <a:gd name="connsiteX3" fmla="*/ 90512 w 813837"/>
              <a:gd name="connsiteY3" fmla="*/ 157662 h 723444"/>
              <a:gd name="connsiteX4" fmla="*/ 276720 w 813837"/>
              <a:gd name="connsiteY4" fmla="*/ 330273 h 723444"/>
              <a:gd name="connsiteX5" fmla="*/ 294082 w 813837"/>
              <a:gd name="connsiteY5" fmla="*/ 162440 h 723444"/>
              <a:gd name="connsiteX6" fmla="*/ 311444 w 813837"/>
              <a:gd name="connsiteY6" fmla="*/ 17757 h 723444"/>
              <a:gd name="connsiteX7" fmla="*/ 396013 w 813837"/>
              <a:gd name="connsiteY7" fmla="*/ 13841 h 723444"/>
              <a:gd name="connsiteX8" fmla="*/ 421404 w 813837"/>
              <a:gd name="connsiteY8" fmla="*/ 121929 h 723444"/>
              <a:gd name="connsiteX9" fmla="*/ 461915 w 813837"/>
              <a:gd name="connsiteY9" fmla="*/ 353422 h 723444"/>
              <a:gd name="connsiteX10" fmla="*/ 508214 w 813837"/>
              <a:gd name="connsiteY10" fmla="*/ 498106 h 723444"/>
              <a:gd name="connsiteX11" fmla="*/ 595024 w 813837"/>
              <a:gd name="connsiteY11" fmla="*/ 608065 h 723444"/>
              <a:gd name="connsiteX12" fmla="*/ 699196 w 813837"/>
              <a:gd name="connsiteY12" fmla="*/ 683301 h 723444"/>
              <a:gd name="connsiteX13" fmla="*/ 813837 w 813837"/>
              <a:gd name="connsiteY13" fmla="*/ 723444 h 723444"/>
              <a:gd name="connsiteX0" fmla="*/ 2459 w 813578"/>
              <a:gd name="connsiteY0" fmla="*/ 703670 h 723444"/>
              <a:gd name="connsiteX1" fmla="*/ 7529 w 813578"/>
              <a:gd name="connsiteY1" fmla="*/ 593768 h 723444"/>
              <a:gd name="connsiteX2" fmla="*/ 8355 w 813578"/>
              <a:gd name="connsiteY2" fmla="*/ 395312 h 723444"/>
              <a:gd name="connsiteX3" fmla="*/ 90253 w 813578"/>
              <a:gd name="connsiteY3" fmla="*/ 157662 h 723444"/>
              <a:gd name="connsiteX4" fmla="*/ 276461 w 813578"/>
              <a:gd name="connsiteY4" fmla="*/ 330273 h 723444"/>
              <a:gd name="connsiteX5" fmla="*/ 293823 w 813578"/>
              <a:gd name="connsiteY5" fmla="*/ 162440 h 723444"/>
              <a:gd name="connsiteX6" fmla="*/ 311185 w 813578"/>
              <a:gd name="connsiteY6" fmla="*/ 17757 h 723444"/>
              <a:gd name="connsiteX7" fmla="*/ 395754 w 813578"/>
              <a:gd name="connsiteY7" fmla="*/ 13841 h 723444"/>
              <a:gd name="connsiteX8" fmla="*/ 421145 w 813578"/>
              <a:gd name="connsiteY8" fmla="*/ 121929 h 723444"/>
              <a:gd name="connsiteX9" fmla="*/ 461656 w 813578"/>
              <a:gd name="connsiteY9" fmla="*/ 353422 h 723444"/>
              <a:gd name="connsiteX10" fmla="*/ 507955 w 813578"/>
              <a:gd name="connsiteY10" fmla="*/ 498106 h 723444"/>
              <a:gd name="connsiteX11" fmla="*/ 594765 w 813578"/>
              <a:gd name="connsiteY11" fmla="*/ 608065 h 723444"/>
              <a:gd name="connsiteX12" fmla="*/ 698937 w 813578"/>
              <a:gd name="connsiteY12" fmla="*/ 683301 h 723444"/>
              <a:gd name="connsiteX13" fmla="*/ 813578 w 813578"/>
              <a:gd name="connsiteY13" fmla="*/ 723444 h 723444"/>
              <a:gd name="connsiteX0" fmla="*/ 123 w 811242"/>
              <a:gd name="connsiteY0" fmla="*/ 703670 h 723444"/>
              <a:gd name="connsiteX1" fmla="*/ 5193 w 811242"/>
              <a:gd name="connsiteY1" fmla="*/ 593768 h 723444"/>
              <a:gd name="connsiteX2" fmla="*/ 6019 w 811242"/>
              <a:gd name="connsiteY2" fmla="*/ 395312 h 723444"/>
              <a:gd name="connsiteX3" fmla="*/ 87917 w 811242"/>
              <a:gd name="connsiteY3" fmla="*/ 157662 h 723444"/>
              <a:gd name="connsiteX4" fmla="*/ 274125 w 811242"/>
              <a:gd name="connsiteY4" fmla="*/ 330273 h 723444"/>
              <a:gd name="connsiteX5" fmla="*/ 291487 w 811242"/>
              <a:gd name="connsiteY5" fmla="*/ 162440 h 723444"/>
              <a:gd name="connsiteX6" fmla="*/ 308849 w 811242"/>
              <a:gd name="connsiteY6" fmla="*/ 17757 h 723444"/>
              <a:gd name="connsiteX7" fmla="*/ 393418 w 811242"/>
              <a:gd name="connsiteY7" fmla="*/ 13841 h 723444"/>
              <a:gd name="connsiteX8" fmla="*/ 418809 w 811242"/>
              <a:gd name="connsiteY8" fmla="*/ 121929 h 723444"/>
              <a:gd name="connsiteX9" fmla="*/ 459320 w 811242"/>
              <a:gd name="connsiteY9" fmla="*/ 353422 h 723444"/>
              <a:gd name="connsiteX10" fmla="*/ 505619 w 811242"/>
              <a:gd name="connsiteY10" fmla="*/ 498106 h 723444"/>
              <a:gd name="connsiteX11" fmla="*/ 592429 w 811242"/>
              <a:gd name="connsiteY11" fmla="*/ 608065 h 723444"/>
              <a:gd name="connsiteX12" fmla="*/ 696601 w 811242"/>
              <a:gd name="connsiteY12" fmla="*/ 683301 h 723444"/>
              <a:gd name="connsiteX13" fmla="*/ 811242 w 811242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151427 w 811119"/>
              <a:gd name="connsiteY4" fmla="*/ 65387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51427 w 811119"/>
              <a:gd name="connsiteY4" fmla="*/ 58680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33633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22231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360 w 811479"/>
              <a:gd name="connsiteY0" fmla="*/ 696963 h 716737"/>
              <a:gd name="connsiteX1" fmla="*/ 5430 w 811479"/>
              <a:gd name="connsiteY1" fmla="*/ 587061 h 716737"/>
              <a:gd name="connsiteX2" fmla="*/ 555 w 811479"/>
              <a:gd name="connsiteY2" fmla="*/ 372791 h 716737"/>
              <a:gd name="connsiteX3" fmla="*/ 22591 w 811479"/>
              <a:gd name="connsiteY3" fmla="*/ 127234 h 716737"/>
              <a:gd name="connsiteX4" fmla="*/ 126132 w 811479"/>
              <a:gd name="connsiteY4" fmla="*/ 23099 h 716737"/>
              <a:gd name="connsiteX5" fmla="*/ 234713 w 811479"/>
              <a:gd name="connsiteY5" fmla="*/ 17360 h 716737"/>
              <a:gd name="connsiteX6" fmla="*/ 309086 w 811479"/>
              <a:gd name="connsiteY6" fmla="*/ 11050 h 716737"/>
              <a:gd name="connsiteX7" fmla="*/ 393655 w 811479"/>
              <a:gd name="connsiteY7" fmla="*/ 7134 h 716737"/>
              <a:gd name="connsiteX8" fmla="*/ 419046 w 811479"/>
              <a:gd name="connsiteY8" fmla="*/ 115222 h 716737"/>
              <a:gd name="connsiteX9" fmla="*/ 459557 w 811479"/>
              <a:gd name="connsiteY9" fmla="*/ 346715 h 716737"/>
              <a:gd name="connsiteX10" fmla="*/ 505856 w 811479"/>
              <a:gd name="connsiteY10" fmla="*/ 491399 h 716737"/>
              <a:gd name="connsiteX11" fmla="*/ 592666 w 811479"/>
              <a:gd name="connsiteY11" fmla="*/ 601358 h 716737"/>
              <a:gd name="connsiteX12" fmla="*/ 696838 w 811479"/>
              <a:gd name="connsiteY12" fmla="*/ 676594 h 716737"/>
              <a:gd name="connsiteX13" fmla="*/ 811479 w 811479"/>
              <a:gd name="connsiteY13" fmla="*/ 716737 h 716737"/>
              <a:gd name="connsiteX0" fmla="*/ 360 w 811479"/>
              <a:gd name="connsiteY0" fmla="*/ 696232 h 716006"/>
              <a:gd name="connsiteX1" fmla="*/ 5430 w 811479"/>
              <a:gd name="connsiteY1" fmla="*/ 586330 h 716006"/>
              <a:gd name="connsiteX2" fmla="*/ 555 w 811479"/>
              <a:gd name="connsiteY2" fmla="*/ 372060 h 716006"/>
              <a:gd name="connsiteX3" fmla="*/ 22591 w 811479"/>
              <a:gd name="connsiteY3" fmla="*/ 126503 h 716006"/>
              <a:gd name="connsiteX4" fmla="*/ 126132 w 811479"/>
              <a:gd name="connsiteY4" fmla="*/ 22368 h 716006"/>
              <a:gd name="connsiteX5" fmla="*/ 234713 w 811479"/>
              <a:gd name="connsiteY5" fmla="*/ 16629 h 716006"/>
              <a:gd name="connsiteX6" fmla="*/ 348994 w 811479"/>
              <a:gd name="connsiteY6" fmla="*/ 207995 h 716006"/>
              <a:gd name="connsiteX7" fmla="*/ 393655 w 811479"/>
              <a:gd name="connsiteY7" fmla="*/ 6403 h 716006"/>
              <a:gd name="connsiteX8" fmla="*/ 419046 w 811479"/>
              <a:gd name="connsiteY8" fmla="*/ 114491 h 716006"/>
              <a:gd name="connsiteX9" fmla="*/ 459557 w 811479"/>
              <a:gd name="connsiteY9" fmla="*/ 345984 h 716006"/>
              <a:gd name="connsiteX10" fmla="*/ 505856 w 811479"/>
              <a:gd name="connsiteY10" fmla="*/ 490668 h 716006"/>
              <a:gd name="connsiteX11" fmla="*/ 592666 w 811479"/>
              <a:gd name="connsiteY11" fmla="*/ 600627 h 716006"/>
              <a:gd name="connsiteX12" fmla="*/ 696838 w 811479"/>
              <a:gd name="connsiteY12" fmla="*/ 675863 h 716006"/>
              <a:gd name="connsiteX13" fmla="*/ 811479 w 811479"/>
              <a:gd name="connsiteY13" fmla="*/ 716006 h 716006"/>
              <a:gd name="connsiteX0" fmla="*/ 360 w 811479"/>
              <a:gd name="connsiteY0" fmla="*/ 692118 h 711892"/>
              <a:gd name="connsiteX1" fmla="*/ 5430 w 811479"/>
              <a:gd name="connsiteY1" fmla="*/ 582216 h 711892"/>
              <a:gd name="connsiteX2" fmla="*/ 555 w 811479"/>
              <a:gd name="connsiteY2" fmla="*/ 367946 h 711892"/>
              <a:gd name="connsiteX3" fmla="*/ 22591 w 811479"/>
              <a:gd name="connsiteY3" fmla="*/ 122389 h 711892"/>
              <a:gd name="connsiteX4" fmla="*/ 126132 w 811479"/>
              <a:gd name="connsiteY4" fmla="*/ 18254 h 711892"/>
              <a:gd name="connsiteX5" fmla="*/ 254667 w 811479"/>
              <a:gd name="connsiteY5" fmla="*/ 79725 h 711892"/>
              <a:gd name="connsiteX6" fmla="*/ 348994 w 811479"/>
              <a:gd name="connsiteY6" fmla="*/ 203881 h 711892"/>
              <a:gd name="connsiteX7" fmla="*/ 393655 w 811479"/>
              <a:gd name="connsiteY7" fmla="*/ 2289 h 711892"/>
              <a:gd name="connsiteX8" fmla="*/ 419046 w 811479"/>
              <a:gd name="connsiteY8" fmla="*/ 110377 h 711892"/>
              <a:gd name="connsiteX9" fmla="*/ 459557 w 811479"/>
              <a:gd name="connsiteY9" fmla="*/ 341870 h 711892"/>
              <a:gd name="connsiteX10" fmla="*/ 505856 w 811479"/>
              <a:gd name="connsiteY10" fmla="*/ 486554 h 711892"/>
              <a:gd name="connsiteX11" fmla="*/ 592666 w 811479"/>
              <a:gd name="connsiteY11" fmla="*/ 596513 h 711892"/>
              <a:gd name="connsiteX12" fmla="*/ 696838 w 811479"/>
              <a:gd name="connsiteY12" fmla="*/ 671749 h 711892"/>
              <a:gd name="connsiteX13" fmla="*/ 811479 w 811479"/>
              <a:gd name="connsiteY13" fmla="*/ 711892 h 711892"/>
              <a:gd name="connsiteX0" fmla="*/ 360 w 811479"/>
              <a:gd name="connsiteY0" fmla="*/ 674740 h 694514"/>
              <a:gd name="connsiteX1" fmla="*/ 5430 w 811479"/>
              <a:gd name="connsiteY1" fmla="*/ 564838 h 694514"/>
              <a:gd name="connsiteX2" fmla="*/ 555 w 811479"/>
              <a:gd name="connsiteY2" fmla="*/ 350568 h 694514"/>
              <a:gd name="connsiteX3" fmla="*/ 22591 w 811479"/>
              <a:gd name="connsiteY3" fmla="*/ 105011 h 694514"/>
              <a:gd name="connsiteX4" fmla="*/ 126132 w 811479"/>
              <a:gd name="connsiteY4" fmla="*/ 876 h 694514"/>
              <a:gd name="connsiteX5" fmla="*/ 254667 w 811479"/>
              <a:gd name="connsiteY5" fmla="*/ 62347 h 694514"/>
              <a:gd name="connsiteX6" fmla="*/ 348994 w 811479"/>
              <a:gd name="connsiteY6" fmla="*/ 186503 h 694514"/>
              <a:gd name="connsiteX7" fmla="*/ 396506 w 811479"/>
              <a:gd name="connsiteY7" fmla="*/ 281426 h 694514"/>
              <a:gd name="connsiteX8" fmla="*/ 419046 w 811479"/>
              <a:gd name="connsiteY8" fmla="*/ 92999 h 694514"/>
              <a:gd name="connsiteX9" fmla="*/ 459557 w 811479"/>
              <a:gd name="connsiteY9" fmla="*/ 324492 h 694514"/>
              <a:gd name="connsiteX10" fmla="*/ 505856 w 811479"/>
              <a:gd name="connsiteY10" fmla="*/ 469176 h 694514"/>
              <a:gd name="connsiteX11" fmla="*/ 592666 w 811479"/>
              <a:gd name="connsiteY11" fmla="*/ 579135 h 694514"/>
              <a:gd name="connsiteX12" fmla="*/ 696838 w 811479"/>
              <a:gd name="connsiteY12" fmla="*/ 654371 h 694514"/>
              <a:gd name="connsiteX13" fmla="*/ 811479 w 811479"/>
              <a:gd name="connsiteY13" fmla="*/ 694514 h 694514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696838 w 1381594"/>
              <a:gd name="connsiteY12" fmla="*/ 654371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61804 w 1381594"/>
              <a:gd name="connsiteY8" fmla="*/ 393467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722 w 1381956"/>
              <a:gd name="connsiteY0" fmla="*/ 674740 h 682653"/>
              <a:gd name="connsiteX1" fmla="*/ 5792 w 1381956"/>
              <a:gd name="connsiteY1" fmla="*/ 564838 h 682653"/>
              <a:gd name="connsiteX2" fmla="*/ 917 w 1381956"/>
              <a:gd name="connsiteY2" fmla="*/ 350568 h 682653"/>
              <a:gd name="connsiteX3" fmla="*/ 22953 w 1381956"/>
              <a:gd name="connsiteY3" fmla="*/ 105011 h 682653"/>
              <a:gd name="connsiteX4" fmla="*/ 126494 w 1381956"/>
              <a:gd name="connsiteY4" fmla="*/ 876 h 682653"/>
              <a:gd name="connsiteX5" fmla="*/ 255029 w 1381956"/>
              <a:gd name="connsiteY5" fmla="*/ 62347 h 682653"/>
              <a:gd name="connsiteX6" fmla="*/ 349356 w 1381956"/>
              <a:gd name="connsiteY6" fmla="*/ 186503 h 682653"/>
              <a:gd name="connsiteX7" fmla="*/ 396868 w 1381956"/>
              <a:gd name="connsiteY7" fmla="*/ 281426 h 682653"/>
              <a:gd name="connsiteX8" fmla="*/ 462166 w 1381956"/>
              <a:gd name="connsiteY8" fmla="*/ 393467 h 682653"/>
              <a:gd name="connsiteX9" fmla="*/ 545436 w 1381956"/>
              <a:gd name="connsiteY9" fmla="*/ 466819 h 682653"/>
              <a:gd name="connsiteX10" fmla="*/ 717160 w 1381956"/>
              <a:gd name="connsiteY10" fmla="*/ 591735 h 682653"/>
              <a:gd name="connsiteX11" fmla="*/ 906591 w 1381956"/>
              <a:gd name="connsiteY11" fmla="*/ 646345 h 682653"/>
              <a:gd name="connsiteX12" fmla="*/ 1062073 w 1381956"/>
              <a:gd name="connsiteY12" fmla="*/ 666232 h 682653"/>
              <a:gd name="connsiteX13" fmla="*/ 1381956 w 1381956"/>
              <a:gd name="connsiteY13" fmla="*/ 682653 h 682653"/>
              <a:gd name="connsiteX0" fmla="*/ 2352 w 1383586"/>
              <a:gd name="connsiteY0" fmla="*/ 674740 h 682653"/>
              <a:gd name="connsiteX1" fmla="*/ 2671 w 1383586"/>
              <a:gd name="connsiteY1" fmla="*/ 562202 h 682653"/>
              <a:gd name="connsiteX2" fmla="*/ 2547 w 1383586"/>
              <a:gd name="connsiteY2" fmla="*/ 350568 h 682653"/>
              <a:gd name="connsiteX3" fmla="*/ 24583 w 1383586"/>
              <a:gd name="connsiteY3" fmla="*/ 105011 h 682653"/>
              <a:gd name="connsiteX4" fmla="*/ 128124 w 1383586"/>
              <a:gd name="connsiteY4" fmla="*/ 876 h 682653"/>
              <a:gd name="connsiteX5" fmla="*/ 256659 w 1383586"/>
              <a:gd name="connsiteY5" fmla="*/ 62347 h 682653"/>
              <a:gd name="connsiteX6" fmla="*/ 350986 w 1383586"/>
              <a:gd name="connsiteY6" fmla="*/ 186503 h 682653"/>
              <a:gd name="connsiteX7" fmla="*/ 398498 w 1383586"/>
              <a:gd name="connsiteY7" fmla="*/ 281426 h 682653"/>
              <a:gd name="connsiteX8" fmla="*/ 463796 w 1383586"/>
              <a:gd name="connsiteY8" fmla="*/ 393467 h 682653"/>
              <a:gd name="connsiteX9" fmla="*/ 547066 w 1383586"/>
              <a:gd name="connsiteY9" fmla="*/ 466819 h 682653"/>
              <a:gd name="connsiteX10" fmla="*/ 718790 w 1383586"/>
              <a:gd name="connsiteY10" fmla="*/ 591735 h 682653"/>
              <a:gd name="connsiteX11" fmla="*/ 908221 w 1383586"/>
              <a:gd name="connsiteY11" fmla="*/ 646345 h 682653"/>
              <a:gd name="connsiteX12" fmla="*/ 1063703 w 1383586"/>
              <a:gd name="connsiteY12" fmla="*/ 666232 h 682653"/>
              <a:gd name="connsiteX13" fmla="*/ 1383586 w 1383586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5649 w 1384428"/>
              <a:gd name="connsiteY8" fmla="*/ 385392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27 h 678686"/>
              <a:gd name="connsiteX1" fmla="*/ 1613 w 1384428"/>
              <a:gd name="connsiteY1" fmla="*/ 562189 h 678686"/>
              <a:gd name="connsiteX2" fmla="*/ 1489 w 1384428"/>
              <a:gd name="connsiteY2" fmla="*/ 350555 h 678686"/>
              <a:gd name="connsiteX3" fmla="*/ 23525 w 1384428"/>
              <a:gd name="connsiteY3" fmla="*/ 104998 h 678686"/>
              <a:gd name="connsiteX4" fmla="*/ 127066 w 1384428"/>
              <a:gd name="connsiteY4" fmla="*/ 863 h 678686"/>
              <a:gd name="connsiteX5" fmla="*/ 255601 w 1384428"/>
              <a:gd name="connsiteY5" fmla="*/ 62334 h 678686"/>
              <a:gd name="connsiteX6" fmla="*/ 323727 w 1384428"/>
              <a:gd name="connsiteY6" fmla="*/ 182452 h 678686"/>
              <a:gd name="connsiteX7" fmla="*/ 397440 w 1384428"/>
              <a:gd name="connsiteY7" fmla="*/ 281413 h 678686"/>
              <a:gd name="connsiteX8" fmla="*/ 465649 w 1384428"/>
              <a:gd name="connsiteY8" fmla="*/ 385379 h 678686"/>
              <a:gd name="connsiteX9" fmla="*/ 546008 w 1384428"/>
              <a:gd name="connsiteY9" fmla="*/ 466806 h 678686"/>
              <a:gd name="connsiteX10" fmla="*/ 717732 w 1384428"/>
              <a:gd name="connsiteY10" fmla="*/ 591722 h 678686"/>
              <a:gd name="connsiteX11" fmla="*/ 907163 w 1384428"/>
              <a:gd name="connsiteY11" fmla="*/ 646332 h 678686"/>
              <a:gd name="connsiteX12" fmla="*/ 1017986 w 1384428"/>
              <a:gd name="connsiteY12" fmla="*/ 656994 h 678686"/>
              <a:gd name="connsiteX13" fmla="*/ 1384428 w 1384428"/>
              <a:gd name="connsiteY13" fmla="*/ 678686 h 678686"/>
              <a:gd name="connsiteX0" fmla="*/ 1294 w 1384428"/>
              <a:gd name="connsiteY0" fmla="*/ 674130 h 678089"/>
              <a:gd name="connsiteX1" fmla="*/ 1613 w 1384428"/>
              <a:gd name="connsiteY1" fmla="*/ 561592 h 678089"/>
              <a:gd name="connsiteX2" fmla="*/ 1489 w 1384428"/>
              <a:gd name="connsiteY2" fmla="*/ 349958 h 678089"/>
              <a:gd name="connsiteX3" fmla="*/ 23525 w 1384428"/>
              <a:gd name="connsiteY3" fmla="*/ 104401 h 678089"/>
              <a:gd name="connsiteX4" fmla="*/ 127066 w 1384428"/>
              <a:gd name="connsiteY4" fmla="*/ 266 h 678089"/>
              <a:gd name="connsiteX5" fmla="*/ 235222 w 1384428"/>
              <a:gd name="connsiteY5" fmla="*/ 77888 h 678089"/>
              <a:gd name="connsiteX6" fmla="*/ 323727 w 1384428"/>
              <a:gd name="connsiteY6" fmla="*/ 181855 h 678089"/>
              <a:gd name="connsiteX7" fmla="*/ 397440 w 1384428"/>
              <a:gd name="connsiteY7" fmla="*/ 280816 h 678089"/>
              <a:gd name="connsiteX8" fmla="*/ 465649 w 1384428"/>
              <a:gd name="connsiteY8" fmla="*/ 384782 h 678089"/>
              <a:gd name="connsiteX9" fmla="*/ 546008 w 1384428"/>
              <a:gd name="connsiteY9" fmla="*/ 466209 h 678089"/>
              <a:gd name="connsiteX10" fmla="*/ 717732 w 1384428"/>
              <a:gd name="connsiteY10" fmla="*/ 591125 h 678089"/>
              <a:gd name="connsiteX11" fmla="*/ 907163 w 1384428"/>
              <a:gd name="connsiteY11" fmla="*/ 645735 h 678089"/>
              <a:gd name="connsiteX12" fmla="*/ 1017986 w 1384428"/>
              <a:gd name="connsiteY12" fmla="*/ 656397 h 678089"/>
              <a:gd name="connsiteX13" fmla="*/ 1384428 w 1384428"/>
              <a:gd name="connsiteY13" fmla="*/ 678089 h 678089"/>
              <a:gd name="connsiteX0" fmla="*/ 1294 w 1384428"/>
              <a:gd name="connsiteY0" fmla="*/ 658065 h 662024"/>
              <a:gd name="connsiteX1" fmla="*/ 1613 w 1384428"/>
              <a:gd name="connsiteY1" fmla="*/ 545527 h 662024"/>
              <a:gd name="connsiteX2" fmla="*/ 1489 w 1384428"/>
              <a:gd name="connsiteY2" fmla="*/ 333893 h 662024"/>
              <a:gd name="connsiteX3" fmla="*/ 23525 w 1384428"/>
              <a:gd name="connsiteY3" fmla="*/ 88336 h 662024"/>
              <a:gd name="connsiteX4" fmla="*/ 129977 w 1384428"/>
              <a:gd name="connsiteY4" fmla="*/ 351 h 662024"/>
              <a:gd name="connsiteX5" fmla="*/ 235222 w 1384428"/>
              <a:gd name="connsiteY5" fmla="*/ 61823 h 662024"/>
              <a:gd name="connsiteX6" fmla="*/ 323727 w 1384428"/>
              <a:gd name="connsiteY6" fmla="*/ 165790 h 662024"/>
              <a:gd name="connsiteX7" fmla="*/ 397440 w 1384428"/>
              <a:gd name="connsiteY7" fmla="*/ 264751 h 662024"/>
              <a:gd name="connsiteX8" fmla="*/ 465649 w 1384428"/>
              <a:gd name="connsiteY8" fmla="*/ 368717 h 662024"/>
              <a:gd name="connsiteX9" fmla="*/ 546008 w 1384428"/>
              <a:gd name="connsiteY9" fmla="*/ 450144 h 662024"/>
              <a:gd name="connsiteX10" fmla="*/ 717732 w 1384428"/>
              <a:gd name="connsiteY10" fmla="*/ 575060 h 662024"/>
              <a:gd name="connsiteX11" fmla="*/ 907163 w 1384428"/>
              <a:gd name="connsiteY11" fmla="*/ 629670 h 662024"/>
              <a:gd name="connsiteX12" fmla="*/ 1017986 w 1384428"/>
              <a:gd name="connsiteY12" fmla="*/ 640332 h 662024"/>
              <a:gd name="connsiteX13" fmla="*/ 1384428 w 1384428"/>
              <a:gd name="connsiteY13" fmla="*/ 662024 h 662024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17986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5858 h 655858"/>
              <a:gd name="connsiteX1" fmla="*/ 1613 w 1384428"/>
              <a:gd name="connsiteY1" fmla="*/ 543320 h 655858"/>
              <a:gd name="connsiteX2" fmla="*/ 1489 w 1384428"/>
              <a:gd name="connsiteY2" fmla="*/ 331686 h 655858"/>
              <a:gd name="connsiteX3" fmla="*/ 23525 w 1384428"/>
              <a:gd name="connsiteY3" fmla="*/ 86129 h 655858"/>
              <a:gd name="connsiteX4" fmla="*/ 62057 w 1384428"/>
              <a:gd name="connsiteY4" fmla="*/ 367 h 655858"/>
              <a:gd name="connsiteX5" fmla="*/ 235222 w 1384428"/>
              <a:gd name="connsiteY5" fmla="*/ 59616 h 655858"/>
              <a:gd name="connsiteX6" fmla="*/ 323727 w 1384428"/>
              <a:gd name="connsiteY6" fmla="*/ 163583 h 655858"/>
              <a:gd name="connsiteX7" fmla="*/ 397440 w 1384428"/>
              <a:gd name="connsiteY7" fmla="*/ 262544 h 655858"/>
              <a:gd name="connsiteX8" fmla="*/ 465649 w 1384428"/>
              <a:gd name="connsiteY8" fmla="*/ 366510 h 655858"/>
              <a:gd name="connsiteX9" fmla="*/ 546008 w 1384428"/>
              <a:gd name="connsiteY9" fmla="*/ 447937 h 655858"/>
              <a:gd name="connsiteX10" fmla="*/ 717732 w 1384428"/>
              <a:gd name="connsiteY10" fmla="*/ 572853 h 655858"/>
              <a:gd name="connsiteX11" fmla="*/ 873160 w 1384428"/>
              <a:gd name="connsiteY11" fmla="*/ 619155 h 655858"/>
              <a:gd name="connsiteX12" fmla="*/ 1047455 w 1384428"/>
              <a:gd name="connsiteY12" fmla="*/ 638125 h 655858"/>
              <a:gd name="connsiteX13" fmla="*/ 1384428 w 1384428"/>
              <a:gd name="connsiteY13" fmla="*/ 655176 h 655858"/>
              <a:gd name="connsiteX0" fmla="*/ 582 w 1383716"/>
              <a:gd name="connsiteY0" fmla="*/ 655708 h 655708"/>
              <a:gd name="connsiteX1" fmla="*/ 901 w 1383716"/>
              <a:gd name="connsiteY1" fmla="*/ 543170 h 655708"/>
              <a:gd name="connsiteX2" fmla="*/ 777 w 1383716"/>
              <a:gd name="connsiteY2" fmla="*/ 331536 h 655708"/>
              <a:gd name="connsiteX3" fmla="*/ 13111 w 1383716"/>
              <a:gd name="connsiteY3" fmla="*/ 79311 h 655708"/>
              <a:gd name="connsiteX4" fmla="*/ 61345 w 1383716"/>
              <a:gd name="connsiteY4" fmla="*/ 217 h 655708"/>
              <a:gd name="connsiteX5" fmla="*/ 234510 w 1383716"/>
              <a:gd name="connsiteY5" fmla="*/ 59466 h 655708"/>
              <a:gd name="connsiteX6" fmla="*/ 323015 w 1383716"/>
              <a:gd name="connsiteY6" fmla="*/ 163433 h 655708"/>
              <a:gd name="connsiteX7" fmla="*/ 396728 w 1383716"/>
              <a:gd name="connsiteY7" fmla="*/ 262394 h 655708"/>
              <a:gd name="connsiteX8" fmla="*/ 464937 w 1383716"/>
              <a:gd name="connsiteY8" fmla="*/ 366360 h 655708"/>
              <a:gd name="connsiteX9" fmla="*/ 545296 w 1383716"/>
              <a:gd name="connsiteY9" fmla="*/ 447787 h 655708"/>
              <a:gd name="connsiteX10" fmla="*/ 717020 w 1383716"/>
              <a:gd name="connsiteY10" fmla="*/ 572703 h 655708"/>
              <a:gd name="connsiteX11" fmla="*/ 872448 w 1383716"/>
              <a:gd name="connsiteY11" fmla="*/ 619005 h 655708"/>
              <a:gd name="connsiteX12" fmla="*/ 1046743 w 1383716"/>
              <a:gd name="connsiteY12" fmla="*/ 637975 h 655708"/>
              <a:gd name="connsiteX13" fmla="*/ 1383716 w 1383716"/>
              <a:gd name="connsiteY13" fmla="*/ 655026 h 655708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23015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77322 w 1383716"/>
              <a:gd name="connsiteY7" fmla="*/ 280318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464937 w 1383716"/>
              <a:gd name="connsiteY8" fmla="*/ 370902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481153 w 1383716"/>
              <a:gd name="connsiteY9" fmla="*/ 494572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289126 w 1383716"/>
              <a:gd name="connsiteY7" fmla="*/ 290759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412 h 660412"/>
              <a:gd name="connsiteX1" fmla="*/ 901 w 1383716"/>
              <a:gd name="connsiteY1" fmla="*/ 547874 h 660412"/>
              <a:gd name="connsiteX2" fmla="*/ 777 w 1383716"/>
              <a:gd name="connsiteY2" fmla="*/ 336240 h 660412"/>
              <a:gd name="connsiteX3" fmla="*/ 13111 w 1383716"/>
              <a:gd name="connsiteY3" fmla="*/ 84015 h 660412"/>
              <a:gd name="connsiteX4" fmla="*/ 61345 w 1383716"/>
              <a:gd name="connsiteY4" fmla="*/ 4921 h 660412"/>
              <a:gd name="connsiteX5" fmla="*/ 156888 w 1383716"/>
              <a:gd name="connsiteY5" fmla="*/ 26386 h 660412"/>
              <a:gd name="connsiteX6" fmla="*/ 209400 w 1383716"/>
              <a:gd name="connsiteY6" fmla="*/ 172729 h 660412"/>
              <a:gd name="connsiteX7" fmla="*/ 289126 w 1383716"/>
              <a:gd name="connsiteY7" fmla="*/ 290921 h 660412"/>
              <a:gd name="connsiteX8" fmla="*/ 366718 w 1383716"/>
              <a:gd name="connsiteY8" fmla="*/ 396778 h 660412"/>
              <a:gd name="connsiteX9" fmla="*/ 521243 w 1383716"/>
              <a:gd name="connsiteY9" fmla="*/ 514937 h 660412"/>
              <a:gd name="connsiteX10" fmla="*/ 717020 w 1383716"/>
              <a:gd name="connsiteY10" fmla="*/ 577407 h 660412"/>
              <a:gd name="connsiteX11" fmla="*/ 872448 w 1383716"/>
              <a:gd name="connsiteY11" fmla="*/ 623709 h 660412"/>
              <a:gd name="connsiteX12" fmla="*/ 1046743 w 1383716"/>
              <a:gd name="connsiteY12" fmla="*/ 642679 h 660412"/>
              <a:gd name="connsiteX13" fmla="*/ 1383716 w 1383716"/>
              <a:gd name="connsiteY13" fmla="*/ 659730 h 660412"/>
              <a:gd name="connsiteX0" fmla="*/ 582 w 1383716"/>
              <a:gd name="connsiteY0" fmla="*/ 660347 h 660347"/>
              <a:gd name="connsiteX1" fmla="*/ 901 w 1383716"/>
              <a:gd name="connsiteY1" fmla="*/ 547809 h 660347"/>
              <a:gd name="connsiteX2" fmla="*/ 777 w 1383716"/>
              <a:gd name="connsiteY2" fmla="*/ 336175 h 660347"/>
              <a:gd name="connsiteX3" fmla="*/ 13111 w 1383716"/>
              <a:gd name="connsiteY3" fmla="*/ 83950 h 660347"/>
              <a:gd name="connsiteX4" fmla="*/ 61345 w 1383716"/>
              <a:gd name="connsiteY4" fmla="*/ 4856 h 660347"/>
              <a:gd name="connsiteX5" fmla="*/ 156888 w 1383716"/>
              <a:gd name="connsiteY5" fmla="*/ 26321 h 660347"/>
              <a:gd name="connsiteX6" fmla="*/ 231449 w 1383716"/>
              <a:gd name="connsiteY6" fmla="*/ 170827 h 660347"/>
              <a:gd name="connsiteX7" fmla="*/ 289126 w 1383716"/>
              <a:gd name="connsiteY7" fmla="*/ 290856 h 660347"/>
              <a:gd name="connsiteX8" fmla="*/ 366718 w 1383716"/>
              <a:gd name="connsiteY8" fmla="*/ 396713 h 660347"/>
              <a:gd name="connsiteX9" fmla="*/ 521243 w 1383716"/>
              <a:gd name="connsiteY9" fmla="*/ 514872 h 660347"/>
              <a:gd name="connsiteX10" fmla="*/ 717020 w 1383716"/>
              <a:gd name="connsiteY10" fmla="*/ 577342 h 660347"/>
              <a:gd name="connsiteX11" fmla="*/ 872448 w 1383716"/>
              <a:gd name="connsiteY11" fmla="*/ 623644 h 660347"/>
              <a:gd name="connsiteX12" fmla="*/ 1046743 w 1383716"/>
              <a:gd name="connsiteY12" fmla="*/ 642614 h 660347"/>
              <a:gd name="connsiteX13" fmla="*/ 1383716 w 1383716"/>
              <a:gd name="connsiteY13" fmla="*/ 659665 h 66034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86952 w 1383716"/>
              <a:gd name="connsiteY10" fmla="*/ 578575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3716" h="657907">
                <a:moveTo>
                  <a:pt x="582" y="657907"/>
                </a:moveTo>
                <a:cubicBezTo>
                  <a:pt x="3327" y="639590"/>
                  <a:pt x="394" y="640910"/>
                  <a:pt x="901" y="545369"/>
                </a:cubicBezTo>
                <a:cubicBezTo>
                  <a:pt x="1407" y="418199"/>
                  <a:pt x="-1258" y="411045"/>
                  <a:pt x="777" y="333735"/>
                </a:cubicBezTo>
                <a:cubicBezTo>
                  <a:pt x="2812" y="256425"/>
                  <a:pt x="3016" y="136730"/>
                  <a:pt x="13111" y="81510"/>
                </a:cubicBezTo>
                <a:cubicBezTo>
                  <a:pt x="23206" y="26290"/>
                  <a:pt x="39721" y="10337"/>
                  <a:pt x="61345" y="2416"/>
                </a:cubicBezTo>
                <a:cubicBezTo>
                  <a:pt x="82969" y="-5505"/>
                  <a:pt x="114506" y="6320"/>
                  <a:pt x="142857" y="33982"/>
                </a:cubicBezTo>
                <a:cubicBezTo>
                  <a:pt x="171208" y="61644"/>
                  <a:pt x="191035" y="83738"/>
                  <a:pt x="231449" y="168387"/>
                </a:cubicBezTo>
                <a:cubicBezTo>
                  <a:pt x="271863" y="253036"/>
                  <a:pt x="266581" y="250768"/>
                  <a:pt x="289126" y="288416"/>
                </a:cubicBezTo>
                <a:cubicBezTo>
                  <a:pt x="311671" y="326064"/>
                  <a:pt x="324023" y="355713"/>
                  <a:pt x="366718" y="394273"/>
                </a:cubicBezTo>
                <a:cubicBezTo>
                  <a:pt x="409413" y="432833"/>
                  <a:pt x="491925" y="489061"/>
                  <a:pt x="545297" y="519778"/>
                </a:cubicBezTo>
                <a:cubicBezTo>
                  <a:pt x="598669" y="550495"/>
                  <a:pt x="598351" y="550651"/>
                  <a:pt x="686952" y="578575"/>
                </a:cubicBezTo>
                <a:cubicBezTo>
                  <a:pt x="775553" y="606499"/>
                  <a:pt x="812483" y="610938"/>
                  <a:pt x="872448" y="621204"/>
                </a:cubicBezTo>
                <a:cubicBezTo>
                  <a:pt x="932413" y="631470"/>
                  <a:pt x="997823" y="638627"/>
                  <a:pt x="1046743" y="640174"/>
                </a:cubicBezTo>
                <a:cubicBezTo>
                  <a:pt x="1114667" y="646993"/>
                  <a:pt x="1269320" y="652755"/>
                  <a:pt x="1383716" y="657225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1640958" y="2107740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1741983" y="1981497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H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1360058" y="848380"/>
            <a:ext cx="0" cy="1852478"/>
          </a:xfrm>
          <a:prstGeom prst="line">
            <a:avLst/>
          </a:prstGeom>
          <a:ln w="12700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8CC36-883D-5957-AD5C-423198EA1845}"/>
              </a:ext>
            </a:extLst>
          </p:cNvPr>
          <p:cNvSpPr txBox="1"/>
          <p:nvPr/>
        </p:nvSpPr>
        <p:spPr>
          <a:xfrm>
            <a:off x="1322051" y="848380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r>
              <a:rPr lang="en-US" sz="800" dirty="0">
                <a:solidFill>
                  <a:srgbClr val="33CC33"/>
                </a:solidFill>
                <a:latin typeface="Avenir Next LT Pro" panose="020B0504020202020204" pitchFamily="34" charset="0"/>
              </a:rPr>
              <a:t>yes-events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F6673A-1B0C-E424-8F99-86B139BD4918}"/>
              </a:ext>
            </a:extLst>
          </p:cNvPr>
          <p:cNvSpPr txBox="1"/>
          <p:nvPr/>
        </p:nvSpPr>
        <p:spPr>
          <a:xfrm>
            <a:off x="521521" y="848380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D6A300"/>
                </a:solidFill>
                <a:latin typeface="Avenir Next LT Pro" panose="020B0504020202020204" pitchFamily="34" charset="0"/>
              </a:rPr>
              <a:t>non-events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60EB10-8701-2F92-B2E3-BD9975B33EAB}"/>
              </a:ext>
            </a:extLst>
          </p:cNvPr>
          <p:cNvSpPr txBox="1"/>
          <p:nvPr/>
        </p:nvSpPr>
        <p:spPr>
          <a:xfrm>
            <a:off x="2232804" y="2251241"/>
            <a:ext cx="125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</a:rPr>
              <a:t>yes-events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4DB643-1FC9-7F34-B3CC-CAE5D8E7789B}"/>
              </a:ext>
            </a:extLst>
          </p:cNvPr>
          <p:cNvSpPr txBox="1"/>
          <p:nvPr/>
        </p:nvSpPr>
        <p:spPr>
          <a:xfrm>
            <a:off x="2281025" y="1073857"/>
            <a:ext cx="1755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Contingency table (Table 4.1)</a:t>
            </a:r>
          </a:p>
          <a:p>
            <a:endParaRPr lang="en-US" sz="400" i="1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Hits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(H)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False Alarms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(FA)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Misses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(M)</a:t>
            </a:r>
          </a:p>
          <a:p>
            <a:pPr lvl="1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Correct Negative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(CN) 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BA71F5-F7CE-E653-5451-1F27E1EA51A4}"/>
              </a:ext>
            </a:extLst>
          </p:cNvPr>
          <p:cNvSpPr/>
          <p:nvPr/>
        </p:nvSpPr>
        <p:spPr>
          <a:xfrm>
            <a:off x="2435562" y="1332350"/>
            <a:ext cx="344345" cy="68212"/>
          </a:xfrm>
          <a:prstGeom prst="rect">
            <a:avLst/>
          </a:prstGeom>
          <a:pattFill prst="wdDnDiag">
            <a:fgClr>
              <a:srgbClr val="33CC33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533EAA-5F83-EA70-6747-5F625123CB00}"/>
              </a:ext>
            </a:extLst>
          </p:cNvPr>
          <p:cNvSpPr/>
          <p:nvPr/>
        </p:nvSpPr>
        <p:spPr>
          <a:xfrm>
            <a:off x="2435562" y="1453979"/>
            <a:ext cx="344345" cy="68212"/>
          </a:xfrm>
          <a:prstGeom prst="rect">
            <a:avLst/>
          </a:prstGeom>
          <a:solidFill>
            <a:srgbClr val="33CC33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5E5C43-F926-13EA-70BE-CA710E33D019}"/>
              </a:ext>
            </a:extLst>
          </p:cNvPr>
          <p:cNvSpPr/>
          <p:nvPr/>
        </p:nvSpPr>
        <p:spPr>
          <a:xfrm>
            <a:off x="2435562" y="1575608"/>
            <a:ext cx="344345" cy="68212"/>
          </a:xfrm>
          <a:prstGeom prst="rect">
            <a:avLst/>
          </a:prstGeom>
          <a:solidFill>
            <a:srgbClr val="FFDB69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87FE8A-4BD4-D2C0-4981-4C00E52C4C21}"/>
              </a:ext>
            </a:extLst>
          </p:cNvPr>
          <p:cNvSpPr/>
          <p:nvPr/>
        </p:nvSpPr>
        <p:spPr>
          <a:xfrm>
            <a:off x="2435562" y="1697236"/>
            <a:ext cx="344345" cy="68212"/>
          </a:xfrm>
          <a:prstGeom prst="rect">
            <a:avLst/>
          </a:prstGeom>
          <a:pattFill prst="dkHorz">
            <a:fgClr>
              <a:srgbClr val="FFDB69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2025-05-21T20:55:56Z</dcterms:modified>
</cp:coreProperties>
</file>