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4319588" cy="477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B469"/>
    <a:srgbClr val="3F37C9"/>
    <a:srgbClr val="E68301"/>
    <a:srgbClr val="FF59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909C26-7110-4B46-8F1C-97658D5207FA}" v="2" dt="2025-06-03T14:29:55.7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05" autoAdjust="0"/>
    <p:restoredTop sz="94660"/>
  </p:normalViewPr>
  <p:slideViewPr>
    <p:cSldViewPr snapToGrid="0">
      <p:cViewPr>
        <p:scale>
          <a:sx n="100" d="100"/>
          <a:sy n="100" d="100"/>
        </p:scale>
        <p:origin x="3570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7909C26-7110-4B46-8F1C-97658D5207FA}"/>
    <pc:docChg chg="custSel modSld">
      <pc:chgData name="Fatima Pillosu" userId="a6295d4dc9e22643" providerId="LiveId" clId="{C7909C26-7110-4B46-8F1C-97658D5207FA}" dt="2025-06-03T14:33:04.351" v="350" actId="207"/>
      <pc:docMkLst>
        <pc:docMk/>
      </pc:docMkLst>
      <pc:sldChg chg="addSp delSp modSp mod">
        <pc:chgData name="Fatima Pillosu" userId="a6295d4dc9e22643" providerId="LiveId" clId="{C7909C26-7110-4B46-8F1C-97658D5207FA}" dt="2025-06-03T14:33:04.351" v="350" actId="207"/>
        <pc:sldMkLst>
          <pc:docMk/>
          <pc:sldMk cId="3354384854" sldId="256"/>
        </pc:sldMkLst>
        <pc:spChg chg="add del">
          <ac:chgData name="Fatima Pillosu" userId="a6295d4dc9e22643" providerId="LiveId" clId="{C7909C26-7110-4B46-8F1C-97658D5207FA}" dt="2025-06-03T14:29:39.254" v="193" actId="478"/>
          <ac:spMkLst>
            <pc:docMk/>
            <pc:sldMk cId="3354384854" sldId="256"/>
            <ac:spMk id="14" creationId="{E48001A8-EA5C-2B04-7582-C58B26A24167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15" creationId="{3509C7A6-19BB-0D05-A5A4-F3A89DE28DD3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16" creationId="{5913F005-4A98-D3BE-F4F2-E95D954B1D06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17" creationId="{16DF997E-4CBC-E352-4297-C2765FF9BADA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18" creationId="{A16AC61C-9655-BE59-0E1D-62859D87AEA1}"/>
          </ac:spMkLst>
        </pc:spChg>
        <pc:spChg chg="add mod">
          <ac:chgData name="Fatima Pillosu" userId="a6295d4dc9e22643" providerId="LiveId" clId="{C7909C26-7110-4B46-8F1C-97658D5207FA}" dt="2025-06-03T14:32:33.054" v="347" actId="20577"/>
          <ac:spMkLst>
            <pc:docMk/>
            <pc:sldMk cId="3354384854" sldId="256"/>
            <ac:spMk id="19" creationId="{8CC79328-8D0D-D627-FD71-57CFC2D2B5DC}"/>
          </ac:spMkLst>
        </pc:spChg>
        <pc:spChg chg="add mod">
          <ac:chgData name="Fatima Pillosu" userId="a6295d4dc9e22643" providerId="LiveId" clId="{C7909C26-7110-4B46-8F1C-97658D5207FA}" dt="2025-06-03T14:31:52.486" v="296" actId="20577"/>
          <ac:spMkLst>
            <pc:docMk/>
            <pc:sldMk cId="3354384854" sldId="256"/>
            <ac:spMk id="20" creationId="{6C355D5C-47D8-7C59-C1B8-4FF2037F961E}"/>
          </ac:spMkLst>
        </pc:spChg>
        <pc:spChg chg="add mod">
          <ac:chgData name="Fatima Pillosu" userId="a6295d4dc9e22643" providerId="LiveId" clId="{C7909C26-7110-4B46-8F1C-97658D5207FA}" dt="2025-06-03T14:32:00.842" v="302" actId="20577"/>
          <ac:spMkLst>
            <pc:docMk/>
            <pc:sldMk cId="3354384854" sldId="256"/>
            <ac:spMk id="21" creationId="{FBD9599A-5CAC-D1AB-7D3E-713DF5A5C020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2" creationId="{BBB0BE85-86B1-0751-AF3F-838269DDC230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3" creationId="{99B61BA9-5A6C-532C-7917-89D64FACAECA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4" creationId="{CAE0B206-AF54-54F2-0C06-284B40BCBB6F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5" creationId="{8AAEA69B-D0DC-C7F0-7B11-C6A20FF94F80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6" creationId="{2699F84C-B158-D9B1-8BAF-E590BCED4FB6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7" creationId="{8A2E91B1-BBB4-1F54-4FCE-C1F6724BE292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8" creationId="{E60B5C00-F1F7-FD1D-ABEF-8F5EF5D717FE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29" creationId="{19EA9AC9-6E95-FB84-F5C5-ADD045519CA4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30" creationId="{71BBF894-591D-8866-B2B1-0C8C1F6E802C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31" creationId="{A9A7A549-413C-B305-70B8-0753E06B399D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32" creationId="{6BE65441-4EEE-E468-5441-5FEB4D450CFE}"/>
          </ac:spMkLst>
        </pc:spChg>
        <pc:spChg chg="add mod">
          <ac:chgData name="Fatima Pillosu" userId="a6295d4dc9e22643" providerId="LiveId" clId="{C7909C26-7110-4B46-8F1C-97658D5207FA}" dt="2025-06-03T14:33:00.850" v="349" actId="207"/>
          <ac:spMkLst>
            <pc:docMk/>
            <pc:sldMk cId="3354384854" sldId="256"/>
            <ac:spMk id="34" creationId="{1146D79A-EC07-3CEF-454B-CD796D474073}"/>
          </ac:spMkLst>
        </pc:spChg>
        <pc:spChg chg="add mod">
          <ac:chgData name="Fatima Pillosu" userId="a6295d4dc9e22643" providerId="LiveId" clId="{C7909C26-7110-4B46-8F1C-97658D5207FA}" dt="2025-06-03T14:33:04.351" v="350" actId="207"/>
          <ac:spMkLst>
            <pc:docMk/>
            <pc:sldMk cId="3354384854" sldId="256"/>
            <ac:spMk id="36" creationId="{AD491ADF-E96D-E422-C79F-9D802C0D8C5C}"/>
          </ac:spMkLst>
        </pc:spChg>
        <pc:spChg chg="add mod">
          <ac:chgData name="Fatima Pillosu" userId="a6295d4dc9e22643" providerId="LiveId" clId="{C7909C26-7110-4B46-8F1C-97658D5207FA}" dt="2025-06-03T14:32:56.392" v="348" actId="207"/>
          <ac:spMkLst>
            <pc:docMk/>
            <pc:sldMk cId="3354384854" sldId="256"/>
            <ac:spMk id="38" creationId="{B5AD376D-9072-BDE5-112F-1804EA806BB6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55" creationId="{44B43C6B-856A-F735-F6AD-A1D88D172028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57" creationId="{B1334220-28E2-C9A1-20DB-0960856A01C1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59" creationId="{163F56E9-414E-9452-9860-C8D28A72FBE6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60" creationId="{45A669CA-93F7-26B4-4327-1BF3D3C31A5A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61" creationId="{F7316CE7-8C2E-BB48-C6B9-2CA089A07966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62" creationId="{2574031C-A47A-178A-A062-EA116F8846DD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63" creationId="{A113BE4A-E9EA-9093-C6C1-3A906173B618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48" creationId="{8AF39566-0332-086B-0C44-7819D8974EBD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49" creationId="{FAC45779-73B6-302A-19A8-FAE3737E50E7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50" creationId="{0FF3C3A6-BA87-1DE0-8CFA-1EB270D68A54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51" creationId="{9DA24193-322E-D46A-6095-515BAD183A85}"/>
          </ac:spMkLst>
        </pc:spChg>
        <pc:spChg chg="add mod">
          <ac:chgData name="Fatima Pillosu" userId="a6295d4dc9e22643" providerId="LiveId" clId="{C7909C26-7110-4B46-8F1C-97658D5207FA}" dt="2025-06-03T14:29:55.721" v="195"/>
          <ac:spMkLst>
            <pc:docMk/>
            <pc:sldMk cId="3354384854" sldId="256"/>
            <ac:spMk id="452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3" creationId="{3509C7A6-19BB-0D05-A5A4-F3A89DE28DD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4" creationId="{5913F005-4A98-D3BE-F4F2-E95D954B1D0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5" creationId="{16DF997E-4CBC-E352-4297-C2765FF9BAD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6" creationId="{A16AC61C-9655-BE59-0E1D-62859D87AEA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7" creationId="{8CC79328-8D0D-D627-FD71-57CFC2D2B5D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8" creationId="{6C355D5C-47D8-7C59-C1B8-4FF2037F961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09" creationId="{FBD9599A-5CAC-D1AB-7D3E-713DF5A5C02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1" creationId="{BBB0BE85-86B1-0751-AF3F-838269DDC23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2" creationId="{99B61BA9-5A6C-532C-7917-89D64FACAEC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3" creationId="{CAE0B206-AF54-54F2-0C06-284B40BCBB6F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4" creationId="{8AAEA69B-D0DC-C7F0-7B11-C6A20FF94F80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5" creationId="{2699F84C-B158-D9B1-8BAF-E590BCED4F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6" creationId="{8A2E91B1-BBB4-1F54-4FCE-C1F6724BE292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7" creationId="{E60B5C00-F1F7-FD1D-ABEF-8F5EF5D717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8" creationId="{19EA9AC9-6E95-FB84-F5C5-ADD045519CA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19" creationId="{71BBF894-591D-8866-B2B1-0C8C1F6E802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0" creationId="{A9A7A549-413C-B305-70B8-0753E06B399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2" creationId="{6BE65441-4EEE-E468-5441-5FEB4D450CFE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4" creationId="{1146D79A-EC07-3CEF-454B-CD796D474073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6" creationId="{AD491ADF-E96D-E422-C79F-9D802C0D8C5C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28" creationId="{B5AD376D-9072-BDE5-112F-1804EA806BB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56" creationId="{44B43C6B-856A-F735-F6AD-A1D88D17202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1" creationId="{B1334220-28E2-C9A1-20DB-0960856A01C1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3" creationId="{163F56E9-414E-9452-9860-C8D28A72FBE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4" creationId="{45A669CA-93F7-26B4-4327-1BF3D3C31A5A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5" creationId="{F7316CE7-8C2E-BB48-C6B9-2CA089A07966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6" creationId="{2574031C-A47A-178A-A062-EA116F8846D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7" creationId="{A113BE4A-E9EA-9093-C6C1-3A906173B618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8" creationId="{8AF39566-0332-086B-0C44-7819D8974EBD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69" creationId="{FAC45779-73B6-302A-19A8-FAE3737E50E7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0" creationId="{0FF3C3A6-BA87-1DE0-8CFA-1EB270D68A54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2" creationId="{9DA24193-322E-D46A-6095-515BAD183A85}"/>
          </ac:spMkLst>
        </pc:spChg>
        <pc:spChg chg="del mod">
          <ac:chgData name="Fatima Pillosu" userId="a6295d4dc9e22643" providerId="LiveId" clId="{C7909C26-7110-4B46-8F1C-97658D5207FA}" dt="2025-06-03T14:29:40.527" v="194" actId="21"/>
          <ac:spMkLst>
            <pc:docMk/>
            <pc:sldMk cId="3354384854" sldId="256"/>
            <ac:spMk id="573" creationId="{166EA424-2B97-DBF1-1D22-87CF3A64C146}"/>
          </ac:spMkLst>
        </pc:spChg>
        <pc:spChg chg="del mod">
          <ac:chgData name="Fatima Pillosu" userId="a6295d4dc9e22643" providerId="LiveId" clId="{C7909C26-7110-4B46-8F1C-97658D5207FA}" dt="2025-06-03T14:24:22.051" v="43" actId="478"/>
          <ac:spMkLst>
            <pc:docMk/>
            <pc:sldMk cId="3354384854" sldId="256"/>
            <ac:spMk id="574" creationId="{52947E86-D5BA-23E2-AF93-0FE760DB3C34}"/>
          </ac:spMkLst>
        </pc:spChg>
        <pc:spChg chg="del mod">
          <ac:chgData name="Fatima Pillosu" userId="a6295d4dc9e22643" providerId="LiveId" clId="{C7909C26-7110-4B46-8F1C-97658D5207FA}" dt="2025-06-03T14:24:24.126" v="44" actId="478"/>
          <ac:spMkLst>
            <pc:docMk/>
            <pc:sldMk cId="3354384854" sldId="256"/>
            <ac:spMk id="575" creationId="{BD3B8EDB-216C-88E2-3A05-DEF68DFB704C}"/>
          </ac:spMkLst>
        </pc:spChg>
        <pc:spChg chg="del mod">
          <ac:chgData name="Fatima Pillosu" userId="a6295d4dc9e22643" providerId="LiveId" clId="{C7909C26-7110-4B46-8F1C-97658D5207FA}" dt="2025-06-03T14:24:25.384" v="45" actId="478"/>
          <ac:spMkLst>
            <pc:docMk/>
            <pc:sldMk cId="3354384854" sldId="256"/>
            <ac:spMk id="576" creationId="{4E739DA6-1D58-55DE-FDA4-FBB1EF3C2549}"/>
          </ac:spMkLst>
        </pc:sp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4" creationId="{4F6CC630-74F7-00CC-B311-8D4D17E7A697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6" creationId="{54AC9DFC-A95D-FF43-9DA7-3F77067B5B1F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8" creationId="{536B190C-D802-668A-3A2F-EADAA9B117F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0" creationId="{8C6DC7EB-ACC3-93EE-3F85-2D4F9582590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1" creationId="{EDAD99B5-F84C-EE59-7063-69CAD2F7AF2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12" creationId="{A58CBC7E-E89D-229A-405A-16571F42DD04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33" creationId="{EE599EA5-4C3D-A45B-7B1E-B025BE9128AC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35" creationId="{00B4791E-555E-547F-8448-A1D6882390C9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37" creationId="{A5E89D36-496B-BC6E-6451-DB68F154953E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39" creationId="{55935181-890B-720D-C664-35CB54240F4E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0" creationId="{EF30C496-2771-0778-6824-2EB6BE7CEFF0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1" creationId="{C96442FF-908A-84F2-7E54-6AB7485662E5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2" creationId="{68C79158-7AC0-2089-1EB1-659E9CE9B879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3" creationId="{4EC70538-F86D-F7C9-DDDD-DA52C78765E3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4" creationId="{9F7D2FEC-C785-93BC-449F-1A0CC0B4888A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5" creationId="{9778960E-B8BB-13B7-75CF-504745A15D25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6" creationId="{FC730EE6-A865-F984-6BF9-922C3B75E9CB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7" creationId="{EACCC1CE-FD33-0835-95CD-4A0BE2013F80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8" creationId="{7EF61BF4-0D6D-5F88-43D7-D8C8E3B0885C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9" creationId="{FFAE2ACE-ABDC-A2F2-DCB7-F5057E21A66D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50" creationId="{5F6D91F5-3338-557F-0CB3-E7DC04EB077C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51" creationId="{EC6CF449-A72A-A019-7618-C21BAA994F09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52" creationId="{CB73C3F9-D34E-5387-D738-F027F9F21D82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53" creationId="{FB0CCEB5-3FCE-544B-3DA3-C04064EA44E6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54" creationId="{BF7F9AE8-B09C-0594-6E08-D8E9EDCA7F9C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56" creationId="{8296C103-D665-8AB6-3B09-566D3BB7F3F9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58" creationId="{10D6DB07-7601-5557-6A71-39B2BB89BCB8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53" creationId="{4F6CC630-74F7-00CC-B311-8D4D17E7A697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54" creationId="{54AC9DFC-A95D-FF43-9DA7-3F77067B5B1F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55" creationId="{536B190C-D802-668A-3A2F-EADAA9B117FB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56" creationId="{8C6DC7EB-ACC3-93EE-3F85-2D4F9582590D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57" creationId="{EDAD99B5-F84C-EE59-7063-69CAD2F7AF29}"/>
          </ac:cxnSpMkLst>
        </pc:cxnChg>
        <pc:cxnChg chg="add mod">
          <ac:chgData name="Fatima Pillosu" userId="a6295d4dc9e22643" providerId="LiveId" clId="{C7909C26-7110-4B46-8F1C-97658D5207FA}" dt="2025-06-03T14:29:55.721" v="195"/>
          <ac:cxnSpMkLst>
            <pc:docMk/>
            <pc:sldMk cId="3354384854" sldId="256"/>
            <ac:cxnSpMk id="458" creationId="{A58CBC7E-E89D-229A-405A-16571F42DD04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3" creationId="{EE599EA5-4C3D-A45B-7B1E-B025BE9128AC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5" creationId="{00B4791E-555E-547F-8448-A1D6882390C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7" creationId="{A5E89D36-496B-BC6E-6451-DB68F154953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29" creationId="{55935181-890B-720D-C664-35CB54240F4E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0" creationId="{EF30C496-2771-0778-6824-2EB6BE7CEFF0}"/>
          </ac:cxnSpMkLst>
        </pc:cxnChg>
        <pc:cxnChg chg="del mod">
          <ac:chgData name="Fatima Pillosu" userId="a6295d4dc9e22643" providerId="LiveId" clId="{C7909C26-7110-4B46-8F1C-97658D5207FA}" dt="2025-06-03T14:26:48.046" v="96" actId="478"/>
          <ac:cxnSpMkLst>
            <pc:docMk/>
            <pc:sldMk cId="3354384854" sldId="256"/>
            <ac:cxnSpMk id="531" creationId="{FFDF4283-55D1-CD7F-834C-72B197AB1DA7}"/>
          </ac:cxnSpMkLst>
        </pc:cxnChg>
        <pc:cxnChg chg="del mod">
          <ac:chgData name="Fatima Pillosu" userId="a6295d4dc9e22643" providerId="LiveId" clId="{C7909C26-7110-4B46-8F1C-97658D5207FA}" dt="2025-06-03T14:26:50.020" v="98" actId="478"/>
          <ac:cxnSpMkLst>
            <pc:docMk/>
            <pc:sldMk cId="3354384854" sldId="256"/>
            <ac:cxnSpMk id="532" creationId="{58648045-AB2B-2482-FBCB-ABD6479DF115}"/>
          </ac:cxnSpMkLst>
        </pc:cxnChg>
        <pc:cxnChg chg="del mod">
          <ac:chgData name="Fatima Pillosu" userId="a6295d4dc9e22643" providerId="LiveId" clId="{C7909C26-7110-4B46-8F1C-97658D5207FA}" dt="2025-06-03T14:26:49.043" v="97" actId="478"/>
          <ac:cxnSpMkLst>
            <pc:docMk/>
            <pc:sldMk cId="3354384854" sldId="256"/>
            <ac:cxnSpMk id="533" creationId="{012C8F71-B985-5FE4-863A-C7B897BC1FA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34" creationId="{C96442FF-908A-84F2-7E54-6AB7485662E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1" creationId="{68C79158-7AC0-2089-1EB1-659E9CE9B87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2" creationId="{4EC70538-F86D-F7C9-DDDD-DA52C78765E3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3" creationId="{9F7D2FEC-C785-93BC-449F-1A0CC0B4888A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4" creationId="{9778960E-B8BB-13B7-75CF-504745A15D25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5" creationId="{FC730EE6-A865-F984-6BF9-922C3B75E9CB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6" creationId="{EACCC1CE-FD33-0835-95CD-4A0BE2013F80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8" creationId="{7EF61BF4-0D6D-5F88-43D7-D8C8E3B0885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49" creationId="{FFAE2ACE-ABDC-A2F2-DCB7-F5057E21A66D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0" creationId="{5F6D91F5-3338-557F-0CB3-E7DC04EB077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1" creationId="{EC6CF449-A72A-A019-7618-C21BAA994F0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2" creationId="{CB73C3F9-D34E-5387-D738-F027F9F21D82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3" creationId="{FB0CCEB5-3FCE-544B-3DA3-C04064EA44E6}"/>
          </ac:cxnSpMkLst>
        </pc:cxnChg>
        <pc:cxnChg chg="del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54" creationId="{BF7F9AE8-B09C-0594-6E08-D8E9EDCA7F9C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0" creationId="{8296C103-D665-8AB6-3B09-566D3BB7F3F9}"/>
          </ac:cxnSpMkLst>
        </pc:cxnChg>
        <pc:cxnChg chg="del mod">
          <ac:chgData name="Fatima Pillosu" userId="a6295d4dc9e22643" providerId="LiveId" clId="{C7909C26-7110-4B46-8F1C-97658D5207FA}" dt="2025-06-03T14:29:40.527" v="194" actId="21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3F3F58B7-F7AE-4953-9D67-26F2BAC95A24}"/>
    <pc:docChg chg="undo custSel modSld">
      <pc:chgData name="Fatima Pillosu" userId="a6295d4dc9e22643" providerId="LiveId" clId="{3F3F58B7-F7AE-4953-9D67-26F2BAC95A24}" dt="2025-03-10T13:47:39.964" v="874" actId="1037"/>
      <pc:docMkLst>
        <pc:docMk/>
      </pc:docMkLst>
      <pc:sldChg chg="addSp delSp modSp mod">
        <pc:chgData name="Fatima Pillosu" userId="a6295d4dc9e22643" providerId="LiveId" clId="{3F3F58B7-F7AE-4953-9D67-26F2BAC95A24}" dt="2025-03-10T13:47:39.964" v="874" actId="1037"/>
        <pc:sldMkLst>
          <pc:docMk/>
          <pc:sldMk cId="3354384854" sldId="256"/>
        </pc:sldMkLst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3" creationId="{3509C7A6-19BB-0D05-A5A4-F3A89DE28DD3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4" creationId="{5913F005-4A98-D3BE-F4F2-E95D954B1D0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5" creationId="{16DF997E-4CBC-E352-4297-C2765FF9BAD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6" creationId="{A16AC61C-9655-BE59-0E1D-62859D87AEA1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7" creationId="{8CC79328-8D0D-D627-FD71-57CFC2D2B5D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8" creationId="{6C355D5C-47D8-7C59-C1B8-4FF2037F961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09" creationId="{FBD9599A-5CAC-D1AB-7D3E-713DF5A5C02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1" creationId="{BBB0BE85-86B1-0751-AF3F-838269DDC23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2" creationId="{99B61BA9-5A6C-532C-7917-89D64FACAEC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3" creationId="{CAE0B206-AF54-54F2-0C06-284B40BCBB6F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4" creationId="{8AAEA69B-D0DC-C7F0-7B11-C6A20FF94F80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5" creationId="{2699F84C-B158-D9B1-8BAF-E590BCED4FB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6" creationId="{8A2E91B1-BBB4-1F54-4FCE-C1F6724BE292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7" creationId="{E60B5C00-F1F7-FD1D-ABEF-8F5EF5D717FE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8" creationId="{19EA9AC9-6E95-FB84-F5C5-ADD045519CA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19" creationId="{71BBF894-591D-8866-B2B1-0C8C1F6E802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0" creationId="{A9A7A549-413C-B305-70B8-0753E06B399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22" creationId="{6BE65441-4EEE-E468-5441-5FEB4D450CFE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4" creationId="{1146D79A-EC07-3CEF-454B-CD796D474073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6" creationId="{AD491ADF-E96D-E422-C79F-9D802C0D8C5C}"/>
          </ac:spMkLst>
        </pc:spChg>
        <pc:spChg chg="add mod">
          <ac:chgData name="Fatima Pillosu" userId="a6295d4dc9e22643" providerId="LiveId" clId="{3F3F58B7-F7AE-4953-9D67-26F2BAC95A24}" dt="2025-03-10T13:46:33.406" v="851" actId="552"/>
          <ac:spMkLst>
            <pc:docMk/>
            <pc:sldMk cId="3354384854" sldId="256"/>
            <ac:spMk id="528" creationId="{B5AD376D-9072-BDE5-112F-1804EA806BB6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56" creationId="{44B43C6B-856A-F735-F6AD-A1D88D172028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1" creationId="{B1334220-28E2-C9A1-20DB-0960856A01C1}"/>
          </ac:spMkLst>
        </pc:spChg>
        <pc:spChg chg="add mod">
          <ac:chgData name="Fatima Pillosu" userId="a6295d4dc9e22643" providerId="LiveId" clId="{3F3F58B7-F7AE-4953-9D67-26F2BAC95A24}" dt="2025-03-10T13:47:39.964" v="874" actId="1037"/>
          <ac:spMkLst>
            <pc:docMk/>
            <pc:sldMk cId="3354384854" sldId="256"/>
            <ac:spMk id="563" creationId="{163F56E9-414E-9452-9860-C8D28A72FBE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4" creationId="{45A669CA-93F7-26B4-4327-1BF3D3C31A5A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5" creationId="{F7316CE7-8C2E-BB48-C6B9-2CA089A0796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6" creationId="{2574031C-A47A-178A-A062-EA116F8846D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7" creationId="{A113BE4A-E9EA-9093-C6C1-3A906173B618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8" creationId="{8AF39566-0332-086B-0C44-7819D8974EBD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69" creationId="{FAC45779-73B6-302A-19A8-FAE3737E50E7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0" creationId="{0FF3C3A6-BA87-1DE0-8CFA-1EB270D68A5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2" creationId="{9DA24193-322E-D46A-6095-515BAD183A85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3" creationId="{166EA424-2B97-DBF1-1D22-87CF3A64C146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4" creationId="{52947E86-D5BA-23E2-AF93-0FE760DB3C34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5" creationId="{BD3B8EDB-216C-88E2-3A05-DEF68DFB704C}"/>
          </ac:spMkLst>
        </pc:spChg>
        <pc:spChg chg="add mod">
          <ac:chgData name="Fatima Pillosu" userId="a6295d4dc9e22643" providerId="LiveId" clId="{3F3F58B7-F7AE-4953-9D67-26F2BAC95A24}" dt="2025-03-10T13:47:29.636" v="868" actId="1037"/>
          <ac:spMkLst>
            <pc:docMk/>
            <pc:sldMk cId="3354384854" sldId="256"/>
            <ac:spMk id="576" creationId="{4E739DA6-1D58-55DE-FDA4-FBB1EF3C2549}"/>
          </ac:spMkLst>
        </pc:sp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3" creationId="{EE599EA5-4C3D-A45B-7B1E-B025BE9128AC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5" creationId="{00B4791E-555E-547F-8448-A1D6882390C9}"/>
          </ac:cxnSpMkLst>
        </pc:cxnChg>
        <pc:cxnChg chg="add mod">
          <ac:chgData name="Fatima Pillosu" userId="a6295d4dc9e22643" providerId="LiveId" clId="{3F3F58B7-F7AE-4953-9D67-26F2BAC95A24}" dt="2025-03-10T13:46:45.498" v="865" actId="552"/>
          <ac:cxnSpMkLst>
            <pc:docMk/>
            <pc:sldMk cId="3354384854" sldId="256"/>
            <ac:cxnSpMk id="527" creationId="{A5E89D36-496B-BC6E-6451-DB68F154953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29" creationId="{55935181-890B-720D-C664-35CB54240F4E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0" creationId="{EF30C496-2771-0778-6824-2EB6BE7CEFF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1" creationId="{FFDF4283-55D1-CD7F-834C-72B197AB1DA7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2" creationId="{58648045-AB2B-2482-FBCB-ABD6479DF11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3" creationId="{012C8F71-B985-5FE4-863A-C7B897BC1FA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34" creationId="{C96442FF-908A-84F2-7E54-6AB7485662E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1" creationId="{68C79158-7AC0-2089-1EB1-659E9CE9B87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2" creationId="{4EC70538-F86D-F7C9-DDDD-DA52C78765E3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3" creationId="{9F7D2FEC-C785-93BC-449F-1A0CC0B4888A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4" creationId="{9778960E-B8BB-13B7-75CF-504745A15D25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5" creationId="{FC730EE6-A865-F984-6BF9-922C3B75E9CB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6" creationId="{EACCC1CE-FD33-0835-95CD-4A0BE2013F80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8" creationId="{7EF61BF4-0D6D-5F88-43D7-D8C8E3B0885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49" creationId="{FFAE2ACE-ABDC-A2F2-DCB7-F5057E21A66D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0" creationId="{5F6D91F5-3338-557F-0CB3-E7DC04EB077C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1" creationId="{EC6CF449-A72A-A019-7618-C21BAA994F09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2" creationId="{CB73C3F9-D34E-5387-D738-F027F9F21D82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3" creationId="{FB0CCEB5-3FCE-544B-3DA3-C04064EA44E6}"/>
          </ac:cxnSpMkLst>
        </pc:cxnChg>
        <pc:cxnChg chg="add mod">
          <ac:chgData name="Fatima Pillosu" userId="a6295d4dc9e22643" providerId="LiveId" clId="{3F3F58B7-F7AE-4953-9D67-26F2BAC95A24}" dt="2025-03-10T13:47:29.636" v="868" actId="1037"/>
          <ac:cxnSpMkLst>
            <pc:docMk/>
            <pc:sldMk cId="3354384854" sldId="256"/>
            <ac:cxnSpMk id="554" creationId="{BF7F9AE8-B09C-0594-6E08-D8E9EDCA7F9C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0" creationId="{8296C103-D665-8AB6-3B09-566D3BB7F3F9}"/>
          </ac:cxnSpMkLst>
        </pc:cxnChg>
        <pc:cxnChg chg="add mod">
          <ac:chgData name="Fatima Pillosu" userId="a6295d4dc9e22643" providerId="LiveId" clId="{3F3F58B7-F7AE-4953-9D67-26F2BAC95A24}" dt="2025-03-10T13:47:39.964" v="874" actId="1037"/>
          <ac:cxnSpMkLst>
            <pc:docMk/>
            <pc:sldMk cId="3354384854" sldId="256"/>
            <ac:cxnSpMk id="562" creationId="{10D6DB07-7601-5557-6A71-39B2BB89BCB8}"/>
          </ac:cxnSpMkLst>
        </pc:cxnChg>
      </pc:sldChg>
    </pc:docChg>
  </pc:docChgLst>
  <pc:docChgLst>
    <pc:chgData name="Fatima Pillosu" userId="a6295d4dc9e22643" providerId="LiveId" clId="{0CDB7950-21C2-48D0-BD33-57D839B3E77D}"/>
    <pc:docChg chg="undo custSel modSld">
      <pc:chgData name="Fatima Pillosu" userId="a6295d4dc9e22643" providerId="LiveId" clId="{0CDB7950-21C2-48D0-BD33-57D839B3E77D}" dt="2025-04-07T14:58:20.782" v="7" actId="207"/>
      <pc:docMkLst>
        <pc:docMk/>
      </pc:docMkLst>
      <pc:sldChg chg="modSp mod">
        <pc:chgData name="Fatima Pillosu" userId="a6295d4dc9e22643" providerId="LiveId" clId="{0CDB7950-21C2-48D0-BD33-57D839B3E77D}" dt="2025-04-07T14:58:20.782" v="7" actId="207"/>
        <pc:sldMkLst>
          <pc:docMk/>
          <pc:sldMk cId="3354384854" sldId="256"/>
        </pc:sldMkLst>
        <pc:spChg chg="mod">
          <ac:chgData name="Fatima Pillosu" userId="a6295d4dc9e22643" providerId="LiveId" clId="{0CDB7950-21C2-48D0-BD33-57D839B3E77D}" dt="2025-04-07T14:58:20.782" v="7" actId="207"/>
          <ac:spMkLst>
            <pc:docMk/>
            <pc:sldMk cId="3354384854" sldId="256"/>
            <ac:spMk id="526" creationId="{AD491ADF-E96D-E422-C79F-9D802C0D8C5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780718"/>
            <a:ext cx="3671650" cy="1660819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505585"/>
            <a:ext cx="3239691" cy="115175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6057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2637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53982"/>
            <a:ext cx="931411" cy="4042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53982"/>
            <a:ext cx="2740239" cy="4042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862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612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189298"/>
            <a:ext cx="3725645" cy="1984369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3192440"/>
            <a:ext cx="3725645" cy="1043533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158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269908"/>
            <a:ext cx="1835825" cy="302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269908"/>
            <a:ext cx="1835825" cy="3026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432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53983"/>
            <a:ext cx="3725645" cy="9220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169420"/>
            <a:ext cx="1827388" cy="573115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742535"/>
            <a:ext cx="1827388" cy="2563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169420"/>
            <a:ext cx="1836388" cy="573115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742535"/>
            <a:ext cx="1836388" cy="2563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614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421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1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8029"/>
            <a:ext cx="1393180" cy="111310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686856"/>
            <a:ext cx="2186791" cy="339010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31131"/>
            <a:ext cx="1393180" cy="265134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516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18029"/>
            <a:ext cx="1393180" cy="111310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686856"/>
            <a:ext cx="2186791" cy="339010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431131"/>
            <a:ext cx="1393180" cy="2651348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464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53983"/>
            <a:ext cx="3725645" cy="922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269908"/>
            <a:ext cx="3725645" cy="302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4421490"/>
            <a:ext cx="971907" cy="253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FD29B4-2B6C-4062-B7CA-98FF0FA901DD}" type="datetimeFigureOut">
              <a:rPr lang="en-GB" smtClean="0"/>
              <a:t>03/06/2025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4421490"/>
            <a:ext cx="1457861" cy="253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4421490"/>
            <a:ext cx="971907" cy="253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40B399-8CEB-4536-B959-8708850846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740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509C7A6-19BB-0D05-A5A4-F3A89DE28DD3}"/>
              </a:ext>
            </a:extLst>
          </p:cNvPr>
          <p:cNvSpPr txBox="1"/>
          <p:nvPr/>
        </p:nvSpPr>
        <p:spPr>
          <a:xfrm>
            <a:off x="2014410" y="42187"/>
            <a:ext cx="6415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Introduction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13F005-4A98-D3BE-F4F2-E95D954B1D06}"/>
              </a:ext>
            </a:extLst>
          </p:cNvPr>
          <p:cNvSpPr txBox="1"/>
          <p:nvPr/>
        </p:nvSpPr>
        <p:spPr>
          <a:xfrm>
            <a:off x="2050478" y="571721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Literature 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Review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DF997E-4CBC-E352-4297-C2765FF9BADA}"/>
              </a:ext>
            </a:extLst>
          </p:cNvPr>
          <p:cNvSpPr txBox="1"/>
          <p:nvPr/>
        </p:nvSpPr>
        <p:spPr>
          <a:xfrm>
            <a:off x="1874952" y="1146663"/>
            <a:ext cx="92044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Experimental Design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6AC61C-9655-BE59-0E1D-62859D87AEA1}"/>
              </a:ext>
            </a:extLst>
          </p:cNvPr>
          <p:cNvSpPr txBox="1"/>
          <p:nvPr/>
        </p:nvSpPr>
        <p:spPr>
          <a:xfrm>
            <a:off x="2086227" y="1678794"/>
            <a:ext cx="49564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Datasets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C79328-8D0D-D627-FD71-57CFC2D2B5DC}"/>
              </a:ext>
            </a:extLst>
          </p:cNvPr>
          <p:cNvSpPr txBox="1"/>
          <p:nvPr/>
        </p:nvSpPr>
        <p:spPr>
          <a:xfrm>
            <a:off x="322872" y="2508574"/>
            <a:ext cx="900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</a:t>
            </a:r>
            <a:r>
              <a:rPr lang="en-GB" sz="7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lash-flood-focused</a:t>
            </a:r>
          </a:p>
          <a:p>
            <a:pPr algn="ctr"/>
            <a:r>
              <a:rPr lang="en-GB" sz="700" dirty="0">
                <a:solidFill>
                  <a:srgbClr val="FF595E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verification of global NWP rainfall forecasts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355D5C-47D8-7C59-C1B8-4FF2037F961E}"/>
              </a:ext>
            </a:extLst>
          </p:cNvPr>
          <p:cNvSpPr txBox="1"/>
          <p:nvPr/>
        </p:nvSpPr>
        <p:spPr>
          <a:xfrm>
            <a:off x="1811552" y="2485389"/>
            <a:ext cx="1063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Feasibility of </a:t>
            </a:r>
          </a:p>
          <a:p>
            <a:pPr algn="ctr"/>
            <a:r>
              <a:rPr lang="en-GB" sz="7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data-driven </a:t>
            </a:r>
          </a:p>
          <a:p>
            <a:pPr algn="ctr"/>
            <a:r>
              <a:rPr lang="en-GB" sz="700" dirty="0">
                <a:solidFill>
                  <a:srgbClr val="E6830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predictions of areas at risk of flash flood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9599A-5CAC-D1AB-7D3E-713DF5A5C020}"/>
              </a:ext>
            </a:extLst>
          </p:cNvPr>
          <p:cNvSpPr txBox="1"/>
          <p:nvPr/>
        </p:nvSpPr>
        <p:spPr>
          <a:xfrm>
            <a:off x="3355714" y="2468457"/>
            <a:ext cx="9448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7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Predictability of</a:t>
            </a:r>
          </a:p>
          <a:p>
            <a:pPr algn="ctr"/>
            <a:r>
              <a:rPr lang="en-GB" sz="7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data-driven </a:t>
            </a:r>
          </a:p>
          <a:p>
            <a:pPr algn="ctr"/>
            <a:r>
              <a:rPr lang="en-GB" sz="700" dirty="0">
                <a:solidFill>
                  <a:srgbClr val="3F37C9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predictions of areas at risk of flash floods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B0BE85-86B1-0751-AF3F-838269DDC230}"/>
              </a:ext>
            </a:extLst>
          </p:cNvPr>
          <p:cNvSpPr txBox="1"/>
          <p:nvPr/>
        </p:nvSpPr>
        <p:spPr>
          <a:xfrm>
            <a:off x="2095043" y="3885611"/>
            <a:ext cx="6014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Discussions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B61BA9-5A6C-532C-7917-89D64FACAECA}"/>
              </a:ext>
            </a:extLst>
          </p:cNvPr>
          <p:cNvSpPr txBox="1"/>
          <p:nvPr/>
        </p:nvSpPr>
        <p:spPr>
          <a:xfrm>
            <a:off x="2086227" y="4412742"/>
            <a:ext cx="6190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General </a:t>
            </a:r>
          </a:p>
          <a:p>
            <a:pPr algn="ctr"/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Conclusions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E0B206-AF54-54F2-0C06-284B40BCBB6F}"/>
              </a:ext>
            </a:extLst>
          </p:cNvPr>
          <p:cNvSpPr/>
          <p:nvPr/>
        </p:nvSpPr>
        <p:spPr>
          <a:xfrm>
            <a:off x="1818844" y="1608508"/>
            <a:ext cx="1032654" cy="33855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AAEA69B-D0DC-C7F0-7B11-C6A20FF94F80}"/>
              </a:ext>
            </a:extLst>
          </p:cNvPr>
          <p:cNvSpPr/>
          <p:nvPr/>
        </p:nvSpPr>
        <p:spPr>
          <a:xfrm>
            <a:off x="1818844" y="1079592"/>
            <a:ext cx="1032654" cy="33855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699F84C-B158-D9B1-8BAF-E590BCED4FB6}"/>
              </a:ext>
            </a:extLst>
          </p:cNvPr>
          <p:cNvSpPr/>
          <p:nvPr/>
        </p:nvSpPr>
        <p:spPr>
          <a:xfrm>
            <a:off x="1818844" y="550677"/>
            <a:ext cx="1032654" cy="33855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2E91B1-BBB4-1F54-4FCE-C1F6724BE292}"/>
              </a:ext>
            </a:extLst>
          </p:cNvPr>
          <p:cNvSpPr/>
          <p:nvPr/>
        </p:nvSpPr>
        <p:spPr>
          <a:xfrm>
            <a:off x="1818844" y="21762"/>
            <a:ext cx="1032654" cy="33855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0B5C00-F1F7-FD1D-ABEF-8F5EF5D717FE}"/>
              </a:ext>
            </a:extLst>
          </p:cNvPr>
          <p:cNvSpPr/>
          <p:nvPr/>
        </p:nvSpPr>
        <p:spPr>
          <a:xfrm>
            <a:off x="1879440" y="3870222"/>
            <a:ext cx="1032654" cy="33855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9EA9AC9-6E95-FB84-F5C5-ADD045519CA4}"/>
              </a:ext>
            </a:extLst>
          </p:cNvPr>
          <p:cNvSpPr/>
          <p:nvPr/>
        </p:nvSpPr>
        <p:spPr>
          <a:xfrm>
            <a:off x="1879440" y="4402719"/>
            <a:ext cx="1032654" cy="338554"/>
          </a:xfrm>
          <a:prstGeom prst="rect">
            <a:avLst/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1BBF894-591D-8866-B2B1-0C8C1F6E802C}"/>
              </a:ext>
            </a:extLst>
          </p:cNvPr>
          <p:cNvSpPr/>
          <p:nvPr/>
        </p:nvSpPr>
        <p:spPr>
          <a:xfrm>
            <a:off x="1795171" y="2476999"/>
            <a:ext cx="1080000" cy="540000"/>
          </a:xfrm>
          <a:prstGeom prst="rect">
            <a:avLst/>
          </a:prstGeom>
          <a:noFill/>
          <a:ln w="28575">
            <a:solidFill>
              <a:srgbClr val="E6830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9A7A549-413C-B305-70B8-0753E06B399D}"/>
              </a:ext>
            </a:extLst>
          </p:cNvPr>
          <p:cNvSpPr/>
          <p:nvPr/>
        </p:nvSpPr>
        <p:spPr>
          <a:xfrm>
            <a:off x="3374763" y="2460067"/>
            <a:ext cx="900000" cy="540000"/>
          </a:xfrm>
          <a:prstGeom prst="rect">
            <a:avLst/>
          </a:prstGeom>
          <a:noFill/>
          <a:ln w="28575">
            <a:solidFill>
              <a:srgbClr val="3F37C9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BE65441-4EEE-E468-5441-5FEB4D450CFE}"/>
              </a:ext>
            </a:extLst>
          </p:cNvPr>
          <p:cNvSpPr/>
          <p:nvPr/>
        </p:nvSpPr>
        <p:spPr>
          <a:xfrm>
            <a:off x="322872" y="2476999"/>
            <a:ext cx="900000" cy="540000"/>
          </a:xfrm>
          <a:prstGeom prst="rect">
            <a:avLst/>
          </a:prstGeom>
          <a:noFill/>
          <a:ln w="28575">
            <a:solidFill>
              <a:srgbClr val="FF595E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70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599EA5-4C3D-A45B-7B1E-B025BE9128AC}"/>
              </a:ext>
            </a:extLst>
          </p:cNvPr>
          <p:cNvCxnSpPr>
            <a:cxnSpLocks/>
          </p:cNvCxnSpPr>
          <p:nvPr/>
        </p:nvCxnSpPr>
        <p:spPr>
          <a:xfrm>
            <a:off x="189987" y="2138164"/>
            <a:ext cx="0" cy="1536686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146D79A-EC07-3CEF-454B-CD796D474073}"/>
              </a:ext>
            </a:extLst>
          </p:cNvPr>
          <p:cNvSpPr txBox="1"/>
          <p:nvPr/>
        </p:nvSpPr>
        <p:spPr>
          <a:xfrm>
            <a:off x="-77315" y="2361798"/>
            <a:ext cx="307777" cy="107817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 Analysis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0B4791E-555E-547F-8448-A1D6882390C9}"/>
              </a:ext>
            </a:extLst>
          </p:cNvPr>
          <p:cNvCxnSpPr>
            <a:cxnSpLocks/>
          </p:cNvCxnSpPr>
          <p:nvPr/>
        </p:nvCxnSpPr>
        <p:spPr>
          <a:xfrm>
            <a:off x="189987" y="21762"/>
            <a:ext cx="0" cy="198368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D491ADF-E96D-E422-C79F-9D802C0D8C5C}"/>
              </a:ext>
            </a:extLst>
          </p:cNvPr>
          <p:cNvSpPr txBox="1"/>
          <p:nvPr/>
        </p:nvSpPr>
        <p:spPr>
          <a:xfrm>
            <a:off x="-79604" y="490543"/>
            <a:ext cx="307777" cy="104611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Foundational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5E89D36-496B-BC6E-6451-DB68F154953E}"/>
              </a:ext>
            </a:extLst>
          </p:cNvPr>
          <p:cNvCxnSpPr>
            <a:cxnSpLocks/>
          </p:cNvCxnSpPr>
          <p:nvPr/>
        </p:nvCxnSpPr>
        <p:spPr>
          <a:xfrm>
            <a:off x="189987" y="3769922"/>
            <a:ext cx="0" cy="991223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5AD376D-9072-BDE5-112F-1804EA806BB6}"/>
              </a:ext>
            </a:extLst>
          </p:cNvPr>
          <p:cNvSpPr txBox="1"/>
          <p:nvPr/>
        </p:nvSpPr>
        <p:spPr>
          <a:xfrm>
            <a:off x="-74517" y="3725130"/>
            <a:ext cx="307777" cy="108298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/>
            <a:r>
              <a:rPr lang="en-GB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Synthesis</a:t>
            </a:r>
            <a:r>
              <a:rPr lang="en-GB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800" dirty="0">
                <a:solidFill>
                  <a:schemeClr val="bg1">
                    <a:lumMod val="50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5935181-890B-720D-C664-35CB54240F4E}"/>
              </a:ext>
            </a:extLst>
          </p:cNvPr>
          <p:cNvCxnSpPr>
            <a:cxnSpLocks/>
          </p:cNvCxnSpPr>
          <p:nvPr/>
        </p:nvCxnSpPr>
        <p:spPr>
          <a:xfrm>
            <a:off x="1039005" y="3080634"/>
            <a:ext cx="0" cy="24409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F30C496-2771-0778-6824-2EB6BE7CEFF0}"/>
              </a:ext>
            </a:extLst>
          </p:cNvPr>
          <p:cNvCxnSpPr>
            <a:cxnSpLocks/>
          </p:cNvCxnSpPr>
          <p:nvPr/>
        </p:nvCxnSpPr>
        <p:spPr>
          <a:xfrm>
            <a:off x="1045444" y="3324728"/>
            <a:ext cx="101756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96442FF-908A-84F2-7E54-6AB7485662E5}"/>
              </a:ext>
            </a:extLst>
          </p:cNvPr>
          <p:cNvCxnSpPr>
            <a:cxnSpLocks/>
          </p:cNvCxnSpPr>
          <p:nvPr/>
        </p:nvCxnSpPr>
        <p:spPr>
          <a:xfrm>
            <a:off x="2046768" y="3080634"/>
            <a:ext cx="0" cy="233642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8C79158-7AC0-2089-1EB1-659E9CE9B879}"/>
              </a:ext>
            </a:extLst>
          </p:cNvPr>
          <p:cNvCxnSpPr>
            <a:cxnSpLocks/>
          </p:cNvCxnSpPr>
          <p:nvPr/>
        </p:nvCxnSpPr>
        <p:spPr>
          <a:xfrm>
            <a:off x="2335171" y="360316"/>
            <a:ext cx="0" cy="1903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EC70538-F86D-F7C9-DDDD-DA52C78765E3}"/>
              </a:ext>
            </a:extLst>
          </p:cNvPr>
          <p:cNvCxnSpPr>
            <a:cxnSpLocks/>
          </p:cNvCxnSpPr>
          <p:nvPr/>
        </p:nvCxnSpPr>
        <p:spPr>
          <a:xfrm>
            <a:off x="2335171" y="889231"/>
            <a:ext cx="0" cy="1903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F7D2FEC-C785-93BC-449F-1A0CC0B4888A}"/>
              </a:ext>
            </a:extLst>
          </p:cNvPr>
          <p:cNvCxnSpPr>
            <a:cxnSpLocks/>
          </p:cNvCxnSpPr>
          <p:nvPr/>
        </p:nvCxnSpPr>
        <p:spPr>
          <a:xfrm>
            <a:off x="2334972" y="1418147"/>
            <a:ext cx="0" cy="1903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78960E-B8BB-13B7-75CF-504745A15D25}"/>
              </a:ext>
            </a:extLst>
          </p:cNvPr>
          <p:cNvCxnSpPr/>
          <p:nvPr/>
        </p:nvCxnSpPr>
        <p:spPr>
          <a:xfrm>
            <a:off x="772799" y="2138164"/>
            <a:ext cx="0" cy="1903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C730EE6-A865-F984-6BF9-922C3B75E9CB}"/>
              </a:ext>
            </a:extLst>
          </p:cNvPr>
          <p:cNvCxnSpPr>
            <a:cxnSpLocks/>
          </p:cNvCxnSpPr>
          <p:nvPr/>
        </p:nvCxnSpPr>
        <p:spPr>
          <a:xfrm>
            <a:off x="2335171" y="2138164"/>
            <a:ext cx="0" cy="1903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ACCC1CE-FD33-0835-95CD-4A0BE2013F80}"/>
              </a:ext>
            </a:extLst>
          </p:cNvPr>
          <p:cNvCxnSpPr>
            <a:cxnSpLocks/>
          </p:cNvCxnSpPr>
          <p:nvPr/>
        </p:nvCxnSpPr>
        <p:spPr>
          <a:xfrm>
            <a:off x="3824763" y="2138164"/>
            <a:ext cx="0" cy="1903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EF61BF4-0D6D-5F88-43D7-D8C8E3B0885C}"/>
              </a:ext>
            </a:extLst>
          </p:cNvPr>
          <p:cNvCxnSpPr>
            <a:cxnSpLocks/>
          </p:cNvCxnSpPr>
          <p:nvPr/>
        </p:nvCxnSpPr>
        <p:spPr>
          <a:xfrm>
            <a:off x="2395767" y="3674850"/>
            <a:ext cx="0" cy="1903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FAE2ACE-ABDC-A2F2-DCB7-F5057E21A66D}"/>
              </a:ext>
            </a:extLst>
          </p:cNvPr>
          <p:cNvCxnSpPr>
            <a:cxnSpLocks/>
          </p:cNvCxnSpPr>
          <p:nvPr/>
        </p:nvCxnSpPr>
        <p:spPr>
          <a:xfrm>
            <a:off x="2395767" y="4213788"/>
            <a:ext cx="0" cy="1903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F6D91F5-3338-557F-0CB3-E7DC04EB077C}"/>
              </a:ext>
            </a:extLst>
          </p:cNvPr>
          <p:cNvCxnSpPr/>
          <p:nvPr/>
        </p:nvCxnSpPr>
        <p:spPr>
          <a:xfrm>
            <a:off x="341778" y="3497882"/>
            <a:ext cx="0" cy="17713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C6CF449-A72A-A019-7618-C21BAA994F09}"/>
              </a:ext>
            </a:extLst>
          </p:cNvPr>
          <p:cNvCxnSpPr>
            <a:cxnSpLocks/>
          </p:cNvCxnSpPr>
          <p:nvPr/>
        </p:nvCxnSpPr>
        <p:spPr>
          <a:xfrm>
            <a:off x="341778" y="3674850"/>
            <a:ext cx="3942000" cy="171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B73C3F9-D34E-5387-D738-F027F9F21D82}"/>
              </a:ext>
            </a:extLst>
          </p:cNvPr>
          <p:cNvCxnSpPr>
            <a:cxnSpLocks/>
          </p:cNvCxnSpPr>
          <p:nvPr/>
        </p:nvCxnSpPr>
        <p:spPr>
          <a:xfrm>
            <a:off x="4285057" y="3497882"/>
            <a:ext cx="0" cy="177139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B0CCEB5-3FCE-544B-3DA3-C04064EA44E6}"/>
              </a:ext>
            </a:extLst>
          </p:cNvPr>
          <p:cNvCxnSpPr>
            <a:cxnSpLocks/>
          </p:cNvCxnSpPr>
          <p:nvPr/>
        </p:nvCxnSpPr>
        <p:spPr>
          <a:xfrm>
            <a:off x="772872" y="2138164"/>
            <a:ext cx="3051891" cy="0"/>
          </a:xfrm>
          <a:prstGeom prst="line">
            <a:avLst/>
          </a:prstGeom>
          <a:ln w="31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F7F9AE8-B09C-0594-6E08-D8E9EDCA7F9C}"/>
              </a:ext>
            </a:extLst>
          </p:cNvPr>
          <p:cNvCxnSpPr>
            <a:cxnSpLocks/>
          </p:cNvCxnSpPr>
          <p:nvPr/>
        </p:nvCxnSpPr>
        <p:spPr>
          <a:xfrm>
            <a:off x="2335171" y="1947803"/>
            <a:ext cx="0" cy="190361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44B43C6B-856A-F735-F6AD-A1D88D172028}"/>
              </a:ext>
            </a:extLst>
          </p:cNvPr>
          <p:cNvSpPr/>
          <p:nvPr/>
        </p:nvSpPr>
        <p:spPr>
          <a:xfrm>
            <a:off x="3246542" y="26700"/>
            <a:ext cx="1032654" cy="851924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296C103-D665-8AB6-3B09-566D3BB7F3F9}"/>
              </a:ext>
            </a:extLst>
          </p:cNvPr>
          <p:cNvCxnSpPr>
            <a:cxnSpLocks/>
          </p:cNvCxnSpPr>
          <p:nvPr/>
        </p:nvCxnSpPr>
        <p:spPr>
          <a:xfrm rot="16200000">
            <a:off x="3447761" y="91058"/>
            <a:ext cx="0" cy="288000"/>
          </a:xfrm>
          <a:prstGeom prst="straightConnector1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B1334220-28E2-C9A1-20DB-0960856A01C1}"/>
              </a:ext>
            </a:extLst>
          </p:cNvPr>
          <p:cNvSpPr txBox="1"/>
          <p:nvPr/>
        </p:nvSpPr>
        <p:spPr>
          <a:xfrm>
            <a:off x="3627315" y="27309"/>
            <a:ext cx="859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Connections between </a:t>
            </a: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chapters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D6DB07-7601-5557-6A71-39B2BB89BCB8}"/>
              </a:ext>
            </a:extLst>
          </p:cNvPr>
          <p:cNvCxnSpPr>
            <a:cxnSpLocks/>
          </p:cNvCxnSpPr>
          <p:nvPr/>
        </p:nvCxnSpPr>
        <p:spPr>
          <a:xfrm rot="5400000">
            <a:off x="3447761" y="473913"/>
            <a:ext cx="0" cy="288000"/>
          </a:xfrm>
          <a:prstGeom prst="line">
            <a:avLst/>
          </a:prstGeom>
          <a:ln w="1905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163F56E9-414E-9452-9860-C8D28A72FBE6}"/>
              </a:ext>
            </a:extLst>
          </p:cNvPr>
          <p:cNvSpPr txBox="1"/>
          <p:nvPr/>
        </p:nvSpPr>
        <p:spPr>
          <a:xfrm>
            <a:off x="3626315" y="464000"/>
            <a:ext cx="8599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Information </a:t>
            </a:r>
          </a:p>
          <a:p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flow between chapters</a:t>
            </a:r>
            <a:endParaRPr lang="en-GB" sz="7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5A669CA-93F7-26B4-4327-1BF3D3C31A5A}"/>
              </a:ext>
            </a:extLst>
          </p:cNvPr>
          <p:cNvSpPr txBox="1"/>
          <p:nvPr/>
        </p:nvSpPr>
        <p:spPr>
          <a:xfrm>
            <a:off x="1305583" y="50122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7316CE7-8C2E-BB48-C6B9-2CA089A07966}"/>
              </a:ext>
            </a:extLst>
          </p:cNvPr>
          <p:cNvSpPr txBox="1"/>
          <p:nvPr/>
        </p:nvSpPr>
        <p:spPr>
          <a:xfrm>
            <a:off x="1305583" y="619119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574031C-A47A-178A-A062-EA116F8846DD}"/>
              </a:ext>
            </a:extLst>
          </p:cNvPr>
          <p:cNvSpPr txBox="1"/>
          <p:nvPr/>
        </p:nvSpPr>
        <p:spPr>
          <a:xfrm>
            <a:off x="1305583" y="1146663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3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113BE4A-E9EA-9093-C6C1-3A906173B618}"/>
              </a:ext>
            </a:extLst>
          </p:cNvPr>
          <p:cNvSpPr txBox="1"/>
          <p:nvPr/>
        </p:nvSpPr>
        <p:spPr>
          <a:xfrm>
            <a:off x="1305583" y="1672065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4</a:t>
            </a: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8AF39566-0332-086B-0C44-7819D8974EBD}"/>
              </a:ext>
            </a:extLst>
          </p:cNvPr>
          <p:cNvSpPr txBox="1"/>
          <p:nvPr/>
        </p:nvSpPr>
        <p:spPr>
          <a:xfrm>
            <a:off x="501551" y="2297199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5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FAC45779-73B6-302A-19A8-FAE3737E50E7}"/>
              </a:ext>
            </a:extLst>
          </p:cNvPr>
          <p:cNvSpPr txBox="1"/>
          <p:nvPr/>
        </p:nvSpPr>
        <p:spPr>
          <a:xfrm>
            <a:off x="2064103" y="2302617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6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0FF3C3A6-BA87-1DE0-8CFA-1EB270D68A54}"/>
              </a:ext>
            </a:extLst>
          </p:cNvPr>
          <p:cNvSpPr txBox="1"/>
          <p:nvPr/>
        </p:nvSpPr>
        <p:spPr>
          <a:xfrm>
            <a:off x="3604349" y="2285685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7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9DA24193-322E-D46A-6095-515BAD183A85}"/>
              </a:ext>
            </a:extLst>
          </p:cNvPr>
          <p:cNvSpPr txBox="1"/>
          <p:nvPr/>
        </p:nvSpPr>
        <p:spPr>
          <a:xfrm>
            <a:off x="1377097" y="3939472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8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166EA424-2B97-DBF1-1D22-87CF3A64C146}"/>
              </a:ext>
            </a:extLst>
          </p:cNvPr>
          <p:cNvSpPr txBox="1"/>
          <p:nvPr/>
        </p:nvSpPr>
        <p:spPr>
          <a:xfrm>
            <a:off x="1351448" y="4473633"/>
            <a:ext cx="5373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</a:t>
            </a:r>
            <a:r>
              <a:rPr lang="en-GB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hapter 9</a:t>
            </a:r>
          </a:p>
        </p:txBody>
      </p: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4F6CC630-74F7-00CC-B311-8D4D17E7A697}"/>
              </a:ext>
            </a:extLst>
          </p:cNvPr>
          <p:cNvCxnSpPr>
            <a:cxnSpLocks/>
          </p:cNvCxnSpPr>
          <p:nvPr/>
        </p:nvCxnSpPr>
        <p:spPr>
          <a:xfrm>
            <a:off x="499834" y="3080634"/>
            <a:ext cx="0" cy="3333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54AC9DFC-A95D-FF43-9DA7-3F77067B5B1F}"/>
              </a:ext>
            </a:extLst>
          </p:cNvPr>
          <p:cNvCxnSpPr>
            <a:cxnSpLocks/>
          </p:cNvCxnSpPr>
          <p:nvPr/>
        </p:nvCxnSpPr>
        <p:spPr>
          <a:xfrm>
            <a:off x="497764" y="3413964"/>
            <a:ext cx="362195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536B190C-D802-668A-3A2F-EADAA9B117FB}"/>
              </a:ext>
            </a:extLst>
          </p:cNvPr>
          <p:cNvCxnSpPr>
            <a:cxnSpLocks/>
          </p:cNvCxnSpPr>
          <p:nvPr/>
        </p:nvCxnSpPr>
        <p:spPr>
          <a:xfrm flipH="1">
            <a:off x="4119714" y="3080634"/>
            <a:ext cx="1104" cy="33333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8C6DC7EB-ACC3-93EE-3F85-2D4F9582590D}"/>
              </a:ext>
            </a:extLst>
          </p:cNvPr>
          <p:cNvCxnSpPr>
            <a:cxnSpLocks/>
          </p:cNvCxnSpPr>
          <p:nvPr/>
        </p:nvCxnSpPr>
        <p:spPr>
          <a:xfrm>
            <a:off x="2621936" y="3080634"/>
            <a:ext cx="0" cy="244094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EDAD99B5-F84C-EE59-7063-69CAD2F7AF29}"/>
              </a:ext>
            </a:extLst>
          </p:cNvPr>
          <p:cNvCxnSpPr>
            <a:cxnSpLocks/>
          </p:cNvCxnSpPr>
          <p:nvPr/>
        </p:nvCxnSpPr>
        <p:spPr>
          <a:xfrm>
            <a:off x="2613426" y="3334911"/>
            <a:ext cx="945066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A58CBC7E-E89D-229A-405A-16571F42DD04}"/>
              </a:ext>
            </a:extLst>
          </p:cNvPr>
          <p:cNvCxnSpPr>
            <a:cxnSpLocks/>
          </p:cNvCxnSpPr>
          <p:nvPr/>
        </p:nvCxnSpPr>
        <p:spPr>
          <a:xfrm>
            <a:off x="3558492" y="3080634"/>
            <a:ext cx="1294" cy="254277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type="triangle" w="sm" len="sm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438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82</Words>
  <Application>Microsoft Office PowerPoint</Application>
  <PresentationFormat>Custom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2025-03-10T09:50:03Z</dcterms:created>
  <dcterms:modified xsi:type="dcterms:W3CDTF">2025-06-03T14:33:05Z</dcterms:modified>
</cp:coreProperties>
</file>