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24C"/>
    <a:srgbClr val="8F704A"/>
    <a:srgbClr val="AD5252"/>
    <a:srgbClr val="A35C4F"/>
    <a:srgbClr val="7A8545"/>
    <a:srgbClr val="E07A1A"/>
    <a:srgbClr val="E46A24"/>
    <a:srgbClr val="806266"/>
    <a:srgbClr val="6B5280"/>
    <a:srgbClr val="218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227F6-E635-4722-9CBB-B087EA71400C}" v="131" dt="2025-06-27T04:12:12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2272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A85227F6-E635-4722-9CBB-B087EA71400C}"/>
    <pc:docChg chg="undo custSel modSld">
      <pc:chgData name="Fatima Pillosu" userId="a6295d4dc9e22643" providerId="LiveId" clId="{A85227F6-E635-4722-9CBB-B087EA71400C}" dt="2025-06-27T04:33:02.058" v="3702" actId="20577"/>
      <pc:docMkLst>
        <pc:docMk/>
      </pc:docMkLst>
      <pc:sldChg chg="addSp delSp modSp mod">
        <pc:chgData name="Fatima Pillosu" userId="a6295d4dc9e22643" providerId="LiveId" clId="{A85227F6-E635-4722-9CBB-B087EA71400C}" dt="2025-06-27T04:33:02.058" v="3702" actId="20577"/>
        <pc:sldMkLst>
          <pc:docMk/>
          <pc:sldMk cId="1573992039" sldId="256"/>
        </pc:sldMkLst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2" creationId="{863D7830-3EC5-1488-4779-4B842624939D}"/>
          </ac:spMkLst>
        </pc:spChg>
        <pc:spChg chg="add mod topLvl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3" creationId="{059E6EB5-4540-D3FE-63A3-DC776774CD1C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4" creationId="{83C7FDE0-1BA3-62CC-F083-F09694CE0652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5" creationId="{4EFC1B85-648E-CAD7-0ECC-05BCEEE03C09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6" creationId="{59DDD797-68C3-1C90-2620-46FF73931DAC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7" creationId="{059E6EB5-4540-D3FE-63A3-DC776774CD1C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8" creationId="{83C7FDE0-1BA3-62CC-F083-F09694CE0652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9" creationId="{4EFC1B85-648E-CAD7-0ECC-05BCEEE03C09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0" creationId="{59DDD797-68C3-1C90-2620-46FF73931DAC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0" creationId="{7ED78E03-DDB8-9C4E-DC18-F07659A40AE4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1" creationId="{307BB4E1-82F3-30C4-2FB1-591A624180EF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1" creationId="{A11800D9-3F69-3F1B-27AC-21058F8BAEF3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2" creationId="{0EB5DAC0-7D5E-19E0-EF75-D601AE5E3294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" creationId="{9B7BC31B-AF25-6343-17FE-7E9A8F8B73EB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3" creationId="{964EC952-07EF-AA5F-815E-D6BF5819DB79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5" creationId="{1CC68D49-F510-1250-0884-6934B89FDF60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6" creationId="{79E82BB2-EDBF-8F70-C467-6B1360F9B3A8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7" creationId="{6398BBB5-C5B7-3FA0-2762-675850631296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8" creationId="{D58BBFDB-39D2-B492-5A75-D30A9FDDAEE4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9" creationId="{5D311CA7-86CF-BCEA-D753-BA8F5E405739}"/>
          </ac:spMkLst>
        </pc:spChg>
        <pc:spChg chg="add del mod">
          <ac:chgData name="Fatima Pillosu" userId="a6295d4dc9e22643" providerId="LiveId" clId="{A85227F6-E635-4722-9CBB-B087EA71400C}" dt="2025-06-26T11:20:42.729" v="1373" actId="478"/>
          <ac:spMkLst>
            <pc:docMk/>
            <pc:sldMk cId="1573992039" sldId="256"/>
            <ac:spMk id="19" creationId="{F739D941-DC4E-1F2F-2971-1FDB407ED621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0" creationId="{92A456A9-D2C5-1BFF-A303-EC63655CE9E2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1" creationId="{232B62E0-0E20-E45F-C39A-938186BDFE97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2" creationId="{5CCDFEB2-DEDD-B98F-4585-B9FDB306CC2B}"/>
          </ac:spMkLst>
        </pc:spChg>
        <pc:spChg chg="add del mod">
          <ac:chgData name="Fatima Pillosu" userId="a6295d4dc9e22643" providerId="LiveId" clId="{A85227F6-E635-4722-9CBB-B087EA71400C}" dt="2025-06-26T11:18:57.913" v="1344" actId="478"/>
          <ac:spMkLst>
            <pc:docMk/>
            <pc:sldMk cId="1573992039" sldId="256"/>
            <ac:spMk id="23" creationId="{0009BB9A-4965-5CA2-0D24-38A8F2B62432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3" creationId="{03751C22-A242-E86B-3847-3D57D6286142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4" creationId="{53E99999-4DE4-5B69-7E0E-2A1653AE994A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5" creationId="{7BC080DD-C397-7B8E-8F30-AF291CB4D7D1}"/>
          </ac:spMkLst>
        </pc:spChg>
        <pc:spChg chg="add del mod">
          <ac:chgData name="Fatima Pillosu" userId="a6295d4dc9e22643" providerId="LiveId" clId="{A85227F6-E635-4722-9CBB-B087EA71400C}" dt="2025-06-26T11:19:06.229" v="1349" actId="478"/>
          <ac:spMkLst>
            <pc:docMk/>
            <pc:sldMk cId="1573992039" sldId="256"/>
            <ac:spMk id="25" creationId="{EEF8ED63-38AE-5ECC-6CF8-935BACBD94D4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6" creationId="{05A59FB5-9F58-9C63-9047-279E6FFCE789}"/>
          </ac:spMkLst>
        </pc:spChg>
        <pc:spChg chg="add del mod">
          <ac:chgData name="Fatima Pillosu" userId="a6295d4dc9e22643" providerId="LiveId" clId="{A85227F6-E635-4722-9CBB-B087EA71400C}" dt="2025-06-26T11:19:04.993" v="1348" actId="478"/>
          <ac:spMkLst>
            <pc:docMk/>
            <pc:sldMk cId="1573992039" sldId="256"/>
            <ac:spMk id="26" creationId="{8C43E1E5-FC68-4613-E2D1-8636716DEBA1}"/>
          </ac:spMkLst>
        </pc:spChg>
        <pc:spChg chg="add del mod">
          <ac:chgData name="Fatima Pillosu" userId="a6295d4dc9e22643" providerId="LiveId" clId="{A85227F6-E635-4722-9CBB-B087EA71400C}" dt="2025-06-26T11:18:55.806" v="1343" actId="478"/>
          <ac:spMkLst>
            <pc:docMk/>
            <pc:sldMk cId="1573992039" sldId="256"/>
            <ac:spMk id="27" creationId="{E0138C53-F288-58AA-B185-C0A86AEF611C}"/>
          </ac:spMkLst>
        </pc:spChg>
        <pc:spChg chg="add del mod">
          <ac:chgData name="Fatima Pillosu" userId="a6295d4dc9e22643" providerId="LiveId" clId="{A85227F6-E635-4722-9CBB-B087EA71400C}" dt="2025-06-26T11:19:12.673" v="1352" actId="478"/>
          <ac:spMkLst>
            <pc:docMk/>
            <pc:sldMk cId="1573992039" sldId="256"/>
            <ac:spMk id="28" creationId="{F0FBF02B-3094-AE59-F657-487F2C1AB56A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9" creationId="{39ADF724-054A-8E46-DD52-2246C90DFC3A}"/>
          </ac:spMkLst>
        </pc:spChg>
        <pc:spChg chg="add del mod">
          <ac:chgData name="Fatima Pillosu" userId="a6295d4dc9e22643" providerId="LiveId" clId="{A85227F6-E635-4722-9CBB-B087EA71400C}" dt="2025-06-26T11:18:59.961" v="1346" actId="478"/>
          <ac:spMkLst>
            <pc:docMk/>
            <pc:sldMk cId="1573992039" sldId="256"/>
            <ac:spMk id="29" creationId="{C8B60E46-8A87-97C9-276E-802933470304}"/>
          </ac:spMkLst>
        </pc:spChg>
        <pc:spChg chg="add del mod">
          <ac:chgData name="Fatima Pillosu" userId="a6295d4dc9e22643" providerId="LiveId" clId="{A85227F6-E635-4722-9CBB-B087EA71400C}" dt="2025-06-26T11:19:27.444" v="1356" actId="478"/>
          <ac:spMkLst>
            <pc:docMk/>
            <pc:sldMk cId="1573992039" sldId="256"/>
            <ac:spMk id="30" creationId="{3032D2EA-0507-F628-5251-C0E8167198E0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30" creationId="{DC9381D8-FBE8-EF2C-186C-585B92F63D55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31" creationId="{0C0A4933-29A9-4E6F-A5E9-3E112FEAA5B5}"/>
          </ac:spMkLst>
        </pc:spChg>
        <pc:spChg chg="add del mod">
          <ac:chgData name="Fatima Pillosu" userId="a6295d4dc9e22643" providerId="LiveId" clId="{A85227F6-E635-4722-9CBB-B087EA71400C}" dt="2025-06-26T11:19:14.269" v="1353" actId="478"/>
          <ac:spMkLst>
            <pc:docMk/>
            <pc:sldMk cId="1573992039" sldId="256"/>
            <ac:spMk id="31" creationId="{237F3F25-7067-940A-B03A-08C5534306DD}"/>
          </ac:spMkLst>
        </pc:spChg>
        <pc:spChg chg="add del mod">
          <ac:chgData name="Fatima Pillosu" userId="a6295d4dc9e22643" providerId="LiveId" clId="{A85227F6-E635-4722-9CBB-B087EA71400C}" dt="2025-06-26T11:19:08.357" v="1350" actId="478"/>
          <ac:spMkLst>
            <pc:docMk/>
            <pc:sldMk cId="1573992039" sldId="256"/>
            <ac:spMk id="32" creationId="{1DA83CB3-7DF5-0572-CAAC-BCBC5E1C01F4}"/>
          </ac:spMkLst>
        </pc:spChg>
        <pc:spChg chg="add del mod">
          <ac:chgData name="Fatima Pillosu" userId="a6295d4dc9e22643" providerId="LiveId" clId="{A85227F6-E635-4722-9CBB-B087EA71400C}" dt="2025-06-26T11:20:42.729" v="1373" actId="478"/>
          <ac:spMkLst>
            <pc:docMk/>
            <pc:sldMk cId="1573992039" sldId="256"/>
            <ac:spMk id="33" creationId="{8AA99112-73DB-B4A7-D59E-38E2D03997A7}"/>
          </ac:spMkLst>
        </pc:spChg>
        <pc:spChg chg="add del mod">
          <ac:chgData name="Fatima Pillosu" userId="a6295d4dc9e22643" providerId="LiveId" clId="{A85227F6-E635-4722-9CBB-B087EA71400C}" dt="2025-06-26T11:20:42.729" v="1373" actId="478"/>
          <ac:spMkLst>
            <pc:docMk/>
            <pc:sldMk cId="1573992039" sldId="256"/>
            <ac:spMk id="34" creationId="{0632DD65-EB93-6EA0-027E-4FB6637541F6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34" creationId="{482C5E10-D871-1690-CF36-4B4696024E1C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35" creationId="{5231A32A-2089-9ACA-03E8-6D00CC2EB6AD}"/>
          </ac:spMkLst>
        </pc:spChg>
        <pc:spChg chg="add mod topLvl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36" creationId="{A11800D9-3F69-3F1B-27AC-21058F8BAEF3}"/>
          </ac:spMkLst>
        </pc:spChg>
        <pc:spChg chg="add mod topLvl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37" creationId="{0EB5DAC0-7D5E-19E0-EF75-D601AE5E3294}"/>
          </ac:spMkLst>
        </pc:spChg>
        <pc:spChg chg="add mod topLvl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38" creationId="{964EC952-07EF-AA5F-815E-D6BF5819DB79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40" creationId="{1CC68D49-F510-1250-0884-6934B89FDF60}"/>
          </ac:spMkLst>
        </pc:spChg>
        <pc:spChg chg="add del mod">
          <ac:chgData name="Fatima Pillosu" userId="a6295d4dc9e22643" providerId="LiveId" clId="{A85227F6-E635-4722-9CBB-B087EA71400C}" dt="2025-06-26T11:14:26.300" v="1297" actId="478"/>
          <ac:spMkLst>
            <pc:docMk/>
            <pc:sldMk cId="1573992039" sldId="256"/>
            <ac:spMk id="41" creationId="{79E82BB2-EDBF-8F70-C467-6B1360F9B3A8}"/>
          </ac:spMkLst>
        </pc:spChg>
        <pc:spChg chg="add mod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42" creationId="{6398BBB5-C5B7-3FA0-2762-675850631296}"/>
          </ac:spMkLst>
        </pc:spChg>
        <pc:spChg chg="add mod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43" creationId="{D58BBFDB-39D2-B492-5A75-D30A9FDDAEE4}"/>
          </ac:spMkLst>
        </pc:spChg>
        <pc:spChg chg="add del mod">
          <ac:chgData name="Fatima Pillosu" userId="a6295d4dc9e22643" providerId="LiveId" clId="{A85227F6-E635-4722-9CBB-B087EA71400C}" dt="2025-06-26T11:30:15.340" v="1744" actId="478"/>
          <ac:spMkLst>
            <pc:docMk/>
            <pc:sldMk cId="1573992039" sldId="256"/>
            <ac:spMk id="44" creationId="{5D311CA7-86CF-BCEA-D753-BA8F5E405739}"/>
          </ac:spMkLst>
        </pc:spChg>
        <pc:spChg chg="add del mod">
          <ac:chgData name="Fatima Pillosu" userId="a6295d4dc9e22643" providerId="LiveId" clId="{A85227F6-E635-4722-9CBB-B087EA71400C}" dt="2025-06-26T11:30:15.340" v="1744" actId="478"/>
          <ac:spMkLst>
            <pc:docMk/>
            <pc:sldMk cId="1573992039" sldId="256"/>
            <ac:spMk id="45" creationId="{92A456A9-D2C5-1BFF-A303-EC63655CE9E2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46" creationId="{232B62E0-0E20-E45F-C39A-938186BDFE97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47" creationId="{5CCDFEB2-DEDD-B98F-4585-B9FDB306CC2B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48" creationId="{9D4C28E0-97DE-3DC8-9344-F610BE62157D}"/>
          </ac:spMkLst>
        </pc:spChg>
        <pc:spChg chg="add del mod">
          <ac:chgData name="Fatima Pillosu" userId="a6295d4dc9e22643" providerId="LiveId" clId="{A85227F6-E635-4722-9CBB-B087EA71400C}" dt="2025-06-26T11:20:42.729" v="1373" actId="478"/>
          <ac:spMkLst>
            <pc:docMk/>
            <pc:sldMk cId="1573992039" sldId="256"/>
            <ac:spMk id="48" creationId="{C8AF62D4-FE8C-065A-587A-40F262669B0E}"/>
          </ac:spMkLst>
        </pc:spChg>
        <pc:spChg chg="add del mod">
          <ac:chgData name="Fatima Pillosu" userId="a6295d4dc9e22643" providerId="LiveId" clId="{A85227F6-E635-4722-9CBB-B087EA71400C}" dt="2025-06-26T11:20:42.729" v="1373" actId="478"/>
          <ac:spMkLst>
            <pc:docMk/>
            <pc:sldMk cId="1573992039" sldId="256"/>
            <ac:spMk id="49" creationId="{04C6605D-25CA-5D9C-5A8D-4A7F6E4FD984}"/>
          </ac:spMkLst>
        </pc:spChg>
        <pc:spChg chg="add del mod">
          <ac:chgData name="Fatima Pillosu" userId="a6295d4dc9e22643" providerId="LiveId" clId="{A85227F6-E635-4722-9CBB-B087EA71400C}" dt="2025-06-26T11:20:42.729" v="1373" actId="478"/>
          <ac:spMkLst>
            <pc:docMk/>
            <pc:sldMk cId="1573992039" sldId="256"/>
            <ac:spMk id="50" creationId="{07B846F3-74D2-4E98-4E1A-EEDAFBA2FB1F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51" creationId="{3CDA144B-1F01-F0CC-A493-5631BE7BE96B}"/>
          </ac:spMkLst>
        </pc:spChg>
        <pc:spChg chg="add del mod">
          <ac:chgData name="Fatima Pillosu" userId="a6295d4dc9e22643" providerId="LiveId" clId="{A85227F6-E635-4722-9CBB-B087EA71400C}" dt="2025-06-26T11:19:02.993" v="1347" actId="478"/>
          <ac:spMkLst>
            <pc:docMk/>
            <pc:sldMk cId="1573992039" sldId="256"/>
            <ac:spMk id="52" creationId="{7DA88FF3-BB7B-6205-60A2-5687090D50BD}"/>
          </ac:spMkLst>
        </pc:spChg>
        <pc:spChg chg="add del mod">
          <ac:chgData name="Fatima Pillosu" userId="a6295d4dc9e22643" providerId="LiveId" clId="{A85227F6-E635-4722-9CBB-B087EA71400C}" dt="2025-06-26T11:19:10.469" v="1351" actId="478"/>
          <ac:spMkLst>
            <pc:docMk/>
            <pc:sldMk cId="1573992039" sldId="256"/>
            <ac:spMk id="53" creationId="{14E7C3E6-3B8E-8238-C10B-BBDA89CCBC50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53" creationId="{D0B60395-29A9-5583-BABB-33B236329A61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55" creationId="{BE8CA2C2-9A67-A315-55CF-D3B76C5B4ABF}"/>
          </ac:spMkLst>
        </pc:spChg>
        <pc:spChg chg="add del mod or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57" creationId="{5E7D516C-6098-CA78-A68A-A60E91A03B8B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58" creationId="{16D7E8D5-094D-0801-2477-66BD27467E33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58" creationId="{C700B7F9-A72E-559F-D17A-BFCCF191350D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60" creationId="{2806A400-C100-A7CD-C682-9F752EF41C58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61" creationId="{88FD4609-03C7-48B1-EA84-375FFFEDBE06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62" creationId="{4C39D33D-2B26-F2D6-F8F4-09E6518093E9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63" creationId="{03751C22-A242-E86B-3847-3D57D6286142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64" creationId="{53E99999-4DE4-5B69-7E0E-2A1653AE994A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65" creationId="{7BC080DD-C397-7B8E-8F30-AF291CB4D7D1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66" creationId="{05A59FB5-9F58-9C63-9047-279E6FFCE789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67" creationId="{BA6B5728-94FF-1C7C-CD97-4D776F6436FF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67" creationId="{F4E1EB47-FB49-B221-8F40-6FAAC8188E34}"/>
          </ac:spMkLst>
        </pc:spChg>
        <pc:spChg chg="add mod">
          <ac:chgData name="Fatima Pillosu" userId="a6295d4dc9e22643" providerId="LiveId" clId="{A85227F6-E635-4722-9CBB-B087EA71400C}" dt="2025-06-26T11:29:11.006" v="1665" actId="571"/>
          <ac:spMkLst>
            <pc:docMk/>
            <pc:sldMk cId="1573992039" sldId="256"/>
            <ac:spMk id="68" creationId="{09A492D4-5F88-642E-F966-2902D418FBCD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68" creationId="{1BD78840-0564-22E5-B26D-C7ADAF54B12C}"/>
          </ac:spMkLst>
        </pc:spChg>
        <pc:spChg chg="add mod">
          <ac:chgData name="Fatima Pillosu" userId="a6295d4dc9e22643" providerId="LiveId" clId="{A85227F6-E635-4722-9CBB-B087EA71400C}" dt="2025-06-26T11:29:11.006" v="1665" actId="571"/>
          <ac:spMkLst>
            <pc:docMk/>
            <pc:sldMk cId="1573992039" sldId="256"/>
            <ac:spMk id="69" creationId="{8BE196BE-5C79-6706-D36D-ACFF24A6AC6C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69" creationId="{A9247617-4953-BE67-FB86-8B8661D3D465}"/>
          </ac:spMkLst>
        </pc:spChg>
        <pc:spChg chg="add del mod">
          <ac:chgData name="Fatima Pillosu" userId="a6295d4dc9e22643" providerId="LiveId" clId="{A85227F6-E635-4722-9CBB-B087EA71400C}" dt="2025-06-26T11:30:15.340" v="1744" actId="478"/>
          <ac:spMkLst>
            <pc:docMk/>
            <pc:sldMk cId="1573992039" sldId="256"/>
            <ac:spMk id="70" creationId="{33736A84-7293-AB26-E476-27D787C72C95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70" creationId="{B1940D53-3C6E-6D27-9506-1D87AA4FEE77}"/>
          </ac:spMkLst>
        </pc:spChg>
        <pc:spChg chg="add mod topLvl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71" creationId="{C10D4363-0ACF-905C-8B81-8DD86D3AEA90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71" creationId="{D1E0E47A-DAA8-714D-C8A3-BA89D98B7BCF}"/>
          </ac:spMkLst>
        </pc:spChg>
        <pc:spChg chg="add mod topLvl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72" creationId="{93B456C6-CC24-93CB-C4C5-CED60A17A518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72" creationId="{D4A499F2-3420-098E-60B9-2B0BAC6336D7}"/>
          </ac:spMkLst>
        </pc:spChg>
        <pc:spChg chg="add mod topLvl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73" creationId="{6C660C77-D465-82E3-BFA2-7CB49265F32B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73" creationId="{886A253C-800A-4473-19A4-5EC96B3D6DA8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74" creationId="{45D0985C-F9DF-B9B3-B1C7-2B26D82A8FD5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75" creationId="{31526C8F-65EA-4AE2-A6F7-E27D64A802EA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75" creationId="{E76FE3AE-8E8A-4CE2-EAC5-7F4BDE7DABE3}"/>
          </ac:spMkLst>
        </pc:spChg>
        <pc:spChg chg="add del mod">
          <ac:chgData name="Fatima Pillosu" userId="a6295d4dc9e22643" providerId="LiveId" clId="{A85227F6-E635-4722-9CBB-B087EA71400C}" dt="2025-06-26T11:14:26.300" v="1297" actId="478"/>
          <ac:spMkLst>
            <pc:docMk/>
            <pc:sldMk cId="1573992039" sldId="256"/>
            <ac:spMk id="78" creationId="{39ADF724-054A-8E46-DD52-2246C90DFC3A}"/>
          </ac:spMkLst>
        </pc:spChg>
        <pc:spChg chg="add del mod">
          <ac:chgData name="Fatima Pillosu" userId="a6295d4dc9e22643" providerId="LiveId" clId="{A85227F6-E635-4722-9CBB-B087EA71400C}" dt="2025-06-26T11:14:26.300" v="1297" actId="478"/>
          <ac:spMkLst>
            <pc:docMk/>
            <pc:sldMk cId="1573992039" sldId="256"/>
            <ac:spMk id="79" creationId="{DC9381D8-FBE8-EF2C-186C-585B92F63D55}"/>
          </ac:spMkLst>
        </pc:spChg>
        <pc:spChg chg="add del mod">
          <ac:chgData name="Fatima Pillosu" userId="a6295d4dc9e22643" providerId="LiveId" clId="{A85227F6-E635-4722-9CBB-B087EA71400C}" dt="2025-06-26T11:14:26.300" v="1297" actId="478"/>
          <ac:spMkLst>
            <pc:docMk/>
            <pc:sldMk cId="1573992039" sldId="256"/>
            <ac:spMk id="80" creationId="{0C0A4933-29A9-4E6F-A5E9-3E112FEAA5B5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83" creationId="{482C5E10-D871-1690-CF36-4B4696024E1C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84" creationId="{5231A32A-2089-9ACA-03E8-6D00CC2EB6AD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88" creationId="{D0B60395-29A9-5583-BABB-33B236329A61}"/>
          </ac:spMkLst>
        </pc:spChg>
        <pc:spChg chg="add del mod or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90" creationId="{BE8CA2C2-9A67-A315-55CF-D3B76C5B4ABF}"/>
          </ac:spMkLst>
        </pc:spChg>
        <pc:spChg chg="add del mod or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91" creationId="{16D7E8D5-094D-0801-2477-66BD27467E33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92" creationId="{88FD4609-03C7-48B1-EA84-375FFFEDBE06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93" creationId="{96D58A4E-7442-ED25-8A6F-94BCDAD2BE77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93" creationId="{ADEEF2B1-EBC8-9F1F-6B1F-DD1E6A4ADDB0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94" creationId="{363B1D69-3984-324E-E77B-53EA427CB5CE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94" creationId="{CDB02FB9-7686-55B5-2237-CE34FE7138F4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95" creationId="{46D0ECA8-85B8-E90C-49F2-397804DCB184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95" creationId="{F1CE41FF-7B22-BB87-5437-9C5A6D9C40EA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96" creationId="{4C39D33D-2B26-F2D6-F8F4-09E6518093E9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97" creationId="{863D7830-3EC5-1488-4779-4B842624939D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98" creationId="{F4E1EB47-FB49-B221-8F40-6FAAC8188E34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99" creationId="{1BD78840-0564-22E5-B26D-C7ADAF54B12C}"/>
          </ac:spMkLst>
        </pc:spChg>
        <pc:spChg chg="add del mod">
          <ac:chgData name="Fatima Pillosu" userId="a6295d4dc9e22643" providerId="LiveId" clId="{A85227F6-E635-4722-9CBB-B087EA71400C}" dt="2025-06-26T08:54:49.023" v="2" actId="478"/>
          <ac:spMkLst>
            <pc:docMk/>
            <pc:sldMk cId="1573992039" sldId="256"/>
            <ac:spMk id="100" creationId="{A9247617-4953-BE67-FB86-8B8661D3D465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00" creationId="{B772A2C4-66CD-EE7C-FE95-2431A10770CB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01" creationId="{1B78CC36-883D-5957-AD5C-423198EA1845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01" creationId="{E6969D09-737F-5307-2866-3F45F87907E2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02" creationId="{E1F6673A-1B0C-E424-8F99-86B139BD4918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02" creationId="{ED0D4DC2-2385-20D3-9334-BE877BB965D8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03" creationId="{96F026C8-56ED-4771-DB50-F510F270D92E}"/>
          </ac:spMkLst>
        </pc:spChg>
        <pc:spChg chg="add del mod">
          <ac:chgData name="Fatima Pillosu" userId="a6295d4dc9e22643" providerId="LiveId" clId="{A85227F6-E635-4722-9CBB-B087EA71400C}" dt="2025-06-26T08:54:50.048" v="3" actId="478"/>
          <ac:spMkLst>
            <pc:docMk/>
            <pc:sldMk cId="1573992039" sldId="256"/>
            <ac:spMk id="103" creationId="{B1940D53-3C6E-6D27-9506-1D87AA4FEE77}"/>
          </ac:spMkLst>
        </pc:spChg>
        <pc:spChg chg="add del mod">
          <ac:chgData name="Fatima Pillosu" userId="a6295d4dc9e22643" providerId="LiveId" clId="{A85227F6-E635-4722-9CBB-B087EA71400C}" dt="2025-06-26T11:26:47.214" v="1626" actId="478"/>
          <ac:spMkLst>
            <pc:docMk/>
            <pc:sldMk cId="1573992039" sldId="256"/>
            <ac:spMk id="104" creationId="{D1E0E47A-DAA8-714D-C8A3-BA89D98B7BCF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05" creationId="{7160EB10-8701-2F92-B2E3-BD9975B33EAB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05" creationId="{A8357058-D8FE-F8E8-AC6C-3574CCD86732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06" creationId="{504DB643-1FC9-7F34-B3CC-CAE5D8E7789B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06" creationId="{56FD7EB3-3F3E-4B23-062B-E947A8CB560D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07" creationId="{D4A499F2-3420-098E-60B9-2B0BAC6336D7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08" creationId="{4ABA71F5-F7CE-E653-5451-1F27E1EA51A4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08" creationId="{E0CA5931-966A-D760-4569-02A6D25FA966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09" creationId="{65533EAA-5F83-EA70-6747-5F625123CB00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10" creationId="{545E5C43-F926-13EA-70BE-CA710E33D019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10" creationId="{AC17CAFE-EFF8-B8C1-FF06-A6FE89A0EB1A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11" creationId="{2D87FE8A-4BD4-D2C0-4981-4C00E52C4C21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11" creationId="{E42F7212-E6A9-1EFC-94D5-C710FFB481C7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12" creationId="{886A253C-800A-4473-19A4-5EC96B3D6DA8}"/>
          </ac:spMkLst>
        </pc:spChg>
        <pc:spChg chg="add del mod">
          <ac:chgData name="Fatima Pillosu" userId="a6295d4dc9e22643" providerId="LiveId" clId="{A85227F6-E635-4722-9CBB-B087EA71400C}" dt="2025-06-26T11:26:50.766" v="1627" actId="478"/>
          <ac:spMkLst>
            <pc:docMk/>
            <pc:sldMk cId="1573992039" sldId="256"/>
            <ac:spMk id="113" creationId="{45D0985C-F9DF-B9B3-B1C7-2B26D82A8FD5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14" creationId="{31526C8F-65EA-4AE2-A6F7-E27D64A802EA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15" creationId="{ADEEF2B1-EBC8-9F1F-6B1F-DD1E6A4ADDB0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16" creationId="{CDB02FB9-7686-55B5-2237-CE34FE7138F4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18" creationId="{F1CE41FF-7B22-BB87-5437-9C5A6D9C40EA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19" creationId="{3CDA144B-1F01-F0CC-A493-5631BE7BE96B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0" creationId="{9D4C28E0-97DE-3DC8-9344-F610BE62157D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2" creationId="{2806A400-C100-A7CD-C682-9F752EF41C58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4" creationId="{1B78CC36-883D-5957-AD5C-423198EA1845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5" creationId="{E1F6673A-1B0C-E424-8F99-86B139BD4918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6" creationId="{7160EB10-8701-2F92-B2E3-BD9975B33EAB}"/>
          </ac:spMkLst>
        </pc:spChg>
        <pc:spChg chg="add del mod">
          <ac:chgData name="Fatima Pillosu" userId="a6295d4dc9e22643" providerId="LiveId" clId="{A85227F6-E635-4722-9CBB-B087EA71400C}" dt="2025-06-26T10:58:39.634" v="1130" actId="478"/>
          <ac:spMkLst>
            <pc:docMk/>
            <pc:sldMk cId="1573992039" sldId="256"/>
            <ac:spMk id="127" creationId="{504DB643-1FC9-7F34-B3CC-CAE5D8E7789B}"/>
          </ac:spMkLst>
        </pc:spChg>
        <pc:spChg chg="add del mod or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8" creationId="{4ABA71F5-F7CE-E653-5451-1F27E1EA51A4}"/>
          </ac:spMkLst>
        </pc:spChg>
        <pc:spChg chg="add del mod or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9" creationId="{65533EAA-5F83-EA70-6747-5F625123CB00}"/>
          </ac:spMkLst>
        </pc:spChg>
        <pc:spChg chg="add del mod or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30" creationId="{545E5C43-F926-13EA-70BE-CA710E33D019}"/>
          </ac:spMkLst>
        </pc:spChg>
        <pc:spChg chg="add del mod or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31" creationId="{2D87FE8A-4BD4-D2C0-4981-4C00E52C4C21}"/>
          </ac:spMkLst>
        </pc:spChg>
        <pc:spChg chg="add del mod">
          <ac:chgData name="Fatima Pillosu" userId="a6295d4dc9e22643" providerId="LiveId" clId="{A85227F6-E635-4722-9CBB-B087EA71400C}" dt="2025-06-26T08:56:12.540" v="14" actId="478"/>
          <ac:spMkLst>
            <pc:docMk/>
            <pc:sldMk cId="1573992039" sldId="256"/>
            <ac:spMk id="132" creationId="{4BEAE5B6-C80E-C869-852E-7CC4EA83C6CE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32" creationId="{F73B2298-566F-17F5-6834-2C048F2E93A7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33" creationId="{D3366FF0-8E44-C698-E724-6B8BA1464CE4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34" creationId="{871F6875-B35B-38C5-3426-33D516CADAB5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35" creationId="{843DCFB4-D832-CE14-33FD-22FE10682A05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36" creationId="{1ACBC9A4-96CE-2145-4C13-43843EED1EEE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37" creationId="{5CCEEB50-0EB3-291D-2911-B86403C69D4E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38" creationId="{51ADEC5E-91B6-08C3-C3CE-560451EF576C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41" creationId="{C1C6791D-9C09-0D42-DF3C-FE39A2F971F6}"/>
          </ac:spMkLst>
        </pc:spChg>
        <pc:spChg chg="add del mod">
          <ac:chgData name="Fatima Pillosu" userId="a6295d4dc9e22643" providerId="LiveId" clId="{A85227F6-E635-4722-9CBB-B087EA71400C}" dt="2025-06-26T09:18:59.728" v="604" actId="478"/>
          <ac:spMkLst>
            <pc:docMk/>
            <pc:sldMk cId="1573992039" sldId="256"/>
            <ac:spMk id="142" creationId="{0898368A-C5CB-79A7-CA17-18D6EEF57335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42" creationId="{C08C8C38-BAAC-7F12-7174-DD18CD69B12E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43" creationId="{DD906E7D-FF64-09FE-65EF-837BDD47046A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44" creationId="{CDF5D99F-239B-7286-E705-43476984C1FD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45" creationId="{A09387BF-360E-1373-B4E2-484CDF5B6943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46" creationId="{FEE84F7D-562E-3E17-3F19-517232627412}"/>
          </ac:spMkLst>
        </pc:spChg>
        <pc:spChg chg="add del mod">
          <ac:chgData name="Fatima Pillosu" userId="a6295d4dc9e22643" providerId="LiveId" clId="{A85227F6-E635-4722-9CBB-B087EA71400C}" dt="2025-06-26T09:21:04.254" v="621" actId="478"/>
          <ac:spMkLst>
            <pc:docMk/>
            <pc:sldMk cId="1573992039" sldId="256"/>
            <ac:spMk id="147" creationId="{C3DA07A3-C562-473D-A4C6-4FCA5697B507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48" creationId="{F3106249-1C45-1C12-2453-07133FF1CD86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49" creationId="{E3F5F678-30B9-E5A6-EDA8-349820A25D9E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50" creationId="{7389ADD5-D4CA-C101-4206-FCF0DD132F28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51" creationId="{110384B6-88B5-1A2E-BE70-52AC20C6D592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52" creationId="{79E27258-CE5A-DC1D-BF54-06182E723B41}"/>
          </ac:spMkLst>
        </pc:spChg>
        <pc:spChg chg="mod">
          <ac:chgData name="Fatima Pillosu" userId="a6295d4dc9e22643" providerId="LiveId" clId="{A85227F6-E635-4722-9CBB-B087EA71400C}" dt="2025-06-26T11:33:18.193" v="1807"/>
          <ac:spMkLst>
            <pc:docMk/>
            <pc:sldMk cId="1573992039" sldId="256"/>
            <ac:spMk id="155" creationId="{52D11C8D-2E4E-83AD-00BD-8A2F9D5BC0E5}"/>
          </ac:spMkLst>
        </pc:spChg>
        <pc:spChg chg="mod">
          <ac:chgData name="Fatima Pillosu" userId="a6295d4dc9e22643" providerId="LiveId" clId="{A85227F6-E635-4722-9CBB-B087EA71400C}" dt="2025-06-26T11:33:18.193" v="1807"/>
          <ac:spMkLst>
            <pc:docMk/>
            <pc:sldMk cId="1573992039" sldId="256"/>
            <ac:spMk id="156" creationId="{9A3646CE-C3CC-0C9F-EEC1-E360A62743A9}"/>
          </ac:spMkLst>
        </pc:spChg>
        <pc:spChg chg="mod">
          <ac:chgData name="Fatima Pillosu" userId="a6295d4dc9e22643" providerId="LiveId" clId="{A85227F6-E635-4722-9CBB-B087EA71400C}" dt="2025-06-26T11:33:18.193" v="1807"/>
          <ac:spMkLst>
            <pc:docMk/>
            <pc:sldMk cId="1573992039" sldId="256"/>
            <ac:spMk id="157" creationId="{D022C925-ED84-C445-E19D-8A6F08170CA2}"/>
          </ac:spMkLst>
        </pc:spChg>
        <pc:spChg chg="mod">
          <ac:chgData name="Fatima Pillosu" userId="a6295d4dc9e22643" providerId="LiveId" clId="{A85227F6-E635-4722-9CBB-B087EA71400C}" dt="2025-06-26T11:33:18.193" v="1807"/>
          <ac:spMkLst>
            <pc:docMk/>
            <pc:sldMk cId="1573992039" sldId="256"/>
            <ac:spMk id="158" creationId="{67E2619D-6E51-E9C4-2EF6-344EB9868BD3}"/>
          </ac:spMkLst>
        </pc:spChg>
        <pc:spChg chg="mod">
          <ac:chgData name="Fatima Pillosu" userId="a6295d4dc9e22643" providerId="LiveId" clId="{A85227F6-E635-4722-9CBB-B087EA71400C}" dt="2025-06-26T11:33:18.193" v="1807"/>
          <ac:spMkLst>
            <pc:docMk/>
            <pc:sldMk cId="1573992039" sldId="256"/>
            <ac:spMk id="160" creationId="{CB84005D-6D35-AB2F-55EB-4DA3D50E0454}"/>
          </ac:spMkLst>
        </pc:spChg>
        <pc:spChg chg="mod">
          <ac:chgData name="Fatima Pillosu" userId="a6295d4dc9e22643" providerId="LiveId" clId="{A85227F6-E635-4722-9CBB-B087EA71400C}" dt="2025-06-26T11:33:18.193" v="1807"/>
          <ac:spMkLst>
            <pc:docMk/>
            <pc:sldMk cId="1573992039" sldId="256"/>
            <ac:spMk id="161" creationId="{FC18C2A7-87DB-0510-D2E1-559F9A2B093E}"/>
          </ac:spMkLst>
        </pc:spChg>
        <pc:spChg chg="mod">
          <ac:chgData name="Fatima Pillosu" userId="a6295d4dc9e22643" providerId="LiveId" clId="{A85227F6-E635-4722-9CBB-B087EA71400C}" dt="2025-06-26T11:33:18.193" v="1807"/>
          <ac:spMkLst>
            <pc:docMk/>
            <pc:sldMk cId="1573992039" sldId="256"/>
            <ac:spMk id="162" creationId="{C5F7E2F7-282E-9BB5-EC13-596B3A8C0732}"/>
          </ac:spMkLst>
        </pc:spChg>
        <pc:spChg chg="mod">
          <ac:chgData name="Fatima Pillosu" userId="a6295d4dc9e22643" providerId="LiveId" clId="{A85227F6-E635-4722-9CBB-B087EA71400C}" dt="2025-06-26T11:33:18.804" v="1808"/>
          <ac:spMkLst>
            <pc:docMk/>
            <pc:sldMk cId="1573992039" sldId="256"/>
            <ac:spMk id="164" creationId="{AE67C83D-A40D-512A-2F83-73BD093605F6}"/>
          </ac:spMkLst>
        </pc:spChg>
        <pc:spChg chg="mod">
          <ac:chgData name="Fatima Pillosu" userId="a6295d4dc9e22643" providerId="LiveId" clId="{A85227F6-E635-4722-9CBB-B087EA71400C}" dt="2025-06-26T11:33:18.804" v="1808"/>
          <ac:spMkLst>
            <pc:docMk/>
            <pc:sldMk cId="1573992039" sldId="256"/>
            <ac:spMk id="165" creationId="{8EEC4B90-DAEC-0803-7ECF-005353B47BC4}"/>
          </ac:spMkLst>
        </pc:spChg>
        <pc:spChg chg="mod">
          <ac:chgData name="Fatima Pillosu" userId="a6295d4dc9e22643" providerId="LiveId" clId="{A85227F6-E635-4722-9CBB-B087EA71400C}" dt="2025-06-26T11:33:18.804" v="1808"/>
          <ac:spMkLst>
            <pc:docMk/>
            <pc:sldMk cId="1573992039" sldId="256"/>
            <ac:spMk id="166" creationId="{54DA73F0-F44D-DF32-1DC4-2EFA62587183}"/>
          </ac:spMkLst>
        </pc:spChg>
        <pc:spChg chg="mod">
          <ac:chgData name="Fatima Pillosu" userId="a6295d4dc9e22643" providerId="LiveId" clId="{A85227F6-E635-4722-9CBB-B087EA71400C}" dt="2025-06-26T11:33:18.804" v="1808"/>
          <ac:spMkLst>
            <pc:docMk/>
            <pc:sldMk cId="1573992039" sldId="256"/>
            <ac:spMk id="167" creationId="{470A26B4-BCC6-02ED-45E1-3AEB3BEE2B71}"/>
          </ac:spMkLst>
        </pc:spChg>
        <pc:spChg chg="mod">
          <ac:chgData name="Fatima Pillosu" userId="a6295d4dc9e22643" providerId="LiveId" clId="{A85227F6-E635-4722-9CBB-B087EA71400C}" dt="2025-06-26T11:33:18.804" v="1808"/>
          <ac:spMkLst>
            <pc:docMk/>
            <pc:sldMk cId="1573992039" sldId="256"/>
            <ac:spMk id="169" creationId="{DCD2A4D9-5DF7-903C-DC63-3DAD984ACA74}"/>
          </ac:spMkLst>
        </pc:spChg>
        <pc:spChg chg="mod">
          <ac:chgData name="Fatima Pillosu" userId="a6295d4dc9e22643" providerId="LiveId" clId="{A85227F6-E635-4722-9CBB-B087EA71400C}" dt="2025-06-26T11:33:18.804" v="1808"/>
          <ac:spMkLst>
            <pc:docMk/>
            <pc:sldMk cId="1573992039" sldId="256"/>
            <ac:spMk id="170" creationId="{C5D2B9C6-2912-BD12-4073-C126794F5AF5}"/>
          </ac:spMkLst>
        </pc:spChg>
        <pc:spChg chg="mod">
          <ac:chgData name="Fatima Pillosu" userId="a6295d4dc9e22643" providerId="LiveId" clId="{A85227F6-E635-4722-9CBB-B087EA71400C}" dt="2025-06-26T11:33:18.804" v="1808"/>
          <ac:spMkLst>
            <pc:docMk/>
            <pc:sldMk cId="1573992039" sldId="256"/>
            <ac:spMk id="171" creationId="{2CE572F4-512F-7D85-0A72-46528B324A6B}"/>
          </ac:spMkLst>
        </pc:spChg>
        <pc:spChg chg="mod">
          <ac:chgData name="Fatima Pillosu" userId="a6295d4dc9e22643" providerId="LiveId" clId="{A85227F6-E635-4722-9CBB-B087EA71400C}" dt="2025-06-26T11:33:19.431" v="1809"/>
          <ac:spMkLst>
            <pc:docMk/>
            <pc:sldMk cId="1573992039" sldId="256"/>
            <ac:spMk id="173" creationId="{9765D3EF-1BEB-EA14-95CD-B3134490E525}"/>
          </ac:spMkLst>
        </pc:spChg>
        <pc:spChg chg="mod">
          <ac:chgData name="Fatima Pillosu" userId="a6295d4dc9e22643" providerId="LiveId" clId="{A85227F6-E635-4722-9CBB-B087EA71400C}" dt="2025-06-26T11:33:19.431" v="1809"/>
          <ac:spMkLst>
            <pc:docMk/>
            <pc:sldMk cId="1573992039" sldId="256"/>
            <ac:spMk id="174" creationId="{811291CD-E0FF-1A66-994D-69670DA310FB}"/>
          </ac:spMkLst>
        </pc:spChg>
        <pc:spChg chg="mod">
          <ac:chgData name="Fatima Pillosu" userId="a6295d4dc9e22643" providerId="LiveId" clId="{A85227F6-E635-4722-9CBB-B087EA71400C}" dt="2025-06-26T11:33:19.431" v="1809"/>
          <ac:spMkLst>
            <pc:docMk/>
            <pc:sldMk cId="1573992039" sldId="256"/>
            <ac:spMk id="175" creationId="{54358B76-B6F0-FEB3-EC52-A78383EF172E}"/>
          </ac:spMkLst>
        </pc:spChg>
        <pc:spChg chg="mod">
          <ac:chgData name="Fatima Pillosu" userId="a6295d4dc9e22643" providerId="LiveId" clId="{A85227F6-E635-4722-9CBB-B087EA71400C}" dt="2025-06-26T11:33:19.431" v="1809"/>
          <ac:spMkLst>
            <pc:docMk/>
            <pc:sldMk cId="1573992039" sldId="256"/>
            <ac:spMk id="176" creationId="{897F9DDD-5F04-1C5E-4042-91B145055A79}"/>
          </ac:spMkLst>
        </pc:spChg>
        <pc:spChg chg="mod">
          <ac:chgData name="Fatima Pillosu" userId="a6295d4dc9e22643" providerId="LiveId" clId="{A85227F6-E635-4722-9CBB-B087EA71400C}" dt="2025-06-26T11:33:19.431" v="1809"/>
          <ac:spMkLst>
            <pc:docMk/>
            <pc:sldMk cId="1573992039" sldId="256"/>
            <ac:spMk id="178" creationId="{A61F4CF4-2531-F2F0-0232-72466DF1C04D}"/>
          </ac:spMkLst>
        </pc:spChg>
        <pc:spChg chg="mod">
          <ac:chgData name="Fatima Pillosu" userId="a6295d4dc9e22643" providerId="LiveId" clId="{A85227F6-E635-4722-9CBB-B087EA71400C}" dt="2025-06-26T11:33:19.431" v="1809"/>
          <ac:spMkLst>
            <pc:docMk/>
            <pc:sldMk cId="1573992039" sldId="256"/>
            <ac:spMk id="179" creationId="{D79BC90C-9C4C-218B-9960-A4D6C2C1307B}"/>
          </ac:spMkLst>
        </pc:spChg>
        <pc:spChg chg="mod">
          <ac:chgData name="Fatima Pillosu" userId="a6295d4dc9e22643" providerId="LiveId" clId="{A85227F6-E635-4722-9CBB-B087EA71400C}" dt="2025-06-26T11:33:19.431" v="1809"/>
          <ac:spMkLst>
            <pc:docMk/>
            <pc:sldMk cId="1573992039" sldId="256"/>
            <ac:spMk id="180" creationId="{D04A1125-AA12-D817-447E-E6200436E552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82" creationId="{A35D72AE-7D12-DFE4-119D-FCB9A51CC78D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83" creationId="{76596031-2EAB-1DF0-8872-FFE7C07A457F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84" creationId="{285EF75D-E981-49A2-70E6-980492D5E9C3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85" creationId="{7A988406-07D2-2859-8474-822551F87447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87" creationId="{2C1EE4BD-553B-6DC2-E37C-7FCE73588CD2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88" creationId="{0200E6DA-594E-58C9-90BC-B8DACEE132A9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89" creationId="{CEE3C068-5DF9-603B-698B-9644876F996A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91" creationId="{00F7B662-7673-F0B7-6848-CEE70EFB0967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92" creationId="{F8941F3B-B86B-5E99-AAB2-2436F8F268D1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93" creationId="{14AD38B2-A097-2BA0-AC63-0800B08CA416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94" creationId="{64B8928A-442D-0299-792F-453DA9BA34CA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96" creationId="{4B777872-5062-4B44-296E-4EBE2A74F765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97" creationId="{3865E585-40F4-E5BF-7B93-1A2716E27DCA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98" creationId="{60E0559B-2008-985F-3750-37FD19E38A9C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0" creationId="{8B33E8CA-1389-4024-EBAD-AEE5C41D4FB6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1" creationId="{90134ABC-D37E-5461-AC03-68FC17D006ED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2" creationId="{1355FCA4-8E75-007C-1AE9-709D5D46EAB4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3" creationId="{F86A950B-1F27-A4F5-DD05-D28FE2E8AA5C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5" creationId="{22B6046F-4833-9327-CDE3-595B7F2A8A98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6" creationId="{5743F2DE-E443-B3EA-E256-8EE75DB32087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7" creationId="{E1712E31-5FAF-288F-8ACE-A7123FC432EE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9" creationId="{FBB2F07B-94F5-7F20-AAAE-AC08A66C8B07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10" creationId="{DE85E007-B33D-11E6-37FA-1652A69121C8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11" creationId="{3A37CABC-C4D6-0233-8502-9C11F086B03E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12" creationId="{AFC67A9E-E042-4968-C28D-3825E69EA41C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14" creationId="{B1F09DBD-171D-567A-09FB-CE0AE70116D1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15" creationId="{69BBDF27-002A-C009-60B2-EA28CE59674D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16" creationId="{6AF0D596-BACE-75D0-7165-57C3C8A263D5}"/>
          </ac:spMkLst>
        </pc:spChg>
        <pc:spChg chg="add mod">
          <ac:chgData name="Fatima Pillosu" userId="a6295d4dc9e22643" providerId="LiveId" clId="{A85227F6-E635-4722-9CBB-B087EA71400C}" dt="2025-06-26T11:39:06.845" v="1984" actId="113"/>
          <ac:spMkLst>
            <pc:docMk/>
            <pc:sldMk cId="1573992039" sldId="256"/>
            <ac:spMk id="217" creationId="{623AE8A3-7B4D-1507-5807-46EC67FA9068}"/>
          </ac:spMkLst>
        </pc:spChg>
        <pc:spChg chg="add del mod">
          <ac:chgData name="Fatima Pillosu" userId="a6295d4dc9e22643" providerId="LiveId" clId="{A85227F6-E635-4722-9CBB-B087EA71400C}" dt="2025-06-26T11:36:38.591" v="1898" actId="478"/>
          <ac:spMkLst>
            <pc:docMk/>
            <pc:sldMk cId="1573992039" sldId="256"/>
            <ac:spMk id="218" creationId="{4CC63F0F-3A07-CCD8-D14A-AC1D344C8E3B}"/>
          </ac:spMkLst>
        </pc:spChg>
        <pc:spChg chg="add del mod">
          <ac:chgData name="Fatima Pillosu" userId="a6295d4dc9e22643" providerId="LiveId" clId="{A85227F6-E635-4722-9CBB-B087EA71400C}" dt="2025-06-26T11:36:38.591" v="1898" actId="478"/>
          <ac:spMkLst>
            <pc:docMk/>
            <pc:sldMk cId="1573992039" sldId="256"/>
            <ac:spMk id="219" creationId="{EA0B8FC0-2729-E154-7E65-403658F8DBAE}"/>
          </ac:spMkLst>
        </pc:spChg>
        <pc:spChg chg="mod">
          <ac:chgData name="Fatima Pillosu" userId="a6295d4dc9e22643" providerId="LiveId" clId="{A85227F6-E635-4722-9CBB-B087EA71400C}" dt="2025-06-26T11:36:32.717" v="1896"/>
          <ac:spMkLst>
            <pc:docMk/>
            <pc:sldMk cId="1573992039" sldId="256"/>
            <ac:spMk id="221" creationId="{58EFAC4C-1DF7-8577-401A-F50B6BF3BC4D}"/>
          </ac:spMkLst>
        </pc:spChg>
        <pc:spChg chg="mod">
          <ac:chgData name="Fatima Pillosu" userId="a6295d4dc9e22643" providerId="LiveId" clId="{A85227F6-E635-4722-9CBB-B087EA71400C}" dt="2025-06-26T11:36:32.717" v="1896"/>
          <ac:spMkLst>
            <pc:docMk/>
            <pc:sldMk cId="1573992039" sldId="256"/>
            <ac:spMk id="222" creationId="{1F8F88E3-2797-D693-A197-D5EDC185E5BE}"/>
          </ac:spMkLst>
        </pc:spChg>
        <pc:spChg chg="mod">
          <ac:chgData name="Fatima Pillosu" userId="a6295d4dc9e22643" providerId="LiveId" clId="{A85227F6-E635-4722-9CBB-B087EA71400C}" dt="2025-06-26T11:36:32.717" v="1896"/>
          <ac:spMkLst>
            <pc:docMk/>
            <pc:sldMk cId="1573992039" sldId="256"/>
            <ac:spMk id="223" creationId="{6614C81E-920B-395E-CDCA-AA452CFD5167}"/>
          </ac:spMkLst>
        </pc:spChg>
        <pc:spChg chg="mod">
          <ac:chgData name="Fatima Pillosu" userId="a6295d4dc9e22643" providerId="LiveId" clId="{A85227F6-E635-4722-9CBB-B087EA71400C}" dt="2025-06-26T11:36:32.717" v="1896"/>
          <ac:spMkLst>
            <pc:docMk/>
            <pc:sldMk cId="1573992039" sldId="256"/>
            <ac:spMk id="224" creationId="{FEF10E2B-C391-ACE1-0C59-CEB3B447B392}"/>
          </ac:spMkLst>
        </pc:spChg>
        <pc:spChg chg="mod">
          <ac:chgData name="Fatima Pillosu" userId="a6295d4dc9e22643" providerId="LiveId" clId="{A85227F6-E635-4722-9CBB-B087EA71400C}" dt="2025-06-26T11:36:32.717" v="1896"/>
          <ac:spMkLst>
            <pc:docMk/>
            <pc:sldMk cId="1573992039" sldId="256"/>
            <ac:spMk id="226" creationId="{31B9D1A6-ADB9-CAFC-795A-B7E734BD2B0B}"/>
          </ac:spMkLst>
        </pc:spChg>
        <pc:spChg chg="mod">
          <ac:chgData name="Fatima Pillosu" userId="a6295d4dc9e22643" providerId="LiveId" clId="{A85227F6-E635-4722-9CBB-B087EA71400C}" dt="2025-06-26T11:36:32.717" v="1896"/>
          <ac:spMkLst>
            <pc:docMk/>
            <pc:sldMk cId="1573992039" sldId="256"/>
            <ac:spMk id="227" creationId="{CE0B939D-925C-1396-3AAF-24ECDE984D0E}"/>
          </ac:spMkLst>
        </pc:spChg>
        <pc:spChg chg="mod">
          <ac:chgData name="Fatima Pillosu" userId="a6295d4dc9e22643" providerId="LiveId" clId="{A85227F6-E635-4722-9CBB-B087EA71400C}" dt="2025-06-26T11:36:32.717" v="1896"/>
          <ac:spMkLst>
            <pc:docMk/>
            <pc:sldMk cId="1573992039" sldId="256"/>
            <ac:spMk id="228" creationId="{083FA989-2671-2BC1-E402-4B2803FE5CCE}"/>
          </ac:spMkLst>
        </pc:spChg>
        <pc:spChg chg="add del mod">
          <ac:chgData name="Fatima Pillosu" userId="a6295d4dc9e22643" providerId="LiveId" clId="{A85227F6-E635-4722-9CBB-B087EA71400C}" dt="2025-06-26T11:36:38.591" v="1898" actId="478"/>
          <ac:spMkLst>
            <pc:docMk/>
            <pc:sldMk cId="1573992039" sldId="256"/>
            <ac:spMk id="229" creationId="{8E8DC50F-FE39-5B4E-536F-005894B52F88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32" creationId="{3D37103F-47C7-BE7F-806C-5E4BECD03EA9}"/>
          </ac:spMkLst>
        </pc:spChg>
        <pc:spChg chg="del mod">
          <ac:chgData name="Fatima Pillosu" userId="a6295d4dc9e22643" providerId="LiveId" clId="{A85227F6-E635-4722-9CBB-B087EA71400C}" dt="2025-06-26T11:38:42.702" v="1968" actId="478"/>
          <ac:spMkLst>
            <pc:docMk/>
            <pc:sldMk cId="1573992039" sldId="256"/>
            <ac:spMk id="233" creationId="{3BF52D5A-1BE7-5E8F-4FF6-44308B160DA4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34" creationId="{691E9E90-7DD7-6CD0-11D1-3ED706626DD0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35" creationId="{DCB1B907-5B6C-8E3C-DD69-3607F5EC5EE4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36" creationId="{09211612-F072-5BD6-1D9B-15C6F9A838C8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37" creationId="{609B895C-8C96-00FC-B186-7A3C7A3E9132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39" creationId="{3BD7B3DC-F3A9-B413-076C-142F462DB31E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40" creationId="{8E6B5854-5F10-ED6E-F1FA-25BC5AF5C263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41" creationId="{C8CCCD2D-0089-69E8-21C0-CB0AD3AEB27C}"/>
          </ac:spMkLst>
        </pc:spChg>
        <pc:spChg chg="mod">
          <ac:chgData name="Fatima Pillosu" userId="a6295d4dc9e22643" providerId="LiveId" clId="{A85227F6-E635-4722-9CBB-B087EA71400C}" dt="2025-06-26T11:39:22.492" v="1991" actId="20577"/>
          <ac:spMkLst>
            <pc:docMk/>
            <pc:sldMk cId="1573992039" sldId="256"/>
            <ac:spMk id="242" creationId="{8AA02093-FA6D-5D59-6CA4-1FF853835A7E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44" creationId="{78EFBCC5-7C3E-9B4A-372C-36A98A9D7290}"/>
          </ac:spMkLst>
        </pc:spChg>
        <pc:spChg chg="del mod">
          <ac:chgData name="Fatima Pillosu" userId="a6295d4dc9e22643" providerId="LiveId" clId="{A85227F6-E635-4722-9CBB-B087EA71400C}" dt="2025-06-26T11:38:40.262" v="1967" actId="478"/>
          <ac:spMkLst>
            <pc:docMk/>
            <pc:sldMk cId="1573992039" sldId="256"/>
            <ac:spMk id="245" creationId="{83F16323-202A-5B25-5086-62DEB0FCDF68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46" creationId="{0A4F13FF-2DF7-6F0C-A0EF-9C67F39AF8D9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47" creationId="{8614CC6A-136B-38FE-2788-E0D660940D63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48" creationId="{11D73049-044A-996F-62DF-A3CA868D106B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49" creationId="{6C363CBB-B56A-F312-7FA8-51FFC4BAD1BC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51" creationId="{2BAE837D-32FC-97CF-019E-838E27B3CC29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52" creationId="{9958E352-CA91-7654-2E99-B1A4B437CC31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53" creationId="{E318B0CD-B389-D58D-3EAB-C464FDE2BBDF}"/>
          </ac:spMkLst>
        </pc:spChg>
        <pc:spChg chg="mod">
          <ac:chgData name="Fatima Pillosu" userId="a6295d4dc9e22643" providerId="LiveId" clId="{A85227F6-E635-4722-9CBB-B087EA71400C}" dt="2025-06-26T11:39:32.241" v="1995" actId="20577"/>
          <ac:spMkLst>
            <pc:docMk/>
            <pc:sldMk cId="1573992039" sldId="256"/>
            <ac:spMk id="254" creationId="{AAE01415-D4C9-E837-A004-72122191A783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56" creationId="{E903366D-B3C9-00D2-51AA-F750AAB456D3}"/>
          </ac:spMkLst>
        </pc:spChg>
        <pc:spChg chg="del mod">
          <ac:chgData name="Fatima Pillosu" userId="a6295d4dc9e22643" providerId="LiveId" clId="{A85227F6-E635-4722-9CBB-B087EA71400C}" dt="2025-06-26T11:38:36.358" v="1966" actId="478"/>
          <ac:spMkLst>
            <pc:docMk/>
            <pc:sldMk cId="1573992039" sldId="256"/>
            <ac:spMk id="257" creationId="{5A48027A-6086-FD57-6A90-D3BD0511C4C6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58" creationId="{79B9B473-88AC-6A23-92E7-D046B14F4C76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59" creationId="{A8E03514-EE6D-3FE2-AF9C-5F1472E42874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60" creationId="{818A754F-7E58-12C6-7E03-06D4F99CBA08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61" creationId="{8D6B30EE-260C-C9D8-C8CD-94897BF3131D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63" creationId="{0B66C4B3-B615-0306-9199-9E48F4B726C8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64" creationId="{2B6A930B-B490-7A7D-9C5B-C6083C305C6B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65" creationId="{7F392EB9-1237-B399-D1F1-E3E339B026E6}"/>
          </ac:spMkLst>
        </pc:spChg>
        <pc:spChg chg="mod">
          <ac:chgData name="Fatima Pillosu" userId="a6295d4dc9e22643" providerId="LiveId" clId="{A85227F6-E635-4722-9CBB-B087EA71400C}" dt="2025-06-26T11:40:05.936" v="2052" actId="1076"/>
          <ac:spMkLst>
            <pc:docMk/>
            <pc:sldMk cId="1573992039" sldId="256"/>
            <ac:spMk id="266" creationId="{DEE113C7-80D8-F2A4-39D3-70B57205EC60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68" creationId="{DCA7A94B-D881-155B-2D61-F7620DB13622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69" creationId="{FF212416-3648-E34E-48A3-CC1C8645D79F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0" creationId="{F582B020-BD8D-E3B8-E045-D817087724FD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1" creationId="{F686A599-516D-4EC8-3711-440519A2FDB6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2" creationId="{D20C4A50-4F7F-8EDC-9466-42C1EC8EB245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3" creationId="{097F91F8-2F3C-AC02-1947-BFF2BDF33361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5" creationId="{070B35EE-4E89-DBCB-99B6-BB9F9A5C0DC4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6" creationId="{1F0CFFAC-DC3C-FB5F-7063-B69828C826DB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7" creationId="{ECD6EE0E-20A1-CC6A-7DF5-6BDD3173CC83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8" creationId="{083A7D8E-51EC-055B-F163-82D762390D87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0" creationId="{A666960C-8B4A-5251-26A6-8CE9EDA58E3F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1" creationId="{79A9A68F-CD1F-4E35-7B6E-F5EF129194BF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2" creationId="{27D7BC2D-68D5-8D58-82E4-B62476EA7698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3" creationId="{E9B46985-FE62-33AB-AFE7-9C85FD804F6A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4" creationId="{7C672632-D3CA-19B8-5698-A50C0B81EA50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6" creationId="{133AD4DA-3139-282E-4581-FADC98304E06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7" creationId="{E66D9309-AFBD-2079-50CB-79DF1FB58C53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8" creationId="{8B033A9C-DDB1-BE59-08F2-7B2E1BC7032A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9" creationId="{5F84B57D-04F7-2E23-D6C3-2414DE3D0CC1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1" creationId="{16AD68B1-056B-B738-77A3-A4203DD50CE1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2" creationId="{B0A3AE4D-54A8-7664-7BE1-5393788B1101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3" creationId="{8EADA889-8598-EB06-3163-60A028D3799C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4" creationId="{19C2ACF1-6D19-AB10-E36F-157E789430FD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5" creationId="{EA68CFB3-A37F-9FD7-9664-FFBE70B383EB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7" creationId="{FD2308DD-554F-B393-416D-4DC98FDB8BC8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8" creationId="{94F9072B-5A6E-7700-BFAF-988298B49B16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9" creationId="{F9E84E0B-7578-BF59-3671-B50B7975C3D7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0" creationId="{74149B4C-307C-91D5-2989-ADA9799ABE05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2" creationId="{B6AA7895-4117-6D44-D5F0-94070BE3E17D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3" creationId="{B2219300-50B0-F503-8509-DF5969297D5A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4" creationId="{5BF612B3-B6E7-BFA1-7FD1-ED6F30FDEF11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5" creationId="{A3DD24A5-4E11-C9C9-4CED-0BEC74C0853C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6" creationId="{C3ED81A4-5EED-7884-689D-7386C98C98A3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8" creationId="{EF190193-9AA0-7D51-7838-05CDC1FA75F8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9" creationId="{C23F7EAE-DE7A-95B6-D926-0815DF43623F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10" creationId="{22ADAFD6-6B4C-2557-D875-27A6A6496141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11" creationId="{9851A4F5-6BE0-1C20-0D86-C3527717BF22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13" creationId="{863D7830-3EC5-1488-4779-4B842624939D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14" creationId="{83C7FDE0-1BA3-62CC-F083-F09694CE0652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15" creationId="{4EFC1B85-648E-CAD7-0ECC-05BCEEE03C09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16" creationId="{59DDD797-68C3-1C90-2620-46FF73931DAC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18" creationId="{1CC68D49-F510-1250-0884-6934B89FDF60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19" creationId="{232B62E0-0E20-E45F-C39A-938186BDFE97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20" creationId="{5CCDFEB2-DEDD-B98F-4585-B9FDB306CC2B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21" creationId="{03751C22-A242-E86B-3847-3D57D6286142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22" creationId="{53E99999-4DE4-5B69-7E0E-2A1653AE994A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23" creationId="{7BC080DD-C397-7B8E-8F30-AF291CB4D7D1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24" creationId="{05A59FB5-9F58-9C63-9047-279E6FFCE789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28" creationId="{482C5E10-D871-1690-CF36-4B4696024E1C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29" creationId="{5231A32A-2089-9ACA-03E8-6D00CC2EB6AD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33" creationId="{D0B60395-29A9-5583-BABB-33B236329A61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35" creationId="{88FD4609-03C7-48B1-EA84-375FFFEDBE06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36" creationId="{4C39D33D-2B26-F2D6-F8F4-09E6518093E9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37" creationId="{F4E1EB47-FB49-B221-8F40-6FAAC8188E34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38" creationId="{1BD78840-0564-22E5-B26D-C7ADAF54B12C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39" creationId="{D4A499F2-3420-098E-60B9-2B0BAC6336D7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0" creationId="{886A253C-800A-4473-19A4-5EC96B3D6DA8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1" creationId="{31526C8F-65EA-4AE2-A6F7-E27D64A802EA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2" creationId="{ADEEF2B1-EBC8-9F1F-6B1F-DD1E6A4ADDB0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3" creationId="{CDB02FB9-7686-55B5-2237-CE34FE7138F4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5" creationId="{F1CE41FF-7B22-BB87-5437-9C5A6D9C40EA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6" creationId="{3CDA144B-1F01-F0CC-A493-5631BE7BE96B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7" creationId="{9D4C28E0-97DE-3DC8-9344-F610BE62157D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9" creationId="{2806A400-C100-A7CD-C682-9F752EF41C58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51" creationId="{1B78CC36-883D-5957-AD5C-423198EA1845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52" creationId="{E1F6673A-1B0C-E424-8F99-86B139BD4918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53" creationId="{7160EB10-8701-2F92-B2E3-BD9975B33EAB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54" creationId="{871F6875-B35B-38C5-3426-33D516CADAB5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55" creationId="{843DCFB4-D832-CE14-33FD-22FE10682A05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56" creationId="{1ACBC9A4-96CE-2145-4C13-43843EED1EEE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57" creationId="{5CCEEB50-0EB3-291D-2911-B86403C69D4E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0" creationId="{DD906E7D-FF64-09FE-65EF-837BDD47046A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1" creationId="{CDF5D99F-239B-7286-E705-43476984C1FD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2" creationId="{A09387BF-360E-1373-B4E2-484CDF5B6943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3" creationId="{FEE84F7D-562E-3E17-3F19-517232627412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4" creationId="{F3106249-1C45-1C12-2453-07133FF1CD86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5" creationId="{E3F5F678-30B9-E5A6-EDA8-349820A25D9E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6" creationId="{7ED78E03-DDB8-9C4E-DC18-F07659A40AE4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7" creationId="{307BB4E1-82F3-30C4-2FB1-591A624180EF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8" creationId="{9B7BC31B-AF25-6343-17FE-7E9A8F8B73EB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9" creationId="{2D87FE8A-4BD4-D2C0-4981-4C00E52C4C21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0" creationId="{65533EAA-5F83-EA70-6747-5F625123CB00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1" creationId="{545E5C43-F926-13EA-70BE-CA710E33D019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2" creationId="{4ABA71F5-F7CE-E653-5451-1F27E1EA51A4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3" creationId="{C700B7F9-A72E-559F-D17A-BFCCF191350D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4" creationId="{BA6B5728-94FF-1C7C-CD97-4D776F6436FF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5" creationId="{BE8CA2C2-9A67-A315-55CF-D3B76C5B4ABF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6" creationId="{16D7E8D5-094D-0801-2477-66BD27467E33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7" creationId="{5E7D516C-6098-CA78-A68A-A60E91A03B8B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79" creationId="{6398BBB5-C5B7-3FA0-2762-675850631296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0" creationId="{D58BBFDB-39D2-B492-5A75-D30A9FDDAEE4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1" creationId="{059E6EB5-4540-D3FE-63A3-DC776774CD1C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2" creationId="{A11800D9-3F69-3F1B-27AC-21058F8BAEF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3" creationId="{0EB5DAC0-7D5E-19E0-EF75-D601AE5E3294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4" creationId="{964EC952-07EF-AA5F-815E-D6BF5819DB79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6" creationId="{C10D4363-0ACF-905C-8B81-8DD86D3AEA90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7" creationId="{93B456C6-CC24-93CB-C4C5-CED60A17A51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8" creationId="{6C660C77-D465-82E3-BFA2-7CB49265F32B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9" creationId="{623AE8A3-7B4D-1507-5807-46EC67FA906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1" creationId="{3D37103F-47C7-BE7F-806C-5E4BECD03EA9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2" creationId="{691E9E90-7DD7-6CD0-11D1-3ED706626DD0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3" creationId="{DCB1B907-5B6C-8E3C-DD69-3607F5EC5EE4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4" creationId="{09211612-F072-5BD6-1D9B-15C6F9A838C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5" creationId="{609B895C-8C96-00FC-B186-7A3C7A3E9132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7" creationId="{3BD7B3DC-F3A9-B413-076C-142F462DB31E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8" creationId="{8E6B5854-5F10-ED6E-F1FA-25BC5AF5C26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9" creationId="{C8CCCD2D-0089-69E8-21C0-CB0AD3AEB27C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0" creationId="{8AA02093-FA6D-5D59-6CA4-1FF853835A7E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2" creationId="{78EFBCC5-7C3E-9B4A-372C-36A98A9D7290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3" creationId="{0A4F13FF-2DF7-6F0C-A0EF-9C67F39AF8D9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4" creationId="{8614CC6A-136B-38FE-2788-E0D660940D6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5" creationId="{11D73049-044A-996F-62DF-A3CA868D106B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6" creationId="{6C363CBB-B56A-F312-7FA8-51FFC4BAD1BC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8" creationId="{2BAE837D-32FC-97CF-019E-838E27B3CC29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9" creationId="{9958E352-CA91-7654-2E99-B1A4B437CC31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0" creationId="{E318B0CD-B389-D58D-3EAB-C464FDE2BBDF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1" creationId="{AAE01415-D4C9-E837-A004-72122191A78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3" creationId="{E903366D-B3C9-00D2-51AA-F750AAB456D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4" creationId="{79B9B473-88AC-6A23-92E7-D046B14F4C76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5" creationId="{A8E03514-EE6D-3FE2-AF9C-5F1472E42874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6" creationId="{818A754F-7E58-12C6-7E03-06D4F99CBA0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7" creationId="{8D6B30EE-260C-C9D8-C8CD-94897BF3131D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9" creationId="{0B66C4B3-B615-0306-9199-9E48F4B726C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0" creationId="{2B6A930B-B490-7A7D-9C5B-C6083C305C6B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1" creationId="{7F392EB9-1237-B399-D1F1-E3E339B026E6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2" creationId="{DEE113C7-80D8-F2A4-39D3-70B57205EC60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4" creationId="{DCA7A94B-D881-155B-2D61-F7620DB13622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5" creationId="{FF212416-3648-E34E-48A3-CC1C8645D79F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6" creationId="{F582B020-BD8D-E3B8-E045-D817087724FD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7" creationId="{F686A599-516D-4EC8-3711-440519A2FDB6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8" creationId="{D20C4A50-4F7F-8EDC-9466-42C1EC8EB245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9" creationId="{097F91F8-2F3C-AC02-1947-BFF2BDF33361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1" creationId="{070B35EE-4E89-DBCB-99B6-BB9F9A5C0DC4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2" creationId="{1F0CFFAC-DC3C-FB5F-7063-B69828C826DB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3" creationId="{ECD6EE0E-20A1-CC6A-7DF5-6BDD3173CC8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4" creationId="{083A7D8E-51EC-055B-F163-82D762390D87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6" creationId="{A666960C-8B4A-5251-26A6-8CE9EDA58E3F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7" creationId="{79A9A68F-CD1F-4E35-7B6E-F5EF129194BF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8" creationId="{27D7BC2D-68D5-8D58-82E4-B62476EA769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9" creationId="{E9B46985-FE62-33AB-AFE7-9C85FD804F6A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0" creationId="{7C672632-D3CA-19B8-5698-A50C0B81EA50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2" creationId="{133AD4DA-3139-282E-4581-FADC98304E06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3" creationId="{E66D9309-AFBD-2079-50CB-79DF1FB58C5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4" creationId="{8B033A9C-DDB1-BE59-08F2-7B2E1BC7032A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5" creationId="{5F84B57D-04F7-2E23-D6C3-2414DE3D0CC1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7" creationId="{16AD68B1-056B-B738-77A3-A4203DD50CE1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8" creationId="{B0A3AE4D-54A8-7664-7BE1-5393788B1101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9" creationId="{8EADA889-8598-EB06-3163-60A028D3799C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0" creationId="{19C2ACF1-6D19-AB10-E36F-157E789430FD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1" creationId="{EA68CFB3-A37F-9FD7-9664-FFBE70B383EB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3" creationId="{FD2308DD-554F-B393-416D-4DC98FDB8BC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4" creationId="{94F9072B-5A6E-7700-BFAF-988298B49B16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5" creationId="{F9E84E0B-7578-BF59-3671-B50B7975C3D7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6" creationId="{74149B4C-307C-91D5-2989-ADA9799ABE05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8" creationId="{B6AA7895-4117-6D44-D5F0-94070BE3E17D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9" creationId="{B2219300-50B0-F503-8509-DF5969297D5A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60" creationId="{5BF612B3-B6E7-BFA1-7FD1-ED6F30FDEF11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61" creationId="{A3DD24A5-4E11-C9C9-4CED-0BEC74C0853C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62" creationId="{C3ED81A4-5EED-7884-689D-7386C98C98A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64" creationId="{EF190193-9AA0-7D51-7838-05CDC1FA75F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65" creationId="{C23F7EAE-DE7A-95B6-D926-0815DF43623F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66" creationId="{22ADAFD6-6B4C-2557-D875-27A6A6496141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67" creationId="{9851A4F5-6BE0-1C20-0D86-C3527717BF22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468" creationId="{C8C3D13A-BFDD-54C1-8A04-DD3BB24773C4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0" creationId="{255FCF48-52E3-4492-E94D-63EC8B3349BF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1" creationId="{8DD953F0-D574-7288-6232-DB349985D1C7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2" creationId="{0770A906-9CF0-0CA7-E0F3-6CE28EFD5D88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3" creationId="{F86498FD-11B7-6E9F-93AC-A2EA1AAF283D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4" creationId="{32FBFAAE-FDB5-9C28-E4FB-9767C60AD9AD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5" creationId="{1245B2E3-697E-EF7F-6DE7-398837E648D8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7" creationId="{C9F997BA-C09E-F977-2962-97E5EC2E4278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8" creationId="{FB02B0F6-DBE2-75A9-BE9E-2017ED295806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9" creationId="{5CA2A36E-AB3C-E4C2-E36B-5896CE1876A3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0" creationId="{4BE5230C-F284-DA67-6488-204B230E83EC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2" creationId="{C17130AE-9C84-70A6-B5E3-D8C639C2F071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3" creationId="{B2A59DDD-285A-7034-B1F5-70C3236EEB8E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4" creationId="{4FD4C487-6A2F-D1A5-8C60-2E89034A0BCF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5" creationId="{C7497309-3825-8F73-491C-1F065C389560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6" creationId="{0B7447C1-71A7-53DA-FA4A-60695C6142B4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8" creationId="{4B572820-B33D-97E7-3F9A-1E53270FD862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9" creationId="{0559E9B8-ED2A-B7C5-CD99-FCCACB55B247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0" creationId="{3E9A054A-1E9C-43D8-1A4D-7AC5D9228D29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1" creationId="{00472CBD-CB17-A7EF-5FDC-A2F6815385EA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3" creationId="{06FE1007-0DAE-599E-2214-69669DEB30C2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4" creationId="{6D8A9C3F-217E-9DEA-31D3-F668D73532C6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5" creationId="{DC726D64-1E53-9623-8AEB-CDFEBC54B3A2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6" creationId="{0CF803A3-4BEB-9400-7B38-57E687183C6D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7" creationId="{B9FD6C18-DBDE-1EE4-FADB-2B22F8257AA8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9" creationId="{3A123093-7B31-331E-36C8-0D76F6297454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0" creationId="{AEF79955-9585-5CF1-C444-DDF210469501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1" creationId="{8ACFC326-BACC-6902-14F7-BFEEE6666E1E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2" creationId="{05F40DB0-4698-E06C-0A8E-89913B152B5D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4" creationId="{1522668D-8253-2DF2-841F-181CA4892F52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5" creationId="{0DA10788-F022-5F4F-7E6A-BC6318793D52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6" creationId="{0F9E7280-5D40-9558-A401-287F029CE5A4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7" creationId="{3F9004C2-032E-AE52-1A5E-5FEED9C5F2DC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8" creationId="{B2394BC8-687D-D688-2D19-7127147A70A1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10" creationId="{3E1A0180-88A4-FC9F-9519-D1D7BDCA0811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11" creationId="{59FE1138-74BE-8717-2261-54DC19AC021C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12" creationId="{6294855B-E047-F82E-4381-14F2D4005F14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13" creationId="{96350757-4EAD-7E70-7E51-6A44C861C034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514" creationId="{7439BC8B-CAC0-9D56-378A-90AA4CF80489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16" creationId="{863D7830-3EC5-1488-4779-4B842624939D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17" creationId="{83C7FDE0-1BA3-62CC-F083-F09694CE0652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18" creationId="{4EFC1B85-648E-CAD7-0ECC-05BCEEE03C09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19" creationId="{59DDD797-68C3-1C90-2620-46FF73931DAC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21" creationId="{1CC68D49-F510-1250-0884-6934B89FDF60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22" creationId="{232B62E0-0E20-E45F-C39A-938186BDFE97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23" creationId="{5CCDFEB2-DEDD-B98F-4585-B9FDB306CC2B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24" creationId="{03751C22-A242-E86B-3847-3D57D6286142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25" creationId="{53E99999-4DE4-5B69-7E0E-2A1653AE994A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26" creationId="{7BC080DD-C397-7B8E-8F30-AF291CB4D7D1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27" creationId="{05A59FB5-9F58-9C63-9047-279E6FFCE789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31" creationId="{482C5E10-D871-1690-CF36-4B4696024E1C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32" creationId="{5231A32A-2089-9ACA-03E8-6D00CC2EB6AD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36" creationId="{D0B60395-29A9-5583-BABB-33B236329A61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38" creationId="{88FD4609-03C7-48B1-EA84-375FFFEDBE06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39" creationId="{4C39D33D-2B26-F2D6-F8F4-09E6518093E9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0" creationId="{F4E1EB47-FB49-B221-8F40-6FAAC8188E34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1" creationId="{1BD78840-0564-22E5-B26D-C7ADAF54B12C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2" creationId="{D4A499F2-3420-098E-60B9-2B0BAC6336D7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3" creationId="{886A253C-800A-4473-19A4-5EC96B3D6DA8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4" creationId="{31526C8F-65EA-4AE2-A6F7-E27D64A802EA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5" creationId="{ADEEF2B1-EBC8-9F1F-6B1F-DD1E6A4ADDB0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6" creationId="{CDB02FB9-7686-55B5-2237-CE34FE7138F4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8" creationId="{F1CE41FF-7B22-BB87-5437-9C5A6D9C40EA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9" creationId="{3CDA144B-1F01-F0CC-A493-5631BE7BE96B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0" creationId="{9D4C28E0-97DE-3DC8-9344-F610BE62157D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2" creationId="{2806A400-C100-A7CD-C682-9F752EF41C58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4" creationId="{1B78CC36-883D-5957-AD5C-423198EA1845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5" creationId="{E1F6673A-1B0C-E424-8F99-86B139BD4918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6" creationId="{7160EB10-8701-2F92-B2E3-BD9975B33EAB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7" creationId="{871F6875-B35B-38C5-3426-33D516CADAB5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8" creationId="{843DCFB4-D832-CE14-33FD-22FE10682A05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9" creationId="{1ACBC9A4-96CE-2145-4C13-43843EED1EEE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0" creationId="{5CCEEB50-0EB3-291D-2911-B86403C69D4E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3" creationId="{DD906E7D-FF64-09FE-65EF-837BDD47046A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4" creationId="{CDF5D99F-239B-7286-E705-43476984C1FD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5" creationId="{A09387BF-360E-1373-B4E2-484CDF5B6943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6" creationId="{FEE84F7D-562E-3E17-3F19-517232627412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7" creationId="{F3106249-1C45-1C12-2453-07133FF1CD86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8" creationId="{E3F5F678-30B9-E5A6-EDA8-349820A25D9E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9" creationId="{7ED78E03-DDB8-9C4E-DC18-F07659A40AE4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0" creationId="{307BB4E1-82F3-30C4-2FB1-591A624180EF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1" creationId="{9B7BC31B-AF25-6343-17FE-7E9A8F8B73EB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2" creationId="{2D87FE8A-4BD4-D2C0-4981-4C00E52C4C21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3" creationId="{65533EAA-5F83-EA70-6747-5F625123CB00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4" creationId="{545E5C43-F926-13EA-70BE-CA710E33D019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5" creationId="{4ABA71F5-F7CE-E653-5451-1F27E1EA51A4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6" creationId="{C700B7F9-A72E-559F-D17A-BFCCF191350D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7" creationId="{BA6B5728-94FF-1C7C-CD97-4D776F6436FF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8" creationId="{BE8CA2C2-9A67-A315-55CF-D3B76C5B4ABF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9" creationId="{16D7E8D5-094D-0801-2477-66BD27467E33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80" creationId="{5E7D516C-6098-CA78-A68A-A60E91A03B8B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82" creationId="{6398BBB5-C5B7-3FA0-2762-675850631296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83" creationId="{D58BBFDB-39D2-B492-5A75-D30A9FDDAEE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84" creationId="{059E6EB5-4540-D3FE-63A3-DC776774CD1C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85" creationId="{A11800D9-3F69-3F1B-27AC-21058F8BAEF3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86" creationId="{0EB5DAC0-7D5E-19E0-EF75-D601AE5E329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87" creationId="{964EC952-07EF-AA5F-815E-D6BF5819DB79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89" creationId="{C10D4363-0ACF-905C-8B81-8DD86D3AEA90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0" creationId="{93B456C6-CC24-93CB-C4C5-CED60A17A51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1" creationId="{6C660C77-D465-82E3-BFA2-7CB49265F32B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2" creationId="{623AE8A3-7B4D-1507-5807-46EC67FA906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4" creationId="{3D37103F-47C7-BE7F-806C-5E4BECD03EA9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5" creationId="{691E9E90-7DD7-6CD0-11D1-3ED706626DD0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6" creationId="{DCB1B907-5B6C-8E3C-DD69-3607F5EC5EE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7" creationId="{09211612-F072-5BD6-1D9B-15C6F9A838C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8" creationId="{609B895C-8C96-00FC-B186-7A3C7A3E9132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0" creationId="{3BD7B3DC-F3A9-B413-076C-142F462DB31E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1" creationId="{8E6B5854-5F10-ED6E-F1FA-25BC5AF5C263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2" creationId="{C8CCCD2D-0089-69E8-21C0-CB0AD3AEB27C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3" creationId="{8AA02093-FA6D-5D59-6CA4-1FF853835A7E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5" creationId="{78EFBCC5-7C3E-9B4A-372C-36A98A9D7290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6" creationId="{0A4F13FF-2DF7-6F0C-A0EF-9C67F39AF8D9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7" creationId="{8614CC6A-136B-38FE-2788-E0D660940D63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8" creationId="{11D73049-044A-996F-62DF-A3CA868D106B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9" creationId="{6C363CBB-B56A-F312-7FA8-51FFC4BAD1BC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1" creationId="{2BAE837D-32FC-97CF-019E-838E27B3CC29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2" creationId="{9958E352-CA91-7654-2E99-B1A4B437CC31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3" creationId="{E318B0CD-B389-D58D-3EAB-C464FDE2BBDF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4" creationId="{AAE01415-D4C9-E837-A004-72122191A783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6" creationId="{E903366D-B3C9-00D2-51AA-F750AAB456D3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7" creationId="{79B9B473-88AC-6A23-92E7-D046B14F4C76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8" creationId="{A8E03514-EE6D-3FE2-AF9C-5F1472E4287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9" creationId="{818A754F-7E58-12C6-7E03-06D4F99CBA0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20" creationId="{8D6B30EE-260C-C9D8-C8CD-94897BF3131D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22" creationId="{0B66C4B3-B615-0306-9199-9E48F4B726C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23" creationId="{2B6A930B-B490-7A7D-9C5B-C6083C305C6B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24" creationId="{7F392EB9-1237-B399-D1F1-E3E339B026E6}"/>
          </ac:spMkLst>
        </pc:spChg>
        <pc:spChg chg="mod">
          <ac:chgData name="Fatima Pillosu" userId="a6295d4dc9e22643" providerId="LiveId" clId="{A85227F6-E635-4722-9CBB-B087EA71400C}" dt="2025-06-26T11:53:40.491" v="2597" actId="1076"/>
          <ac:spMkLst>
            <pc:docMk/>
            <pc:sldMk cId="1573992039" sldId="256"/>
            <ac:spMk id="625" creationId="{DEE113C7-80D8-F2A4-39D3-70B57205EC60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626" creationId="{C8C3D13A-BFDD-54C1-8A04-DD3BB24773C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28" creationId="{255FCF48-52E3-4492-E94D-63EC8B3349BF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29" creationId="{8DD953F0-D574-7288-6232-DB349985D1C7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0" creationId="{0770A906-9CF0-0CA7-E0F3-6CE28EFD5D8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1" creationId="{F86498FD-11B7-6E9F-93AC-A2EA1AAF283D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2" creationId="{32FBFAAE-FDB5-9C28-E4FB-9767C60AD9AD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3" creationId="{1245B2E3-697E-EF7F-6DE7-398837E648D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5" creationId="{C9F997BA-C09E-F977-2962-97E5EC2E427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6" creationId="{FB02B0F6-DBE2-75A9-BE9E-2017ED295806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7" creationId="{5CA2A36E-AB3C-E4C2-E36B-5896CE1876A3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8" creationId="{4BE5230C-F284-DA67-6488-204B230E83EC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0" creationId="{C17130AE-9C84-70A6-B5E3-D8C639C2F071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1" creationId="{B2A59DDD-285A-7034-B1F5-70C3236EEB8E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2" creationId="{4FD4C487-6A2F-D1A5-8C60-2E89034A0BCF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3" creationId="{C7497309-3825-8F73-491C-1F065C389560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4" creationId="{0B7447C1-71A7-53DA-FA4A-60695C6142B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6" creationId="{4B572820-B33D-97E7-3F9A-1E53270FD862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7" creationId="{0559E9B8-ED2A-B7C5-CD99-FCCACB55B247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8" creationId="{3E9A054A-1E9C-43D8-1A4D-7AC5D9228D29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9" creationId="{00472CBD-CB17-A7EF-5FDC-A2F6815385EA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1" creationId="{06FE1007-0DAE-599E-2214-69669DEB30C2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2" creationId="{6D8A9C3F-217E-9DEA-31D3-F668D73532C6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3" creationId="{DC726D64-1E53-9623-8AEB-CDFEBC54B3A2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4" creationId="{0CF803A3-4BEB-9400-7B38-57E687183C6D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5" creationId="{B9FD6C18-DBDE-1EE4-FADB-2B22F8257AA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7" creationId="{3A123093-7B31-331E-36C8-0D76F629745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8" creationId="{AEF79955-9585-5CF1-C444-DDF210469501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9" creationId="{8ACFC326-BACC-6902-14F7-BFEEE6666E1E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0" creationId="{05F40DB0-4698-E06C-0A8E-89913B152B5D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2" creationId="{1522668D-8253-2DF2-841F-181CA4892F52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3" creationId="{0DA10788-F022-5F4F-7E6A-BC6318793D52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4" creationId="{0F9E7280-5D40-9558-A401-287F029CE5A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5" creationId="{3F9004C2-032E-AE52-1A5E-5FEED9C5F2DC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6" creationId="{B2394BC8-687D-D688-2D19-7127147A70A1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8" creationId="{3E1A0180-88A4-FC9F-9519-D1D7BDCA0811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9" creationId="{59FE1138-74BE-8717-2261-54DC19AC021C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70" creationId="{6294855B-E047-F82E-4381-14F2D4005F14}"/>
          </ac:spMkLst>
        </pc:spChg>
        <pc:spChg chg="mod">
          <ac:chgData name="Fatima Pillosu" userId="a6295d4dc9e22643" providerId="LiveId" clId="{A85227F6-E635-4722-9CBB-B087EA71400C}" dt="2025-06-26T11:53:21.709" v="2595" actId="1076"/>
          <ac:spMkLst>
            <pc:docMk/>
            <pc:sldMk cId="1573992039" sldId="256"/>
            <ac:spMk id="671" creationId="{96350757-4EAD-7E70-7E51-6A44C861C034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672" creationId="{7439BC8B-CAC0-9D56-378A-90AA4CF80489}"/>
          </ac:spMkLst>
        </pc:spChg>
        <pc:spChg chg="add del">
          <ac:chgData name="Fatima Pillosu" userId="a6295d4dc9e22643" providerId="LiveId" clId="{A85227F6-E635-4722-9CBB-B087EA71400C}" dt="2025-06-26T12:00:55.016" v="2872" actId="478"/>
          <ac:spMkLst>
            <pc:docMk/>
            <pc:sldMk cId="1573992039" sldId="256"/>
            <ac:spMk id="676" creationId="{9B7D674F-E318-4240-3BF7-8A5216DD6EA5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78" creationId="{863D7830-3EC5-1488-4779-4B842624939D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79" creationId="{83C7FDE0-1BA3-62CC-F083-F09694CE0652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0" creationId="{4EFC1B85-648E-CAD7-0ECC-05BCEEE03C09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1" creationId="{59DDD797-68C3-1C90-2620-46FF73931DAC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3" creationId="{1CC68D49-F510-1250-0884-6934B89FDF60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4" creationId="{232B62E0-0E20-E45F-C39A-938186BDFE97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5" creationId="{5CCDFEB2-DEDD-B98F-4585-B9FDB306CC2B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6" creationId="{03751C22-A242-E86B-3847-3D57D6286142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7" creationId="{53E99999-4DE4-5B69-7E0E-2A1653AE994A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8" creationId="{7BC080DD-C397-7B8E-8F30-AF291CB4D7D1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9" creationId="{05A59FB5-9F58-9C63-9047-279E6FFCE789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93" creationId="{482C5E10-D871-1690-CF36-4B4696024E1C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94" creationId="{5231A32A-2089-9ACA-03E8-6D00CC2EB6AD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98" creationId="{D0B60395-29A9-5583-BABB-33B236329A61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0" creationId="{88FD4609-03C7-48B1-EA84-375FFFEDBE06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1" creationId="{4C39D33D-2B26-F2D6-F8F4-09E6518093E9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2" creationId="{F4E1EB47-FB49-B221-8F40-6FAAC8188E34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3" creationId="{1BD78840-0564-22E5-B26D-C7ADAF54B12C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4" creationId="{D4A499F2-3420-098E-60B9-2B0BAC6336D7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5" creationId="{886A253C-800A-4473-19A4-5EC96B3D6DA8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6" creationId="{31526C8F-65EA-4AE2-A6F7-E27D64A802EA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7" creationId="{ADEEF2B1-EBC8-9F1F-6B1F-DD1E6A4ADDB0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8" creationId="{CDB02FB9-7686-55B5-2237-CE34FE7138F4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0" creationId="{F1CE41FF-7B22-BB87-5437-9C5A6D9C40EA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1" creationId="{3CDA144B-1F01-F0CC-A493-5631BE7BE96B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2" creationId="{9D4C28E0-97DE-3DC8-9344-F610BE62157D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4" creationId="{2806A400-C100-A7CD-C682-9F752EF41C58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6" creationId="{1B78CC36-883D-5957-AD5C-423198EA1845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7" creationId="{E1F6673A-1B0C-E424-8F99-86B139BD4918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8" creationId="{7160EB10-8701-2F92-B2E3-BD9975B33EAB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9" creationId="{871F6875-B35B-38C5-3426-33D516CADAB5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0" creationId="{843DCFB4-D832-CE14-33FD-22FE10682A05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1" creationId="{1ACBC9A4-96CE-2145-4C13-43843EED1EEE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2" creationId="{5CCEEB50-0EB3-291D-2911-B86403C69D4E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5" creationId="{DD906E7D-FF64-09FE-65EF-837BDD47046A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6" creationId="{CDF5D99F-239B-7286-E705-43476984C1FD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7" creationId="{A09387BF-360E-1373-B4E2-484CDF5B6943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8" creationId="{FEE84F7D-562E-3E17-3F19-517232627412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9" creationId="{F3106249-1C45-1C12-2453-07133FF1CD86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0" creationId="{E3F5F678-30B9-E5A6-EDA8-349820A25D9E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1" creationId="{7ED78E03-DDB8-9C4E-DC18-F07659A40AE4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2" creationId="{307BB4E1-82F3-30C4-2FB1-591A624180EF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3" creationId="{9B7BC31B-AF25-6343-17FE-7E9A8F8B73EB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4" creationId="{2D87FE8A-4BD4-D2C0-4981-4C00E52C4C21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5" creationId="{65533EAA-5F83-EA70-6747-5F625123CB00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6" creationId="{545E5C43-F926-13EA-70BE-CA710E33D019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7" creationId="{4ABA71F5-F7CE-E653-5451-1F27E1EA51A4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8" creationId="{C700B7F9-A72E-559F-D17A-BFCCF191350D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9" creationId="{BA6B5728-94FF-1C7C-CD97-4D776F6436FF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40" creationId="{BE8CA2C2-9A67-A315-55CF-D3B76C5B4ABF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41" creationId="{16D7E8D5-094D-0801-2477-66BD27467E33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42" creationId="{5E7D516C-6098-CA78-A68A-A60E91A03B8B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44" creationId="{6398BBB5-C5B7-3FA0-2762-675850631296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45" creationId="{D58BBFDB-39D2-B492-5A75-D30A9FDDAEE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46" creationId="{059E6EB5-4540-D3FE-63A3-DC776774CD1C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47" creationId="{A11800D9-3F69-3F1B-27AC-21058F8BAEF3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48" creationId="{0EB5DAC0-7D5E-19E0-EF75-D601AE5E329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49" creationId="{964EC952-07EF-AA5F-815E-D6BF5819DB79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1" creationId="{C10D4363-0ACF-905C-8B81-8DD86D3AEA90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2" creationId="{93B456C6-CC24-93CB-C4C5-CED60A17A51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3" creationId="{6C660C77-D465-82E3-BFA2-7CB49265F32B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4" creationId="{623AE8A3-7B4D-1507-5807-46EC67FA906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6" creationId="{3D37103F-47C7-BE7F-806C-5E4BECD03EA9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7" creationId="{691E9E90-7DD7-6CD0-11D1-3ED706626DD0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8" creationId="{DCB1B907-5B6C-8E3C-DD69-3607F5EC5EE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9" creationId="{09211612-F072-5BD6-1D9B-15C6F9A838C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0" creationId="{609B895C-8C96-00FC-B186-7A3C7A3E9132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2" creationId="{3BD7B3DC-F3A9-B413-076C-142F462DB31E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3" creationId="{8E6B5854-5F10-ED6E-F1FA-25BC5AF5C263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4" creationId="{C8CCCD2D-0089-69E8-21C0-CB0AD3AEB27C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5" creationId="{8AA02093-FA6D-5D59-6CA4-1FF853835A7E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7" creationId="{78EFBCC5-7C3E-9B4A-372C-36A98A9D7290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8" creationId="{0A4F13FF-2DF7-6F0C-A0EF-9C67F39AF8D9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9" creationId="{8614CC6A-136B-38FE-2788-E0D660940D63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0" creationId="{11D73049-044A-996F-62DF-A3CA868D106B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1" creationId="{6C363CBB-B56A-F312-7FA8-51FFC4BAD1BC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3" creationId="{2BAE837D-32FC-97CF-019E-838E27B3CC29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4" creationId="{9958E352-CA91-7654-2E99-B1A4B437CC31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5" creationId="{E318B0CD-B389-D58D-3EAB-C464FDE2BBDF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6" creationId="{AAE01415-D4C9-E837-A004-72122191A783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8" creationId="{E903366D-B3C9-00D2-51AA-F750AAB456D3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9" creationId="{79B9B473-88AC-6A23-92E7-D046B14F4C76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80" creationId="{A8E03514-EE6D-3FE2-AF9C-5F1472E4287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81" creationId="{818A754F-7E58-12C6-7E03-06D4F99CBA0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82" creationId="{8D6B30EE-260C-C9D8-C8CD-94897BF3131D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84" creationId="{0B66C4B3-B615-0306-9199-9E48F4B726C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85" creationId="{2B6A930B-B490-7A7D-9C5B-C6083C305C6B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86" creationId="{7F392EB9-1237-B399-D1F1-E3E339B026E6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87" creationId="{DEE113C7-80D8-F2A4-39D3-70B57205EC60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88" creationId="{C8C3D13A-BFDD-54C1-8A04-DD3BB24773C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0" creationId="{255FCF48-52E3-4492-E94D-63EC8B3349BF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1" creationId="{8DD953F0-D574-7288-6232-DB349985D1C7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2" creationId="{0770A906-9CF0-0CA7-E0F3-6CE28EFD5D8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3" creationId="{F86498FD-11B7-6E9F-93AC-A2EA1AAF283D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4" creationId="{32FBFAAE-FDB5-9C28-E4FB-9767C60AD9AD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5" creationId="{1245B2E3-697E-EF7F-6DE7-398837E648D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7" creationId="{C9F997BA-C09E-F977-2962-97E5EC2E427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8" creationId="{FB02B0F6-DBE2-75A9-BE9E-2017ED295806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9" creationId="{5CA2A36E-AB3C-E4C2-E36B-5896CE1876A3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0" creationId="{4BE5230C-F284-DA67-6488-204B230E83EC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2" creationId="{C17130AE-9C84-70A6-B5E3-D8C639C2F071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3" creationId="{B2A59DDD-285A-7034-B1F5-70C3236EEB8E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4" creationId="{4FD4C487-6A2F-D1A5-8C60-2E89034A0BCF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5" creationId="{C7497309-3825-8F73-491C-1F065C389560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6" creationId="{0B7447C1-71A7-53DA-FA4A-60695C6142B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8" creationId="{4B572820-B33D-97E7-3F9A-1E53270FD862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9" creationId="{0559E9B8-ED2A-B7C5-CD99-FCCACB55B247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0" creationId="{3E9A054A-1E9C-43D8-1A4D-7AC5D9228D29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1" creationId="{00472CBD-CB17-A7EF-5FDC-A2F6815385EA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3" creationId="{06FE1007-0DAE-599E-2214-69669DEB30C2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4" creationId="{6D8A9C3F-217E-9DEA-31D3-F668D73532C6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5" creationId="{DC726D64-1E53-9623-8AEB-CDFEBC54B3A2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6" creationId="{0CF803A3-4BEB-9400-7B38-57E687183C6D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7" creationId="{B9FD6C18-DBDE-1EE4-FADB-2B22F8257AA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9" creationId="{3A123093-7B31-331E-36C8-0D76F629745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0" creationId="{AEF79955-9585-5CF1-C444-DDF210469501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1" creationId="{8ACFC326-BACC-6902-14F7-BFEEE6666E1E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2" creationId="{05F40DB0-4698-E06C-0A8E-89913B152B5D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4" creationId="{1522668D-8253-2DF2-841F-181CA4892F52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5" creationId="{0DA10788-F022-5F4F-7E6A-BC6318793D52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6" creationId="{0F9E7280-5D40-9558-A401-287F029CE5A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7" creationId="{3F9004C2-032E-AE52-1A5E-5FEED9C5F2DC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8" creationId="{B2394BC8-687D-D688-2D19-7127147A70A1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30" creationId="{3E1A0180-88A4-FC9F-9519-D1D7BDCA0811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31" creationId="{59FE1138-74BE-8717-2261-54DC19AC021C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32" creationId="{6294855B-E047-F82E-4381-14F2D4005F1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33" creationId="{96350757-4EAD-7E70-7E51-6A44C861C034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834" creationId="{7439BC8B-CAC0-9D56-378A-90AA4CF80489}"/>
          </ac:spMkLst>
        </pc:spChg>
        <pc:spChg chg="add del">
          <ac:chgData name="Fatima Pillosu" userId="a6295d4dc9e22643" providerId="LiveId" clId="{A85227F6-E635-4722-9CBB-B087EA71400C}" dt="2025-06-26T12:02:17.128" v="2917" actId="478"/>
          <ac:spMkLst>
            <pc:docMk/>
            <pc:sldMk cId="1573992039" sldId="256"/>
            <ac:spMk id="836" creationId="{F4D3D838-1B5B-8E97-5269-C3989FDB4080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38" creationId="{863D7830-3EC5-1488-4779-4B842624939D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39" creationId="{83C7FDE0-1BA3-62CC-F083-F09694CE0652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0" creationId="{4EFC1B85-648E-CAD7-0ECC-05BCEEE03C09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1" creationId="{59DDD797-68C3-1C90-2620-46FF73931DAC}"/>
          </ac:spMkLst>
        </pc:spChg>
        <pc:spChg chg="add mod">
          <ac:chgData name="Fatima Pillosu" userId="a6295d4dc9e22643" providerId="LiveId" clId="{A85227F6-E635-4722-9CBB-B087EA71400C}" dt="2025-06-26T12:03:59.178" v="2935" actId="14100"/>
          <ac:spMkLst>
            <pc:docMk/>
            <pc:sldMk cId="1573992039" sldId="256"/>
            <ac:spMk id="843" creationId="{1CC68D49-F510-1250-0884-6934B89FDF60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4" creationId="{232B62E0-0E20-E45F-C39A-938186BDFE97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5" creationId="{5CCDFEB2-DEDD-B98F-4585-B9FDB306CC2B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6" creationId="{03751C22-A242-E86B-3847-3D57D6286142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7" creationId="{53E99999-4DE4-5B69-7E0E-2A1653AE994A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8" creationId="{7BC080DD-C397-7B8E-8F30-AF291CB4D7D1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9" creationId="{05A59FB5-9F58-9C63-9047-279E6FFCE789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53" creationId="{482C5E10-D871-1690-CF36-4B4696024E1C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54" creationId="{5231A32A-2089-9ACA-03E8-6D00CC2EB6AD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58" creationId="{D0B60395-29A9-5583-BABB-33B236329A61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0" creationId="{88FD4609-03C7-48B1-EA84-375FFFEDBE06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1" creationId="{4C39D33D-2B26-F2D6-F8F4-09E6518093E9}"/>
          </ac:spMkLst>
        </pc:spChg>
        <pc:spChg chg="add mod">
          <ac:chgData name="Fatima Pillosu" userId="a6295d4dc9e22643" providerId="LiveId" clId="{A85227F6-E635-4722-9CBB-B087EA71400C}" dt="2025-06-27T04:33:02.058" v="3702" actId="20577"/>
          <ac:spMkLst>
            <pc:docMk/>
            <pc:sldMk cId="1573992039" sldId="256"/>
            <ac:spMk id="862" creationId="{F4E1EB47-FB49-B221-8F40-6FAAC8188E34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3" creationId="{1BD78840-0564-22E5-B26D-C7ADAF54B12C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4" creationId="{D4A499F2-3420-098E-60B9-2B0BAC6336D7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5" creationId="{886A253C-800A-4473-19A4-5EC96B3D6DA8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6" creationId="{31526C8F-65EA-4AE2-A6F7-E27D64A802EA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7" creationId="{ADEEF2B1-EBC8-9F1F-6B1F-DD1E6A4ADDB0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8" creationId="{CDB02FB9-7686-55B5-2237-CE34FE7138F4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0" creationId="{F1CE41FF-7B22-BB87-5437-9C5A6D9C40EA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1" creationId="{3CDA144B-1F01-F0CC-A493-5631BE7BE96B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2" creationId="{9D4C28E0-97DE-3DC8-9344-F610BE62157D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4" creationId="{2806A400-C100-A7CD-C682-9F752EF41C58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6" creationId="{1B78CC36-883D-5957-AD5C-423198EA1845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7" creationId="{E1F6673A-1B0C-E424-8F99-86B139BD4918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8" creationId="{7160EB10-8701-2F92-B2E3-BD9975B33EAB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9" creationId="{871F6875-B35B-38C5-3426-33D516CADAB5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0" creationId="{843DCFB4-D832-CE14-33FD-22FE10682A05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1" creationId="{1ACBC9A4-96CE-2145-4C13-43843EED1EEE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2" creationId="{5CCEEB50-0EB3-291D-2911-B86403C69D4E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5" creationId="{DD906E7D-FF64-09FE-65EF-837BDD47046A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6" creationId="{CDF5D99F-239B-7286-E705-43476984C1FD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7" creationId="{A09387BF-360E-1373-B4E2-484CDF5B6943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8" creationId="{FEE84F7D-562E-3E17-3F19-517232627412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9" creationId="{F3106249-1C45-1C12-2453-07133FF1CD86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90" creationId="{E3F5F678-30B9-E5A6-EDA8-349820A25D9E}"/>
          </ac:spMkLst>
        </pc:spChg>
        <pc:spChg chg="add mod">
          <ac:chgData name="Fatima Pillosu" userId="a6295d4dc9e22643" providerId="LiveId" clId="{A85227F6-E635-4722-9CBB-B087EA71400C}" dt="2025-06-26T12:19:04.184" v="3137" actId="20577"/>
          <ac:spMkLst>
            <pc:docMk/>
            <pc:sldMk cId="1573992039" sldId="256"/>
            <ac:spMk id="891" creationId="{7ED78E03-DDB8-9C4E-DC18-F07659A40AE4}"/>
          </ac:spMkLst>
        </pc:spChg>
        <pc:spChg chg="add mod">
          <ac:chgData name="Fatima Pillosu" userId="a6295d4dc9e22643" providerId="LiveId" clId="{A85227F6-E635-4722-9CBB-B087EA71400C}" dt="2025-06-26T12:19:07.663" v="3141" actId="20577"/>
          <ac:spMkLst>
            <pc:docMk/>
            <pc:sldMk cId="1573992039" sldId="256"/>
            <ac:spMk id="892" creationId="{307BB4E1-82F3-30C4-2FB1-591A624180EF}"/>
          </ac:spMkLst>
        </pc:spChg>
        <pc:spChg chg="add mod">
          <ac:chgData name="Fatima Pillosu" userId="a6295d4dc9e22643" providerId="LiveId" clId="{A85227F6-E635-4722-9CBB-B087EA71400C}" dt="2025-06-26T12:19:11.322" v="3145" actId="20577"/>
          <ac:spMkLst>
            <pc:docMk/>
            <pc:sldMk cId="1573992039" sldId="256"/>
            <ac:spMk id="893" creationId="{9B7BC31B-AF25-6343-17FE-7E9A8F8B73EB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94" creationId="{2D87FE8A-4BD4-D2C0-4981-4C00E52C4C21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95" creationId="{65533EAA-5F83-EA70-6747-5F625123CB00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96" creationId="{545E5C43-F926-13EA-70BE-CA710E33D019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97" creationId="{4ABA71F5-F7CE-E653-5451-1F27E1EA51A4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98" creationId="{C700B7F9-A72E-559F-D17A-BFCCF191350D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99" creationId="{BA6B5728-94FF-1C7C-CD97-4D776F6436FF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00" creationId="{BE8CA2C2-9A67-A315-55CF-D3B76C5B4ABF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01" creationId="{16D7E8D5-094D-0801-2477-66BD27467E33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02" creationId="{5E7D516C-6098-CA78-A68A-A60E91A03B8B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04" creationId="{6398BBB5-C5B7-3FA0-2762-675850631296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05" creationId="{D58BBFDB-39D2-B492-5A75-D30A9FDDAEE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06" creationId="{059E6EB5-4540-D3FE-63A3-DC776774CD1C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07" creationId="{A11800D9-3F69-3F1B-27AC-21058F8BAEF3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08" creationId="{0EB5DAC0-7D5E-19E0-EF75-D601AE5E329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09" creationId="{964EC952-07EF-AA5F-815E-D6BF5819DB79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1" creationId="{C10D4363-0ACF-905C-8B81-8DD86D3AEA90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2" creationId="{93B456C6-CC24-93CB-C4C5-CED60A17A518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3" creationId="{6C660C77-D465-82E3-BFA2-7CB49265F32B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4" creationId="{623AE8A3-7B4D-1507-5807-46EC67FA9068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6" creationId="{3D37103F-47C7-BE7F-806C-5E4BECD03EA9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7" creationId="{691E9E90-7DD7-6CD0-11D1-3ED706626DD0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8" creationId="{DCB1B907-5B6C-8E3C-DD69-3607F5EC5EE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9" creationId="{09211612-F072-5BD6-1D9B-15C6F9A838C8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0" creationId="{609B895C-8C96-00FC-B186-7A3C7A3E9132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2" creationId="{3BD7B3DC-F3A9-B413-076C-142F462DB31E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3" creationId="{8E6B5854-5F10-ED6E-F1FA-25BC5AF5C263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4" creationId="{C8CCCD2D-0089-69E8-21C0-CB0AD3AEB27C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5" creationId="{8AA02093-FA6D-5D59-6CA4-1FF853835A7E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7" creationId="{78EFBCC5-7C3E-9B4A-372C-36A98A9D7290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8" creationId="{0A4F13FF-2DF7-6F0C-A0EF-9C67F39AF8D9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9" creationId="{8614CC6A-136B-38FE-2788-E0D660940D63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30" creationId="{11D73049-044A-996F-62DF-A3CA868D106B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31" creationId="{6C363CBB-B56A-F312-7FA8-51FFC4BAD1BC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33" creationId="{2BAE837D-32FC-97CF-019E-838E27B3CC29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34" creationId="{9958E352-CA91-7654-2E99-B1A4B437CC31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35" creationId="{E318B0CD-B389-D58D-3EAB-C464FDE2BBDF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36" creationId="{AAE01415-D4C9-E837-A004-72122191A783}"/>
          </ac:spMkLst>
        </pc:spChg>
        <pc:spChg chg="mod">
          <ac:chgData name="Fatima Pillosu" userId="a6295d4dc9e22643" providerId="LiveId" clId="{A85227F6-E635-4722-9CBB-B087EA71400C}" dt="2025-06-27T04:12:03.060" v="3648" actId="1037"/>
          <ac:spMkLst>
            <pc:docMk/>
            <pc:sldMk cId="1573992039" sldId="256"/>
            <ac:spMk id="938" creationId="{E903366D-B3C9-00D2-51AA-F750AAB456D3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39" creationId="{79B9B473-88AC-6A23-92E7-D046B14F4C76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40" creationId="{A8E03514-EE6D-3FE2-AF9C-5F1472E42874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41" creationId="{818A754F-7E58-12C6-7E03-06D4F99CBA08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42" creationId="{8D6B30EE-260C-C9D8-C8CD-94897BF3131D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44" creationId="{0B66C4B3-B615-0306-9199-9E48F4B726C8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45" creationId="{2B6A930B-B490-7A7D-9C5B-C6083C305C6B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46" creationId="{7F392EB9-1237-B399-D1F1-E3E339B026E6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47" creationId="{DEE113C7-80D8-F2A4-39D3-70B57205EC60}"/>
          </ac:spMkLst>
        </pc:spChg>
        <pc:spChg chg="add mod">
          <ac:chgData name="Fatima Pillosu" userId="a6295d4dc9e22643" providerId="LiveId" clId="{A85227F6-E635-4722-9CBB-B087EA71400C}" dt="2025-06-26T12:03:02.507" v="2922" actId="20577"/>
          <ac:spMkLst>
            <pc:docMk/>
            <pc:sldMk cId="1573992039" sldId="256"/>
            <ac:spMk id="948" creationId="{C8C3D13A-BFDD-54C1-8A04-DD3BB24773C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0" creationId="{255FCF48-52E3-4492-E94D-63EC8B3349BF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1" creationId="{8DD953F0-D574-7288-6232-DB349985D1C7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2" creationId="{0770A906-9CF0-0CA7-E0F3-6CE28EFD5D88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3" creationId="{F86498FD-11B7-6E9F-93AC-A2EA1AAF283D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4" creationId="{32FBFAAE-FDB5-9C28-E4FB-9767C60AD9AD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5" creationId="{1245B2E3-697E-EF7F-6DE7-398837E648D8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7" creationId="{C9F997BA-C09E-F977-2962-97E5EC2E4278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8" creationId="{FB02B0F6-DBE2-75A9-BE9E-2017ED295806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9" creationId="{5CA2A36E-AB3C-E4C2-E36B-5896CE1876A3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0" creationId="{4BE5230C-F284-DA67-6488-204B230E83EC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2" creationId="{C17130AE-9C84-70A6-B5E3-D8C639C2F071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3" creationId="{B2A59DDD-285A-7034-B1F5-70C3236EEB8E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4" creationId="{4FD4C487-6A2F-D1A5-8C60-2E89034A0BCF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5" creationId="{C7497309-3825-8F73-491C-1F065C389560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6" creationId="{0B7447C1-71A7-53DA-FA4A-60695C6142B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8" creationId="{4B572820-B33D-97E7-3F9A-1E53270FD862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9" creationId="{0559E9B8-ED2A-B7C5-CD99-FCCACB55B247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0" creationId="{3E9A054A-1E9C-43D8-1A4D-7AC5D9228D29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1" creationId="{00472CBD-CB17-A7EF-5FDC-A2F6815385EA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3" creationId="{06FE1007-0DAE-599E-2214-69669DEB30C2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4" creationId="{6D8A9C3F-217E-9DEA-31D3-F668D73532C6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5" creationId="{DC726D64-1E53-9623-8AEB-CDFEBC54B3A2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6" creationId="{0CF803A3-4BEB-9400-7B38-57E687183C6D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7" creationId="{B9FD6C18-DBDE-1EE4-FADB-2B22F8257AA8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9" creationId="{3A123093-7B31-331E-36C8-0D76F629745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0" creationId="{AEF79955-9585-5CF1-C444-DDF210469501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1" creationId="{8ACFC326-BACC-6902-14F7-BFEEE6666E1E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2" creationId="{05F40DB0-4698-E06C-0A8E-89913B152B5D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4" creationId="{1522668D-8253-2DF2-841F-181CA4892F52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5" creationId="{0DA10788-F022-5F4F-7E6A-BC6318793D52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6" creationId="{0F9E7280-5D40-9558-A401-287F029CE5A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7" creationId="{3F9004C2-032E-AE52-1A5E-5FEED9C5F2DC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8" creationId="{B2394BC8-687D-D688-2D19-7127147A70A1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90" creationId="{3E1A0180-88A4-FC9F-9519-D1D7BDCA0811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91" creationId="{59FE1138-74BE-8717-2261-54DC19AC021C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92" creationId="{6294855B-E047-F82E-4381-14F2D4005F1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93" creationId="{96350757-4EAD-7E70-7E51-6A44C861C034}"/>
          </ac:spMkLst>
        </pc:spChg>
        <pc:spChg chg="add mod">
          <ac:chgData name="Fatima Pillosu" userId="a6295d4dc9e22643" providerId="LiveId" clId="{A85227F6-E635-4722-9CBB-B087EA71400C}" dt="2025-06-26T12:03:07.805" v="2924" actId="14100"/>
          <ac:spMkLst>
            <pc:docMk/>
            <pc:sldMk cId="1573992039" sldId="256"/>
            <ac:spMk id="994" creationId="{7439BC8B-CAC0-9D56-378A-90AA4CF80489}"/>
          </ac:spMkLst>
        </pc:spChg>
        <pc:spChg chg="add mod">
          <ac:chgData name="Fatima Pillosu" userId="a6295d4dc9e22643" providerId="LiveId" clId="{A85227F6-E635-4722-9CBB-B087EA71400C}" dt="2025-06-26T14:17:32.917" v="3315" actId="206"/>
          <ac:spMkLst>
            <pc:docMk/>
            <pc:sldMk cId="1573992039" sldId="256"/>
            <ac:spMk id="996" creationId="{A37FEFDC-7E94-BA80-1E13-1445CE82CED8}"/>
          </ac:spMkLst>
        </pc:spChg>
        <pc:spChg chg="add mod">
          <ac:chgData name="Fatima Pillosu" userId="a6295d4dc9e22643" providerId="LiveId" clId="{A85227F6-E635-4722-9CBB-B087EA71400C}" dt="2025-06-26T14:16:44.147" v="3307" actId="14100"/>
          <ac:spMkLst>
            <pc:docMk/>
            <pc:sldMk cId="1573992039" sldId="256"/>
            <ac:spMk id="1014" creationId="{5F39F989-143E-1301-D39A-44FA87B8671D}"/>
          </ac:spMkLst>
        </pc:spChg>
        <pc:spChg chg="add mod">
          <ac:chgData name="Fatima Pillosu" userId="a6295d4dc9e22643" providerId="LiveId" clId="{A85227F6-E635-4722-9CBB-B087EA71400C}" dt="2025-06-26T14:15:45.845" v="3299" actId="208"/>
          <ac:spMkLst>
            <pc:docMk/>
            <pc:sldMk cId="1573992039" sldId="256"/>
            <ac:spMk id="1015" creationId="{45E4B854-239B-9566-3B89-532971E9DBFD}"/>
          </ac:spMkLst>
        </pc:spChg>
        <pc:spChg chg="add mod">
          <ac:chgData name="Fatima Pillosu" userId="a6295d4dc9e22643" providerId="LiveId" clId="{A85227F6-E635-4722-9CBB-B087EA71400C}" dt="2025-06-26T12:19:43.146" v="3169" actId="1076"/>
          <ac:spMkLst>
            <pc:docMk/>
            <pc:sldMk cId="1573992039" sldId="256"/>
            <ac:spMk id="1019" creationId="{C62D19F3-9A9F-B2C2-2BB9-CB18EFFAADFA}"/>
          </ac:spMkLst>
        </pc:spChg>
        <pc:spChg chg="add mod">
          <ac:chgData name="Fatima Pillosu" userId="a6295d4dc9e22643" providerId="LiveId" clId="{A85227F6-E635-4722-9CBB-B087EA71400C}" dt="2025-06-26T12:19:51.132" v="3174" actId="1037"/>
          <ac:spMkLst>
            <pc:docMk/>
            <pc:sldMk cId="1573992039" sldId="256"/>
            <ac:spMk id="1020" creationId="{E400DCAC-CC0F-0CD9-3009-10B18A31A7E3}"/>
          </ac:spMkLst>
        </pc:spChg>
        <pc:spChg chg="add mod">
          <ac:chgData name="Fatima Pillosu" userId="a6295d4dc9e22643" providerId="LiveId" clId="{A85227F6-E635-4722-9CBB-B087EA71400C}" dt="2025-06-26T12:20:02.864" v="3178" actId="1037"/>
          <ac:spMkLst>
            <pc:docMk/>
            <pc:sldMk cId="1573992039" sldId="256"/>
            <ac:spMk id="1021" creationId="{4FB22F50-5C99-2B5F-1771-1D302FB37FCD}"/>
          </ac:spMkLst>
        </pc:spChg>
        <pc:spChg chg="add mod">
          <ac:chgData name="Fatima Pillosu" userId="a6295d4dc9e22643" providerId="LiveId" clId="{A85227F6-E635-4722-9CBB-B087EA71400C}" dt="2025-06-26T12:21:40.798" v="3230" actId="20577"/>
          <ac:spMkLst>
            <pc:docMk/>
            <pc:sldMk cId="1573992039" sldId="256"/>
            <ac:spMk id="1022" creationId="{551F3E36-7EC4-F8B9-3B05-22579CD90230}"/>
          </ac:spMkLst>
        </pc:spChg>
        <pc:spChg chg="add mod">
          <ac:chgData name="Fatima Pillosu" userId="a6295d4dc9e22643" providerId="LiveId" clId="{A85227F6-E635-4722-9CBB-B087EA71400C}" dt="2025-06-26T12:21:45.054" v="3239" actId="20577"/>
          <ac:spMkLst>
            <pc:docMk/>
            <pc:sldMk cId="1573992039" sldId="256"/>
            <ac:spMk id="1023" creationId="{B7776DAF-AB8C-150D-9732-CC67560B199A}"/>
          </ac:spMkLst>
        </pc:spChg>
        <pc:spChg chg="add mod">
          <ac:chgData name="Fatima Pillosu" userId="a6295d4dc9e22643" providerId="LiveId" clId="{A85227F6-E635-4722-9CBB-B087EA71400C}" dt="2025-06-26T12:21:48.515" v="3248" actId="20577"/>
          <ac:spMkLst>
            <pc:docMk/>
            <pc:sldMk cId="1573992039" sldId="256"/>
            <ac:spMk id="1024" creationId="{5A29D75E-81FE-2F24-F24E-E7FF79731679}"/>
          </ac:spMkLst>
        </pc:spChg>
        <pc:spChg chg="add mod">
          <ac:chgData name="Fatima Pillosu" userId="a6295d4dc9e22643" providerId="LiveId" clId="{A85227F6-E635-4722-9CBB-B087EA71400C}" dt="2025-06-26T14:16:54.089" v="3309" actId="206"/>
          <ac:spMkLst>
            <pc:docMk/>
            <pc:sldMk cId="1573992039" sldId="256"/>
            <ac:spMk id="1026" creationId="{F6D48A6B-C064-E9C2-ABC9-C06729342EA6}"/>
          </ac:spMkLst>
        </pc:spChg>
        <pc:spChg chg="add mod">
          <ac:chgData name="Fatima Pillosu" userId="a6295d4dc9e22643" providerId="LiveId" clId="{A85227F6-E635-4722-9CBB-B087EA71400C}" dt="2025-06-26T14:18:09.645" v="3327" actId="1035"/>
          <ac:spMkLst>
            <pc:docMk/>
            <pc:sldMk cId="1573992039" sldId="256"/>
            <ac:spMk id="1028" creationId="{C28E69EA-3516-A310-AF50-988BB9504572}"/>
          </ac:spMkLst>
        </pc:spChg>
        <pc:spChg chg="add mod">
          <ac:chgData name="Fatima Pillosu" userId="a6295d4dc9e22643" providerId="LiveId" clId="{A85227F6-E635-4722-9CBB-B087EA71400C}" dt="2025-06-26T14:18:16.166" v="3331" actId="20577"/>
          <ac:spMkLst>
            <pc:docMk/>
            <pc:sldMk cId="1573992039" sldId="256"/>
            <ac:spMk id="1029" creationId="{9AFD7136-F527-E69D-7527-B98BDFD517F3}"/>
          </ac:spMkLst>
        </pc:spChg>
        <pc:spChg chg="add mod">
          <ac:chgData name="Fatima Pillosu" userId="a6295d4dc9e22643" providerId="LiveId" clId="{A85227F6-E635-4722-9CBB-B087EA71400C}" dt="2025-06-26T14:24:22.289" v="3541" actId="1038"/>
          <ac:spMkLst>
            <pc:docMk/>
            <pc:sldMk cId="1573992039" sldId="256"/>
            <ac:spMk id="1030" creationId="{19C06D92-10F2-6629-738B-329DDCC22607}"/>
          </ac:spMkLst>
        </pc:spChg>
        <pc:spChg chg="add mod">
          <ac:chgData name="Fatima Pillosu" userId="a6295d4dc9e22643" providerId="LiveId" clId="{A85227F6-E635-4722-9CBB-B087EA71400C}" dt="2025-06-26T14:25:12.327" v="3596" actId="1038"/>
          <ac:spMkLst>
            <pc:docMk/>
            <pc:sldMk cId="1573992039" sldId="256"/>
            <ac:spMk id="1031" creationId="{7B405FDB-437A-E0D9-12DF-F9D7794E6A25}"/>
          </ac:spMkLst>
        </pc:spChg>
        <pc:spChg chg="add mod">
          <ac:chgData name="Fatima Pillosu" userId="a6295d4dc9e22643" providerId="LiveId" clId="{A85227F6-E635-4722-9CBB-B087EA71400C}" dt="2025-06-26T14:26:37.233" v="3608" actId="1076"/>
          <ac:spMkLst>
            <pc:docMk/>
            <pc:sldMk cId="1573992039" sldId="256"/>
            <ac:spMk id="1033" creationId="{24428639-C506-A03B-34DE-5B70BD1EE70B}"/>
          </ac:spMkLst>
        </pc:spChg>
        <pc:spChg chg="add mod">
          <ac:chgData name="Fatima Pillosu" userId="a6295d4dc9e22643" providerId="LiveId" clId="{A85227F6-E635-4722-9CBB-B087EA71400C}" dt="2025-06-26T14:26:18.091" v="3605" actId="1076"/>
          <ac:spMkLst>
            <pc:docMk/>
            <pc:sldMk cId="1573992039" sldId="256"/>
            <ac:spMk id="1034" creationId="{EEE42CED-F621-12CD-E62E-637B87C9AF4B}"/>
          </ac:spMkLst>
        </pc:spChg>
        <pc:spChg chg="add mod">
          <ac:chgData name="Fatima Pillosu" userId="a6295d4dc9e22643" providerId="LiveId" clId="{A85227F6-E635-4722-9CBB-B087EA71400C}" dt="2025-06-26T14:26:25.492" v="3607" actId="1076"/>
          <ac:spMkLst>
            <pc:docMk/>
            <pc:sldMk cId="1573992039" sldId="256"/>
            <ac:spMk id="1035" creationId="{89989199-0FD7-8440-4D97-739D75B05086}"/>
          </ac:spMkLst>
        </pc:spChg>
        <pc:spChg chg="add mod">
          <ac:chgData name="Fatima Pillosu" userId="a6295d4dc9e22643" providerId="LiveId" clId="{A85227F6-E635-4722-9CBB-B087EA71400C}" dt="2025-06-26T14:26:47.016" v="3610" actId="1076"/>
          <ac:spMkLst>
            <pc:docMk/>
            <pc:sldMk cId="1573992039" sldId="256"/>
            <ac:spMk id="1036" creationId="{107BB34A-E1B0-63C0-B492-B989BD5053DB}"/>
          </ac:spMkLst>
        </pc:spChg>
        <pc:grpChg chg="add del mod">
          <ac:chgData name="Fatima Pillosu" userId="a6295d4dc9e22643" providerId="LiveId" clId="{A85227F6-E635-4722-9CBB-B087EA71400C}" dt="2025-06-26T11:36:43.444" v="1899" actId="165"/>
          <ac:grpSpMkLst>
            <pc:docMk/>
            <pc:sldMk cId="1573992039" sldId="256"/>
            <ac:grpSpMk id="153" creationId="{9383386F-4BE8-388B-D605-5AC45E40A85B}"/>
          </ac:grpSpMkLst>
        </pc:grpChg>
        <pc:grpChg chg="add del mod">
          <ac:chgData name="Fatima Pillosu" userId="a6295d4dc9e22643" providerId="LiveId" clId="{A85227F6-E635-4722-9CBB-B087EA71400C}" dt="2025-06-26T11:34:23.187" v="1822" actId="478"/>
          <ac:grpSpMkLst>
            <pc:docMk/>
            <pc:sldMk cId="1573992039" sldId="256"/>
            <ac:grpSpMk id="154" creationId="{DBEF1482-5100-ADAC-53B9-8F3F1A9C144C}"/>
          </ac:grpSpMkLst>
        </pc:grpChg>
        <pc:grpChg chg="add del mod">
          <ac:chgData name="Fatima Pillosu" userId="a6295d4dc9e22643" providerId="LiveId" clId="{A85227F6-E635-4722-9CBB-B087EA71400C}" dt="2025-06-26T11:34:23.187" v="1822" actId="478"/>
          <ac:grpSpMkLst>
            <pc:docMk/>
            <pc:sldMk cId="1573992039" sldId="256"/>
            <ac:grpSpMk id="163" creationId="{A550B2F0-D4E8-33B3-F103-3A9AEF817335}"/>
          </ac:grpSpMkLst>
        </pc:grpChg>
        <pc:grpChg chg="add del mod">
          <ac:chgData name="Fatima Pillosu" userId="a6295d4dc9e22643" providerId="LiveId" clId="{A85227F6-E635-4722-9CBB-B087EA71400C}" dt="2025-06-26T11:34:23.187" v="1822" actId="478"/>
          <ac:grpSpMkLst>
            <pc:docMk/>
            <pc:sldMk cId="1573992039" sldId="256"/>
            <ac:grpSpMk id="172" creationId="{5F874C58-CD3A-10E8-EC63-760923BB0DC1}"/>
          </ac:grpSpMkLst>
        </pc:grpChg>
        <pc:grpChg chg="add del mod">
          <ac:chgData name="Fatima Pillosu" userId="a6295d4dc9e22643" providerId="LiveId" clId="{A85227F6-E635-4722-9CBB-B087EA71400C}" dt="2025-06-26T11:34:13.572" v="1819" actId="478"/>
          <ac:grpSpMkLst>
            <pc:docMk/>
            <pc:sldMk cId="1573992039" sldId="256"/>
            <ac:grpSpMk id="181" creationId="{D749BFAC-CA8F-6876-4B51-92CFEE03B6AC}"/>
          </ac:grpSpMkLst>
        </pc:grpChg>
        <pc:grpChg chg="add del mod">
          <ac:chgData name="Fatima Pillosu" userId="a6295d4dc9e22643" providerId="LiveId" clId="{A85227F6-E635-4722-9CBB-B087EA71400C}" dt="2025-06-26T11:34:13.572" v="1819" actId="478"/>
          <ac:grpSpMkLst>
            <pc:docMk/>
            <pc:sldMk cId="1573992039" sldId="256"/>
            <ac:grpSpMk id="190" creationId="{0DEE28EC-37ED-DAC5-87C6-C704896B982C}"/>
          </ac:grpSpMkLst>
        </pc:grpChg>
        <pc:grpChg chg="add del mod">
          <ac:chgData name="Fatima Pillosu" userId="a6295d4dc9e22643" providerId="LiveId" clId="{A85227F6-E635-4722-9CBB-B087EA71400C}" dt="2025-06-26T11:34:13.572" v="1819" actId="478"/>
          <ac:grpSpMkLst>
            <pc:docMk/>
            <pc:sldMk cId="1573992039" sldId="256"/>
            <ac:grpSpMk id="199" creationId="{57594209-FAE2-DE8B-608D-5A7251BCB043}"/>
          </ac:grpSpMkLst>
        </pc:grpChg>
        <pc:grpChg chg="add del mod">
          <ac:chgData name="Fatima Pillosu" userId="a6295d4dc9e22643" providerId="LiveId" clId="{A85227F6-E635-4722-9CBB-B087EA71400C}" dt="2025-06-26T11:34:13.572" v="1819" actId="478"/>
          <ac:grpSpMkLst>
            <pc:docMk/>
            <pc:sldMk cId="1573992039" sldId="256"/>
            <ac:grpSpMk id="208" creationId="{B838CFA6-26E4-2A2F-0E24-E0C9A3789CB7}"/>
          </ac:grpSpMkLst>
        </pc:grpChg>
        <pc:grpChg chg="add del mod">
          <ac:chgData name="Fatima Pillosu" userId="a6295d4dc9e22643" providerId="LiveId" clId="{A85227F6-E635-4722-9CBB-B087EA71400C}" dt="2025-06-26T11:36:38.591" v="1898" actId="478"/>
          <ac:grpSpMkLst>
            <pc:docMk/>
            <pc:sldMk cId="1573992039" sldId="256"/>
            <ac:grpSpMk id="220" creationId="{380DB7DF-43E4-D5FA-239C-B5289CE8577E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230" creationId="{F070D989-FCAC-86F2-D967-955DAD89E61B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231" creationId="{3DE00EDA-D0DE-2BCE-9637-DAE167DC8AB7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243" creationId="{778EBEF6-67AE-DFAD-07D6-EB59A03190EF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255" creationId="{F05C852A-D7BE-F512-A142-B8804CE3138D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267" creationId="{F01C4EAC-D6CB-A7FC-48F3-BCBC1EE41A15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279" creationId="{5DCEFBDD-3351-F29B-5274-334C476BC332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290" creationId="{AF80524C-D378-D831-215E-142E337FF781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301" creationId="{9D0F44EA-9DA2-FC86-653D-B9F1768D5774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378" creationId="{F070D989-FCAC-86F2-D967-955DAD89E61B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390" creationId="{3DE00EDA-D0DE-2BCE-9637-DAE167DC8AB7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401" creationId="{778EBEF6-67AE-DFAD-07D6-EB59A03190EF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412" creationId="{F05C852A-D7BE-F512-A142-B8804CE3138D}"/>
          </ac:grpSpMkLst>
        </pc:grpChg>
        <pc:grpChg chg="add del mod">
          <ac:chgData name="Fatima Pillosu" userId="a6295d4dc9e22643" providerId="LiveId" clId="{A85227F6-E635-4722-9CBB-B087EA71400C}" dt="2025-06-26T11:43:29.314" v="2258" actId="478"/>
          <ac:grpSpMkLst>
            <pc:docMk/>
            <pc:sldMk cId="1573992039" sldId="256"/>
            <ac:grpSpMk id="423" creationId="{F01C4EAC-D6CB-A7FC-48F3-BCBC1EE41A15}"/>
          </ac:grpSpMkLst>
        </pc:grpChg>
        <pc:grpChg chg="add del mod">
          <ac:chgData name="Fatima Pillosu" userId="a6295d4dc9e22643" providerId="LiveId" clId="{A85227F6-E635-4722-9CBB-B087EA71400C}" dt="2025-06-26T11:43:29.314" v="2258" actId="478"/>
          <ac:grpSpMkLst>
            <pc:docMk/>
            <pc:sldMk cId="1573992039" sldId="256"/>
            <ac:grpSpMk id="435" creationId="{5DCEFBDD-3351-F29B-5274-334C476BC332}"/>
          </ac:grpSpMkLst>
        </pc:grpChg>
        <pc:grpChg chg="add del mod">
          <ac:chgData name="Fatima Pillosu" userId="a6295d4dc9e22643" providerId="LiveId" clId="{A85227F6-E635-4722-9CBB-B087EA71400C}" dt="2025-06-26T11:43:29.314" v="2258" actId="478"/>
          <ac:grpSpMkLst>
            <pc:docMk/>
            <pc:sldMk cId="1573992039" sldId="256"/>
            <ac:grpSpMk id="446" creationId="{AF80524C-D378-D831-215E-142E337FF781}"/>
          </ac:grpSpMkLst>
        </pc:grpChg>
        <pc:grpChg chg="add del mod">
          <ac:chgData name="Fatima Pillosu" userId="a6295d4dc9e22643" providerId="LiveId" clId="{A85227F6-E635-4722-9CBB-B087EA71400C}" dt="2025-06-26T11:43:29.314" v="2258" actId="478"/>
          <ac:grpSpMkLst>
            <pc:docMk/>
            <pc:sldMk cId="1573992039" sldId="256"/>
            <ac:grpSpMk id="457" creationId="{9D0F44EA-9DA2-FC86-653D-B9F1768D5774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469" creationId="{134F5FFA-2F7A-4B32-7A62-3A818B933431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481" creationId="{A53C6B56-657B-AFE6-E9B6-489C0CD08862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492" creationId="{C4C06F16-98F4-9F99-88FB-D4B63F2A6684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503" creationId="{555A8456-93E6-3EC8-BDFE-1E306CBB1FC3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581" creationId="{F070D989-FCAC-86F2-D967-955DAD89E61B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593" creationId="{3DE00EDA-D0DE-2BCE-9637-DAE167DC8AB7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604" creationId="{778EBEF6-67AE-DFAD-07D6-EB59A03190EF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615" creationId="{F05C852A-D7BE-F512-A142-B8804CE3138D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627" creationId="{134F5FFA-2F7A-4B32-7A62-3A818B933431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639" creationId="{A53C6B56-657B-AFE6-E9B6-489C0CD08862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650" creationId="{C4C06F16-98F4-9F99-88FB-D4B63F2A6684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661" creationId="{555A8456-93E6-3EC8-BDFE-1E306CBB1FC3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743" creationId="{F070D989-FCAC-86F2-D967-955DAD89E61B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755" creationId="{3DE00EDA-D0DE-2BCE-9637-DAE167DC8AB7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766" creationId="{778EBEF6-67AE-DFAD-07D6-EB59A03190EF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777" creationId="{F05C852A-D7BE-F512-A142-B8804CE3138D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789" creationId="{134F5FFA-2F7A-4B32-7A62-3A818B933431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801" creationId="{A53C6B56-657B-AFE6-E9B6-489C0CD08862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812" creationId="{C4C06F16-98F4-9F99-88FB-D4B63F2A6684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823" creationId="{555A8456-93E6-3EC8-BDFE-1E306CBB1FC3}"/>
          </ac:grpSpMkLst>
        </pc:grpChg>
        <pc:grpChg chg="add del mod">
          <ac:chgData name="Fatima Pillosu" userId="a6295d4dc9e22643" providerId="LiveId" clId="{A85227F6-E635-4722-9CBB-B087EA71400C}" dt="2025-06-27T04:12:12.499" v="3649" actId="165"/>
          <ac:grpSpMkLst>
            <pc:docMk/>
            <pc:sldMk cId="1573992039" sldId="256"/>
            <ac:grpSpMk id="903" creationId="{F070D989-FCAC-86F2-D967-955DAD89E61B}"/>
          </ac:grpSpMkLst>
        </pc:grpChg>
        <pc:grpChg chg="add del mod">
          <ac:chgData name="Fatima Pillosu" userId="a6295d4dc9e22643" providerId="LiveId" clId="{A85227F6-E635-4722-9CBB-B087EA71400C}" dt="2025-06-27T04:12:12.499" v="3649" actId="165"/>
          <ac:grpSpMkLst>
            <pc:docMk/>
            <pc:sldMk cId="1573992039" sldId="256"/>
            <ac:grpSpMk id="915" creationId="{3DE00EDA-D0DE-2BCE-9637-DAE167DC8AB7}"/>
          </ac:grpSpMkLst>
        </pc:grpChg>
        <pc:grpChg chg="add del mod">
          <ac:chgData name="Fatima Pillosu" userId="a6295d4dc9e22643" providerId="LiveId" clId="{A85227F6-E635-4722-9CBB-B087EA71400C}" dt="2025-06-27T04:12:12.499" v="3649" actId="165"/>
          <ac:grpSpMkLst>
            <pc:docMk/>
            <pc:sldMk cId="1573992039" sldId="256"/>
            <ac:grpSpMk id="926" creationId="{778EBEF6-67AE-DFAD-07D6-EB59A03190EF}"/>
          </ac:grpSpMkLst>
        </pc:grpChg>
        <pc:grpChg chg="add mod">
          <ac:chgData name="Fatima Pillosu" userId="a6295d4dc9e22643" providerId="LiveId" clId="{A85227F6-E635-4722-9CBB-B087EA71400C}" dt="2025-06-26T12:02:47.220" v="2921" actId="1035"/>
          <ac:grpSpMkLst>
            <pc:docMk/>
            <pc:sldMk cId="1573992039" sldId="256"/>
            <ac:grpSpMk id="937" creationId="{F05C852A-D7BE-F512-A142-B8804CE3138D}"/>
          </ac:grpSpMkLst>
        </pc:grpChg>
        <pc:grpChg chg="add del mod">
          <ac:chgData name="Fatima Pillosu" userId="a6295d4dc9e22643" providerId="LiveId" clId="{A85227F6-E635-4722-9CBB-B087EA71400C}" dt="2025-06-27T04:12:12.499" v="3649" actId="165"/>
          <ac:grpSpMkLst>
            <pc:docMk/>
            <pc:sldMk cId="1573992039" sldId="256"/>
            <ac:grpSpMk id="949" creationId="{134F5FFA-2F7A-4B32-7A62-3A818B933431}"/>
          </ac:grpSpMkLst>
        </pc:grpChg>
        <pc:grpChg chg="add del mod">
          <ac:chgData name="Fatima Pillosu" userId="a6295d4dc9e22643" providerId="LiveId" clId="{A85227F6-E635-4722-9CBB-B087EA71400C}" dt="2025-06-27T04:12:12.499" v="3649" actId="165"/>
          <ac:grpSpMkLst>
            <pc:docMk/>
            <pc:sldMk cId="1573992039" sldId="256"/>
            <ac:grpSpMk id="961" creationId="{A53C6B56-657B-AFE6-E9B6-489C0CD08862}"/>
          </ac:grpSpMkLst>
        </pc:grpChg>
        <pc:grpChg chg="add del mod">
          <ac:chgData name="Fatima Pillosu" userId="a6295d4dc9e22643" providerId="LiveId" clId="{A85227F6-E635-4722-9CBB-B087EA71400C}" dt="2025-06-27T04:12:12.499" v="3649" actId="165"/>
          <ac:grpSpMkLst>
            <pc:docMk/>
            <pc:sldMk cId="1573992039" sldId="256"/>
            <ac:grpSpMk id="972" creationId="{C4C06F16-98F4-9F99-88FB-D4B63F2A6684}"/>
          </ac:grpSpMkLst>
        </pc:grpChg>
        <pc:grpChg chg="add del mod">
          <ac:chgData name="Fatima Pillosu" userId="a6295d4dc9e22643" providerId="LiveId" clId="{A85227F6-E635-4722-9CBB-B087EA71400C}" dt="2025-06-27T04:12:12.499" v="3649" actId="165"/>
          <ac:grpSpMkLst>
            <pc:docMk/>
            <pc:sldMk cId="1573992039" sldId="256"/>
            <ac:grpSpMk id="983" creationId="{555A8456-93E6-3EC8-BDFE-1E306CBB1FC3}"/>
          </ac:grpSpMkLst>
        </pc:grpChg>
        <pc:graphicFrameChg chg="add del mod">
          <ac:chgData name="Fatima Pillosu" userId="a6295d4dc9e22643" providerId="LiveId" clId="{A85227F6-E635-4722-9CBB-B087EA71400C}" dt="2025-06-26T09:12:08.437" v="395" actId="478"/>
          <ac:graphicFrameMkLst>
            <pc:docMk/>
            <pc:sldMk cId="1573992039" sldId="256"/>
            <ac:graphicFrameMk id="133" creationId="{7B83EDEC-7647-95BB-D354-20BF17B65F8B}"/>
          </ac:graphicFrameMkLst>
        </pc:graphicFrameChg>
        <pc:picChg chg="add del mod">
          <ac:chgData name="Fatima Pillosu" userId="a6295d4dc9e22643" providerId="LiveId" clId="{A85227F6-E635-4722-9CBB-B087EA71400C}" dt="2025-06-26T10:45:25.585" v="756" actId="478"/>
          <ac:picMkLst>
            <pc:docMk/>
            <pc:sldMk cId="1573992039" sldId="256"/>
            <ac:picMk id="7" creationId="{2C397252-60EF-6849-9A08-81BCF43B83A5}"/>
          </ac:picMkLst>
        </pc:picChg>
        <pc:picChg chg="add del mod">
          <ac:chgData name="Fatima Pillosu" userId="a6295d4dc9e22643" providerId="LiveId" clId="{A85227F6-E635-4722-9CBB-B087EA71400C}" dt="2025-06-26T10:48:46.514" v="778" actId="478"/>
          <ac:picMkLst>
            <pc:docMk/>
            <pc:sldMk cId="1573992039" sldId="256"/>
            <ac:picMk id="9" creationId="{D5F76246-B906-9A37-8AEF-FF713C349D1C}"/>
          </ac:picMkLst>
        </pc:picChg>
        <pc:picChg chg="add del mod">
          <ac:chgData name="Fatima Pillosu" userId="a6295d4dc9e22643" providerId="LiveId" clId="{A85227F6-E635-4722-9CBB-B087EA71400C}" dt="2025-06-26T11:14:06.932" v="1296" actId="478"/>
          <ac:picMkLst>
            <pc:docMk/>
            <pc:sldMk cId="1573992039" sldId="256"/>
            <ac:picMk id="18" creationId="{5F18FC6C-D981-72B4-9D6A-2880CCE75327}"/>
          </ac:picMkLst>
        </pc:picChg>
        <pc:picChg chg="add del mod ord">
          <ac:chgData name="Fatima Pillosu" userId="a6295d4dc9e22643" providerId="LiveId" clId="{A85227F6-E635-4722-9CBB-B087EA71400C}" dt="2025-06-26T11:41:04.389" v="2055" actId="21"/>
          <ac:picMkLst>
            <pc:docMk/>
            <pc:sldMk cId="1573992039" sldId="256"/>
            <ac:picMk id="55" creationId="{B4B20B6B-3DAA-796C-8EA6-D7D94A189AD2}"/>
          </ac:picMkLst>
        </pc:picChg>
        <pc:picChg chg="add del mod">
          <ac:chgData name="Fatima Pillosu" userId="a6295d4dc9e22643" providerId="LiveId" clId="{A85227F6-E635-4722-9CBB-B087EA71400C}" dt="2025-06-26T11:44:22.763" v="2308" actId="21"/>
          <ac:picMkLst>
            <pc:docMk/>
            <pc:sldMk cId="1573992039" sldId="256"/>
            <ac:picMk id="312" creationId="{B4B20B6B-3DAA-796C-8EA6-D7D94A189AD2}"/>
          </ac:picMkLst>
        </pc:picChg>
        <pc:picChg chg="add del mod">
          <ac:chgData name="Fatima Pillosu" userId="a6295d4dc9e22643" providerId="LiveId" clId="{A85227F6-E635-4722-9CBB-B087EA71400C}" dt="2025-06-26T12:00:58.084" v="2873" actId="21"/>
          <ac:picMkLst>
            <pc:docMk/>
            <pc:sldMk cId="1573992039" sldId="256"/>
            <ac:picMk id="515" creationId="{B4B20B6B-3DAA-796C-8EA6-D7D94A189AD2}"/>
          </ac:picMkLst>
        </pc:picChg>
        <pc:picChg chg="add del mod">
          <ac:chgData name="Fatima Pillosu" userId="a6295d4dc9e22643" providerId="LiveId" clId="{A85227F6-E635-4722-9CBB-B087EA71400C}" dt="2025-06-26T12:02:24.333" v="2918" actId="21"/>
          <ac:picMkLst>
            <pc:docMk/>
            <pc:sldMk cId="1573992039" sldId="256"/>
            <ac:picMk id="677" creationId="{B4B20B6B-3DAA-796C-8EA6-D7D94A189AD2}"/>
          </ac:picMkLst>
        </pc:picChg>
        <pc:picChg chg="add mod">
          <ac:chgData name="Fatima Pillosu" userId="a6295d4dc9e22643" providerId="LiveId" clId="{A85227F6-E635-4722-9CBB-B087EA71400C}" dt="2025-06-26T12:02:35.083" v="2919"/>
          <ac:picMkLst>
            <pc:docMk/>
            <pc:sldMk cId="1573992039" sldId="256"/>
            <ac:picMk id="837" creationId="{B4B20B6B-3DAA-796C-8EA6-D7D94A189AD2}"/>
          </ac:picMkLst>
        </pc:pic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14" creationId="{968EEE52-4EB8-C466-7DEB-ABB9361631DF}"/>
          </ac:cxnSpMkLst>
        </pc:cxnChg>
        <pc:cxnChg chg="add del mod">
          <ac:chgData name="Fatima Pillosu" userId="a6295d4dc9e22643" providerId="LiveId" clId="{A85227F6-E635-4722-9CBB-B087EA71400C}" dt="2025-06-26T11:20:42.729" v="1373" actId="478"/>
          <ac:cxnSpMkLst>
            <pc:docMk/>
            <pc:sldMk cId="1573992039" sldId="256"/>
            <ac:cxnSpMk id="20" creationId="{6F9B5A3F-6D34-06A6-625F-DD24796360B8}"/>
          </ac:cxnSpMkLst>
        </pc:cxnChg>
        <pc:cxnChg chg="add del mod">
          <ac:chgData name="Fatima Pillosu" userId="a6295d4dc9e22643" providerId="LiveId" clId="{A85227F6-E635-4722-9CBB-B087EA71400C}" dt="2025-06-26T11:20:42.729" v="1373" actId="478"/>
          <ac:cxnSpMkLst>
            <pc:docMk/>
            <pc:sldMk cId="1573992039" sldId="256"/>
            <ac:cxnSpMk id="21" creationId="{2A0C0652-0879-B020-A561-DC766CCAFE25}"/>
          </ac:cxnSpMkLst>
        </pc:cxnChg>
        <pc:cxnChg chg="add del mod">
          <ac:chgData name="Fatima Pillosu" userId="a6295d4dc9e22643" providerId="LiveId" clId="{A85227F6-E635-4722-9CBB-B087EA71400C}" dt="2025-06-26T11:18:58.637" v="1345" actId="478"/>
          <ac:cxnSpMkLst>
            <pc:docMk/>
            <pc:sldMk cId="1573992039" sldId="256"/>
            <ac:cxnSpMk id="22" creationId="{12A0D5D1-3C5F-401E-7649-E1B3C210BF32}"/>
          </ac:cxnSpMkLst>
        </pc:cxnChg>
        <pc:cxnChg chg="add del mod">
          <ac:chgData name="Fatima Pillosu" userId="a6295d4dc9e22643" providerId="LiveId" clId="{A85227F6-E635-4722-9CBB-B087EA71400C}" dt="2025-06-26T11:20:42.729" v="1373" actId="478"/>
          <ac:cxnSpMkLst>
            <pc:docMk/>
            <pc:sldMk cId="1573992039" sldId="256"/>
            <ac:cxnSpMk id="24" creationId="{B81EDF92-90CD-EEF3-FAA1-7F1460F1DCAD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27" creationId="{B2C1CE0F-B65B-E765-A9D2-B1606CE67DD1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28" creationId="{85A8627E-3C7F-50C1-44FD-2648ACF7F65D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32" creationId="{AD3B3658-4BC9-9FAA-2D37-FE2130FD529F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33" creationId="{9071342F-327C-FC04-2FAA-4274C25CBC1B}"/>
          </ac:cxnSpMkLst>
        </pc:cxnChg>
        <pc:cxnChg chg="add del mod">
          <ac:chgData name="Fatima Pillosu" userId="a6295d4dc9e22643" providerId="LiveId" clId="{A85227F6-E635-4722-9CBB-B087EA71400C}" dt="2025-06-26T11:20:42.729" v="1373" actId="478"/>
          <ac:cxnSpMkLst>
            <pc:docMk/>
            <pc:sldMk cId="1573992039" sldId="256"/>
            <ac:cxnSpMk id="35" creationId="{79B27C9D-EFBA-5BA5-9BA2-BDB7954A077F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39" creationId="{968EEE52-4EB8-C466-7DEB-ABB9361631DF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49" creationId="{A9EAFB7D-EF2C-3FE3-1553-F2A5789D0B03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50" creationId="{E285F2A1-75BD-C1B8-AE9A-EABFD7341599}"/>
          </ac:cxnSpMkLst>
        </pc:cxnChg>
        <pc:cxnChg chg="add del mod">
          <ac:chgData name="Fatima Pillosu" userId="a6295d4dc9e22643" providerId="LiveId" clId="{A85227F6-E635-4722-9CBB-B087EA71400C}" dt="2025-06-26T11:20:42.729" v="1373" actId="478"/>
          <ac:cxnSpMkLst>
            <pc:docMk/>
            <pc:sldMk cId="1573992039" sldId="256"/>
            <ac:cxnSpMk id="51" creationId="{EC436B76-2301-46E4-970F-789EEA15FCC4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52" creationId="{5DDB82E1-2293-6864-7C4C-860BB6D52449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54" creationId="{9C8F36A9-FFBF-D2AF-D86B-DB32A664D134}"/>
          </ac:cxnSpMkLst>
        </pc:cxnChg>
        <pc:cxnChg chg="add del mod">
          <ac:chgData name="Fatima Pillosu" userId="a6295d4dc9e22643" providerId="LiveId" clId="{A85227F6-E635-4722-9CBB-B087EA71400C}" dt="2025-06-26T11:20:42.729" v="1373" actId="478"/>
          <ac:cxnSpMkLst>
            <pc:docMk/>
            <pc:sldMk cId="1573992039" sldId="256"/>
            <ac:cxnSpMk id="54" creationId="{DD4E5591-D792-E464-BD66-947BDCFBA97E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56" creationId="{3E482B56-9FB4-F1B3-4505-6BC8857291E6}"/>
          </ac:cxnSpMkLst>
        </pc:cxnChg>
        <pc:cxnChg chg="add del mod">
          <ac:chgData name="Fatima Pillosu" userId="a6295d4dc9e22643" providerId="LiveId" clId="{A85227F6-E635-4722-9CBB-B087EA71400C}" dt="2025-06-26T11:20:42.729" v="1373" actId="478"/>
          <ac:cxnSpMkLst>
            <pc:docMk/>
            <pc:sldMk cId="1573992039" sldId="256"/>
            <ac:cxnSpMk id="56" creationId="{D0770595-69CB-07AD-DA5C-04A18CE7B625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57" creationId="{98EEF7E7-0C5F-BA49-C209-AFA93EACC957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59" creationId="{E3E411FB-33CC-5F34-656E-94560D185092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76" creationId="{B2C1CE0F-B65B-E765-A9D2-B1606CE67DD1}"/>
          </ac:cxnSpMkLst>
        </pc:cxnChg>
        <pc:cxnChg chg="add mod topLvl">
          <ac:chgData name="Fatima Pillosu" userId="a6295d4dc9e22643" providerId="LiveId" clId="{A85227F6-E635-4722-9CBB-B087EA71400C}" dt="2025-06-26T11:37:47.927" v="1915" actId="164"/>
          <ac:cxnSpMkLst>
            <pc:docMk/>
            <pc:sldMk cId="1573992039" sldId="256"/>
            <ac:cxnSpMk id="77" creationId="{85A8627E-3C7F-50C1-44FD-2648ACF7F65D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81" creationId="{AD3B3658-4BC9-9FAA-2D37-FE2130FD529F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82" creationId="{9071342F-327C-FC04-2FAA-4274C25CBC1B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85" creationId="{A9EAFB7D-EF2C-3FE3-1553-F2A5789D0B03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86" creationId="{E285F2A1-75BD-C1B8-AE9A-EABFD7341599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87" creationId="{5DDB82E1-2293-6864-7C4C-860BB6D52449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89" creationId="{9C8F36A9-FFBF-D2AF-D86B-DB32A664D134}"/>
          </ac:cxnSpMkLst>
        </pc:cxnChg>
        <pc:cxnChg chg="add del mod">
          <ac:chgData name="Fatima Pillosu" userId="a6295d4dc9e22643" providerId="LiveId" clId="{A85227F6-E635-4722-9CBB-B087EA71400C}" dt="2025-06-26T11:33:06.436" v="1805" actId="478"/>
          <ac:cxnSpMkLst>
            <pc:docMk/>
            <pc:sldMk cId="1573992039" sldId="256"/>
            <ac:cxnSpMk id="97" creationId="{C393E9E5-336F-AA03-AF79-654FF8D2FAB2}"/>
          </ac:cxnSpMkLst>
        </pc:cxnChg>
        <pc:cxnChg chg="add del mod">
          <ac:chgData name="Fatima Pillosu" userId="a6295d4dc9e22643" providerId="LiveId" clId="{A85227F6-E635-4722-9CBB-B087EA71400C}" dt="2025-06-26T11:33:06.436" v="1805" actId="478"/>
          <ac:cxnSpMkLst>
            <pc:docMk/>
            <pc:sldMk cId="1573992039" sldId="256"/>
            <ac:cxnSpMk id="109" creationId="{31EA31F5-80B8-3863-CA89-01C21F4404D0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117" creationId="{98EEF7E7-0C5F-BA49-C209-AFA93EACC957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121" creationId="{E3E411FB-33CC-5F34-656E-94560D185092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123" creationId="{3E482B56-9FB4-F1B3-4505-6BC8857291E6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139" creationId="{A0143ED4-4C89-1348-C278-56520894994E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140" creationId="{F722787C-8461-E4FE-8414-D479477597C4}"/>
          </ac:cxnSpMkLst>
        </pc:cxnChg>
        <pc:cxnChg chg="add del mod">
          <ac:chgData name="Fatima Pillosu" userId="a6295d4dc9e22643" providerId="LiveId" clId="{A85227F6-E635-4722-9CBB-B087EA71400C}" dt="2025-06-26T11:33:06.436" v="1805" actId="478"/>
          <ac:cxnSpMkLst>
            <pc:docMk/>
            <pc:sldMk cId="1573992039" sldId="256"/>
            <ac:cxnSpMk id="147" creationId="{722B9D01-460D-DFD0-D773-00624371DA7F}"/>
          </ac:cxnSpMkLst>
        </pc:cxnChg>
        <pc:cxnChg chg="mod">
          <ac:chgData name="Fatima Pillosu" userId="a6295d4dc9e22643" providerId="LiveId" clId="{A85227F6-E635-4722-9CBB-B087EA71400C}" dt="2025-06-26T11:33:18.193" v="1807"/>
          <ac:cxnSpMkLst>
            <pc:docMk/>
            <pc:sldMk cId="1573992039" sldId="256"/>
            <ac:cxnSpMk id="159" creationId="{94ECDD8C-2FDB-535F-77D2-F3F5A3FD8281}"/>
          </ac:cxnSpMkLst>
        </pc:cxnChg>
        <pc:cxnChg chg="mod">
          <ac:chgData name="Fatima Pillosu" userId="a6295d4dc9e22643" providerId="LiveId" clId="{A85227F6-E635-4722-9CBB-B087EA71400C}" dt="2025-06-26T11:33:18.804" v="1808"/>
          <ac:cxnSpMkLst>
            <pc:docMk/>
            <pc:sldMk cId="1573992039" sldId="256"/>
            <ac:cxnSpMk id="168" creationId="{468E8102-0B2D-34AC-DDA0-93CA032D0827}"/>
          </ac:cxnSpMkLst>
        </pc:cxnChg>
        <pc:cxnChg chg="mod">
          <ac:chgData name="Fatima Pillosu" userId="a6295d4dc9e22643" providerId="LiveId" clId="{A85227F6-E635-4722-9CBB-B087EA71400C}" dt="2025-06-26T11:33:19.431" v="1809"/>
          <ac:cxnSpMkLst>
            <pc:docMk/>
            <pc:sldMk cId="1573992039" sldId="256"/>
            <ac:cxnSpMk id="177" creationId="{AF5FD28B-BBDA-65A5-9794-27498D6FDC0A}"/>
          </ac:cxnSpMkLst>
        </pc:cxnChg>
        <pc:cxnChg chg="mod">
          <ac:chgData name="Fatima Pillosu" userId="a6295d4dc9e22643" providerId="LiveId" clId="{A85227F6-E635-4722-9CBB-B087EA71400C}" dt="2025-06-26T11:33:38.958" v="1813"/>
          <ac:cxnSpMkLst>
            <pc:docMk/>
            <pc:sldMk cId="1573992039" sldId="256"/>
            <ac:cxnSpMk id="186" creationId="{97326517-BD3C-EA20-9A11-80448AD76721}"/>
          </ac:cxnSpMkLst>
        </pc:cxnChg>
        <pc:cxnChg chg="mod">
          <ac:chgData name="Fatima Pillosu" userId="a6295d4dc9e22643" providerId="LiveId" clId="{A85227F6-E635-4722-9CBB-B087EA71400C}" dt="2025-06-26T11:33:38.958" v="1813"/>
          <ac:cxnSpMkLst>
            <pc:docMk/>
            <pc:sldMk cId="1573992039" sldId="256"/>
            <ac:cxnSpMk id="195" creationId="{66273AC1-82DA-0BA8-C354-03F2317FB0B5}"/>
          </ac:cxnSpMkLst>
        </pc:cxnChg>
        <pc:cxnChg chg="mod">
          <ac:chgData name="Fatima Pillosu" userId="a6295d4dc9e22643" providerId="LiveId" clId="{A85227F6-E635-4722-9CBB-B087EA71400C}" dt="2025-06-26T11:33:38.958" v="1813"/>
          <ac:cxnSpMkLst>
            <pc:docMk/>
            <pc:sldMk cId="1573992039" sldId="256"/>
            <ac:cxnSpMk id="204" creationId="{21B543CE-7C81-825D-8124-89CD33206C66}"/>
          </ac:cxnSpMkLst>
        </pc:cxnChg>
        <pc:cxnChg chg="mod">
          <ac:chgData name="Fatima Pillosu" userId="a6295d4dc9e22643" providerId="LiveId" clId="{A85227F6-E635-4722-9CBB-B087EA71400C}" dt="2025-06-26T11:33:38.958" v="1813"/>
          <ac:cxnSpMkLst>
            <pc:docMk/>
            <pc:sldMk cId="1573992039" sldId="256"/>
            <ac:cxnSpMk id="213" creationId="{5600C678-EA7C-5B66-626A-A67DD93C0169}"/>
          </ac:cxnSpMkLst>
        </pc:cxnChg>
        <pc:cxnChg chg="mod">
          <ac:chgData name="Fatima Pillosu" userId="a6295d4dc9e22643" providerId="LiveId" clId="{A85227F6-E635-4722-9CBB-B087EA71400C}" dt="2025-06-26T11:36:32.717" v="1896"/>
          <ac:cxnSpMkLst>
            <pc:docMk/>
            <pc:sldMk cId="1573992039" sldId="256"/>
            <ac:cxnSpMk id="225" creationId="{3F185B9B-4E1C-6AC6-300E-1F0DDD593C49}"/>
          </ac:cxnSpMkLst>
        </pc:cxnChg>
        <pc:cxnChg chg="mod">
          <ac:chgData name="Fatima Pillosu" userId="a6295d4dc9e22643" providerId="LiveId" clId="{A85227F6-E635-4722-9CBB-B087EA71400C}" dt="2025-06-26T11:37:51.427" v="1916"/>
          <ac:cxnSpMkLst>
            <pc:docMk/>
            <pc:sldMk cId="1573992039" sldId="256"/>
            <ac:cxnSpMk id="238" creationId="{234D5710-BE72-4C88-AB1A-092CA23C29CF}"/>
          </ac:cxnSpMkLst>
        </pc:cxnChg>
        <pc:cxnChg chg="mod">
          <ac:chgData name="Fatima Pillosu" userId="a6295d4dc9e22643" providerId="LiveId" clId="{A85227F6-E635-4722-9CBB-B087EA71400C}" dt="2025-06-26T11:37:52.433" v="1917"/>
          <ac:cxnSpMkLst>
            <pc:docMk/>
            <pc:sldMk cId="1573992039" sldId="256"/>
            <ac:cxnSpMk id="250" creationId="{A324DFE3-3090-DC4D-E514-0D35E1A94172}"/>
          </ac:cxnSpMkLst>
        </pc:cxnChg>
        <pc:cxnChg chg="mod">
          <ac:chgData name="Fatima Pillosu" userId="a6295d4dc9e22643" providerId="LiveId" clId="{A85227F6-E635-4722-9CBB-B087EA71400C}" dt="2025-06-26T11:37:52.708" v="1918"/>
          <ac:cxnSpMkLst>
            <pc:docMk/>
            <pc:sldMk cId="1573992039" sldId="256"/>
            <ac:cxnSpMk id="262" creationId="{B5B783DA-F629-8AD4-A489-BE0E53B71CDB}"/>
          </ac:cxnSpMkLst>
        </pc:cxnChg>
        <pc:cxnChg chg="mod">
          <ac:chgData name="Fatima Pillosu" userId="a6295d4dc9e22643" providerId="LiveId" clId="{A85227F6-E635-4722-9CBB-B087EA71400C}" dt="2025-06-26T11:40:14.915" v="2053"/>
          <ac:cxnSpMkLst>
            <pc:docMk/>
            <pc:sldMk cId="1573992039" sldId="256"/>
            <ac:cxnSpMk id="274" creationId="{7FAD0326-412F-A0E1-D085-5E61528AA3E1}"/>
          </ac:cxnSpMkLst>
        </pc:cxnChg>
        <pc:cxnChg chg="mod">
          <ac:chgData name="Fatima Pillosu" userId="a6295d4dc9e22643" providerId="LiveId" clId="{A85227F6-E635-4722-9CBB-B087EA71400C}" dt="2025-06-26T11:40:14.915" v="2053"/>
          <ac:cxnSpMkLst>
            <pc:docMk/>
            <pc:sldMk cId="1573992039" sldId="256"/>
            <ac:cxnSpMk id="285" creationId="{82F8C1B4-3056-61DB-7DA8-E1B0669A5DA8}"/>
          </ac:cxnSpMkLst>
        </pc:cxnChg>
        <pc:cxnChg chg="mod">
          <ac:chgData name="Fatima Pillosu" userId="a6295d4dc9e22643" providerId="LiveId" clId="{A85227F6-E635-4722-9CBB-B087EA71400C}" dt="2025-06-26T11:40:14.915" v="2053"/>
          <ac:cxnSpMkLst>
            <pc:docMk/>
            <pc:sldMk cId="1573992039" sldId="256"/>
            <ac:cxnSpMk id="296" creationId="{D7BBFDEC-69B2-34B0-E1F9-695472345E65}"/>
          </ac:cxnSpMkLst>
        </pc:cxnChg>
        <pc:cxnChg chg="mod">
          <ac:chgData name="Fatima Pillosu" userId="a6295d4dc9e22643" providerId="LiveId" clId="{A85227F6-E635-4722-9CBB-B087EA71400C}" dt="2025-06-26T11:40:14.915" v="2053"/>
          <ac:cxnSpMkLst>
            <pc:docMk/>
            <pc:sldMk cId="1573992039" sldId="256"/>
            <ac:cxnSpMk id="307" creationId="{DC405738-FBD5-C32A-AA4F-A5493C1CC110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17" creationId="{968EEE52-4EB8-C466-7DEB-ABB9361631DF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25" creationId="{B2C1CE0F-B65B-E765-A9D2-B1606CE67DD1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26" creationId="{AD3B3658-4BC9-9FAA-2D37-FE2130FD529F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27" creationId="{9071342F-327C-FC04-2FAA-4274C25CBC1B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30" creationId="{A9EAFB7D-EF2C-3FE3-1553-F2A5789D0B03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31" creationId="{E285F2A1-75BD-C1B8-AE9A-EABFD7341599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32" creationId="{5DDB82E1-2293-6864-7C4C-860BB6D52449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34" creationId="{9C8F36A9-FFBF-D2AF-D86B-DB32A664D134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44" creationId="{98EEF7E7-0C5F-BA49-C209-AFA93EACC957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48" creationId="{E3E411FB-33CC-5F34-656E-94560D185092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50" creationId="{3E482B56-9FB4-F1B3-4505-6BC8857291E6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58" creationId="{A0143ED4-4C89-1348-C278-56520894994E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59" creationId="{F722787C-8461-E4FE-8414-D479477597C4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385" creationId="{85A8627E-3C7F-50C1-44FD-2648ACF7F65D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396" creationId="{234D5710-BE72-4C88-AB1A-092CA23C29CF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407" creationId="{A324DFE3-3090-DC4D-E514-0D35E1A94172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418" creationId="{B5B783DA-F629-8AD4-A489-BE0E53B71CDB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430" creationId="{7FAD0326-412F-A0E1-D085-5E61528AA3E1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441" creationId="{82F8C1B4-3056-61DB-7DA8-E1B0669A5DA8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452" creationId="{D7BBFDEC-69B2-34B0-E1F9-695472345E65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463" creationId="{DC405738-FBD5-C32A-AA4F-A5493C1CC110}"/>
          </ac:cxnSpMkLst>
        </pc:cxnChg>
        <pc:cxnChg chg="mod">
          <ac:chgData name="Fatima Pillosu" userId="a6295d4dc9e22643" providerId="LiveId" clId="{A85227F6-E635-4722-9CBB-B087EA71400C}" dt="2025-06-26T11:43:36.180" v="2259"/>
          <ac:cxnSpMkLst>
            <pc:docMk/>
            <pc:sldMk cId="1573992039" sldId="256"/>
            <ac:cxnSpMk id="476" creationId="{F6AE0A53-5537-0BEB-0D7E-587C0BED06FB}"/>
          </ac:cxnSpMkLst>
        </pc:cxnChg>
        <pc:cxnChg chg="mod">
          <ac:chgData name="Fatima Pillosu" userId="a6295d4dc9e22643" providerId="LiveId" clId="{A85227F6-E635-4722-9CBB-B087EA71400C}" dt="2025-06-26T11:43:36.180" v="2259"/>
          <ac:cxnSpMkLst>
            <pc:docMk/>
            <pc:sldMk cId="1573992039" sldId="256"/>
            <ac:cxnSpMk id="487" creationId="{82598C5A-D9D6-C729-4217-96ADE0D324AF}"/>
          </ac:cxnSpMkLst>
        </pc:cxnChg>
        <pc:cxnChg chg="mod">
          <ac:chgData name="Fatima Pillosu" userId="a6295d4dc9e22643" providerId="LiveId" clId="{A85227F6-E635-4722-9CBB-B087EA71400C}" dt="2025-06-26T11:43:36.180" v="2259"/>
          <ac:cxnSpMkLst>
            <pc:docMk/>
            <pc:sldMk cId="1573992039" sldId="256"/>
            <ac:cxnSpMk id="498" creationId="{65EA298F-0D64-5654-88B6-2A2F7068B6E6}"/>
          </ac:cxnSpMkLst>
        </pc:cxnChg>
        <pc:cxnChg chg="mod">
          <ac:chgData name="Fatima Pillosu" userId="a6295d4dc9e22643" providerId="LiveId" clId="{A85227F6-E635-4722-9CBB-B087EA71400C}" dt="2025-06-26T11:43:36.180" v="2259"/>
          <ac:cxnSpMkLst>
            <pc:docMk/>
            <pc:sldMk cId="1573992039" sldId="256"/>
            <ac:cxnSpMk id="509" creationId="{3FF89A01-C26A-9C57-05E8-1FB4A07BE5F9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20" creationId="{968EEE52-4EB8-C466-7DEB-ABB9361631DF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28" creationId="{B2C1CE0F-B65B-E765-A9D2-B1606CE67DD1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29" creationId="{AD3B3658-4BC9-9FAA-2D37-FE2130FD529F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30" creationId="{9071342F-327C-FC04-2FAA-4274C25CBC1B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33" creationId="{A9EAFB7D-EF2C-3FE3-1553-F2A5789D0B03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34" creationId="{E285F2A1-75BD-C1B8-AE9A-EABFD7341599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35" creationId="{5DDB82E1-2293-6864-7C4C-860BB6D52449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37" creationId="{9C8F36A9-FFBF-D2AF-D86B-DB32A664D134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47" creationId="{98EEF7E7-0C5F-BA49-C209-AFA93EACC957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51" creationId="{E3E411FB-33CC-5F34-656E-94560D185092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53" creationId="{3E482B56-9FB4-F1B3-4505-6BC8857291E6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61" creationId="{A0143ED4-4C89-1348-C278-56520894994E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62" creationId="{F722787C-8461-E4FE-8414-D479477597C4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588" creationId="{85A8627E-3C7F-50C1-44FD-2648ACF7F65D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599" creationId="{234D5710-BE72-4C88-AB1A-092CA23C29CF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610" creationId="{A324DFE3-3090-DC4D-E514-0D35E1A94172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621" creationId="{B5B783DA-F629-8AD4-A489-BE0E53B71CDB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634" creationId="{F6AE0A53-5537-0BEB-0D7E-587C0BED06FB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645" creationId="{82598C5A-D9D6-C729-4217-96ADE0D324AF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656" creationId="{65EA298F-0D64-5654-88B6-2A2F7068B6E6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667" creationId="{3FF89A01-C26A-9C57-05E8-1FB4A07BE5F9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673" creationId="{9F83BDF9-60EC-1D45-016B-A09DF554F68E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82" creationId="{968EEE52-4EB8-C466-7DEB-ABB9361631DF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90" creationId="{B2C1CE0F-B65B-E765-A9D2-B1606CE67DD1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91" creationId="{AD3B3658-4BC9-9FAA-2D37-FE2130FD529F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92" creationId="{9071342F-327C-FC04-2FAA-4274C25CBC1B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95" creationId="{A9EAFB7D-EF2C-3FE3-1553-F2A5789D0B03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96" creationId="{E285F2A1-75BD-C1B8-AE9A-EABFD7341599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97" creationId="{5DDB82E1-2293-6864-7C4C-860BB6D52449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99" creationId="{9C8F36A9-FFBF-D2AF-D86B-DB32A664D134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709" creationId="{98EEF7E7-0C5F-BA49-C209-AFA93EACC957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713" creationId="{E3E411FB-33CC-5F34-656E-94560D185092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715" creationId="{3E482B56-9FB4-F1B3-4505-6BC8857291E6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723" creationId="{A0143ED4-4C89-1348-C278-56520894994E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724" creationId="{F722787C-8461-E4FE-8414-D479477597C4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750" creationId="{85A8627E-3C7F-50C1-44FD-2648ACF7F65D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761" creationId="{234D5710-BE72-4C88-AB1A-092CA23C29CF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772" creationId="{A324DFE3-3090-DC4D-E514-0D35E1A94172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783" creationId="{B5B783DA-F629-8AD4-A489-BE0E53B71CDB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796" creationId="{F6AE0A53-5537-0BEB-0D7E-587C0BED06FB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807" creationId="{82598C5A-D9D6-C729-4217-96ADE0D324AF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818" creationId="{65EA298F-0D64-5654-88B6-2A2F7068B6E6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829" creationId="{3FF89A01-C26A-9C57-05E8-1FB4A07BE5F9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835" creationId="{9F83BDF9-60EC-1D45-016B-A09DF554F68E}"/>
          </ac:cxnSpMkLst>
        </pc:cxnChg>
        <pc:cxnChg chg="add mod">
          <ac:chgData name="Fatima Pillosu" userId="a6295d4dc9e22643" providerId="LiveId" clId="{A85227F6-E635-4722-9CBB-B087EA71400C}" dt="2025-06-26T12:05:21.356" v="2955" actId="14100"/>
          <ac:cxnSpMkLst>
            <pc:docMk/>
            <pc:sldMk cId="1573992039" sldId="256"/>
            <ac:cxnSpMk id="842" creationId="{968EEE52-4EB8-C466-7DEB-ABB9361631DF}"/>
          </ac:cxnSpMkLst>
        </pc:cxnChg>
        <pc:cxnChg chg="add del mod">
          <ac:chgData name="Fatima Pillosu" userId="a6295d4dc9e22643" providerId="LiveId" clId="{A85227F6-E635-4722-9CBB-B087EA71400C}" dt="2025-06-26T12:06:47.844" v="3014" actId="478"/>
          <ac:cxnSpMkLst>
            <pc:docMk/>
            <pc:sldMk cId="1573992039" sldId="256"/>
            <ac:cxnSpMk id="850" creationId="{B2C1CE0F-B65B-E765-A9D2-B1606CE67DD1}"/>
          </ac:cxnSpMkLst>
        </pc:cxnChg>
        <pc:cxnChg chg="add mod">
          <ac:chgData name="Fatima Pillosu" userId="a6295d4dc9e22643" providerId="LiveId" clId="{A85227F6-E635-4722-9CBB-B087EA71400C}" dt="2025-06-26T12:05:09.408" v="2949" actId="1036"/>
          <ac:cxnSpMkLst>
            <pc:docMk/>
            <pc:sldMk cId="1573992039" sldId="256"/>
            <ac:cxnSpMk id="851" creationId="{AD3B3658-4BC9-9FAA-2D37-FE2130FD529F}"/>
          </ac:cxnSpMkLst>
        </pc:cxnChg>
        <pc:cxnChg chg="add mod">
          <ac:chgData name="Fatima Pillosu" userId="a6295d4dc9e22643" providerId="LiveId" clId="{A85227F6-E635-4722-9CBB-B087EA71400C}" dt="2025-06-26T12:06:24.672" v="3009" actId="14100"/>
          <ac:cxnSpMkLst>
            <pc:docMk/>
            <pc:sldMk cId="1573992039" sldId="256"/>
            <ac:cxnSpMk id="852" creationId="{9071342F-327C-FC04-2FAA-4274C25CBC1B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55" creationId="{A9EAFB7D-EF2C-3FE3-1553-F2A5789D0B03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56" creationId="{E285F2A1-75BD-C1B8-AE9A-EABFD7341599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57" creationId="{5DDB82E1-2293-6864-7C4C-860BB6D52449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59" creationId="{9C8F36A9-FFBF-D2AF-D86B-DB32A664D134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69" creationId="{98EEF7E7-0C5F-BA49-C209-AFA93EACC957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73" creationId="{E3E411FB-33CC-5F34-656E-94560D185092}"/>
          </ac:cxnSpMkLst>
        </pc:cxnChg>
        <pc:cxnChg chg="add mod">
          <ac:chgData name="Fatima Pillosu" userId="a6295d4dc9e22643" providerId="LiveId" clId="{A85227F6-E635-4722-9CBB-B087EA71400C}" dt="2025-06-26T14:23:51.989" v="3523" actId="208"/>
          <ac:cxnSpMkLst>
            <pc:docMk/>
            <pc:sldMk cId="1573992039" sldId="256"/>
            <ac:cxnSpMk id="875" creationId="{3E482B56-9FB4-F1B3-4505-6BC8857291E6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83" creationId="{A0143ED4-4C89-1348-C278-56520894994E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84" creationId="{F722787C-8461-E4FE-8414-D479477597C4}"/>
          </ac:cxnSpMkLst>
        </pc:cxnChg>
        <pc:cxnChg chg="mod topLvl">
          <ac:chgData name="Fatima Pillosu" userId="a6295d4dc9e22643" providerId="LiveId" clId="{A85227F6-E635-4722-9CBB-B087EA71400C}" dt="2025-06-27T04:12:12.499" v="3649" actId="165"/>
          <ac:cxnSpMkLst>
            <pc:docMk/>
            <pc:sldMk cId="1573992039" sldId="256"/>
            <ac:cxnSpMk id="910" creationId="{85A8627E-3C7F-50C1-44FD-2648ACF7F65D}"/>
          </ac:cxnSpMkLst>
        </pc:cxnChg>
        <pc:cxnChg chg="mod ord topLvl">
          <ac:chgData name="Fatima Pillosu" userId="a6295d4dc9e22643" providerId="LiveId" clId="{A85227F6-E635-4722-9CBB-B087EA71400C}" dt="2025-06-27T04:12:12.499" v="3649" actId="165"/>
          <ac:cxnSpMkLst>
            <pc:docMk/>
            <pc:sldMk cId="1573992039" sldId="256"/>
            <ac:cxnSpMk id="921" creationId="{234D5710-BE72-4C88-AB1A-092CA23C29CF}"/>
          </ac:cxnSpMkLst>
        </pc:cxnChg>
        <pc:cxnChg chg="mod topLvl">
          <ac:chgData name="Fatima Pillosu" userId="a6295d4dc9e22643" providerId="LiveId" clId="{A85227F6-E635-4722-9CBB-B087EA71400C}" dt="2025-06-27T04:12:12.499" v="3649" actId="165"/>
          <ac:cxnSpMkLst>
            <pc:docMk/>
            <pc:sldMk cId="1573992039" sldId="256"/>
            <ac:cxnSpMk id="932" creationId="{A324DFE3-3090-DC4D-E514-0D35E1A94172}"/>
          </ac:cxnSpMkLst>
        </pc:cxnChg>
        <pc:cxnChg chg="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943" creationId="{B5B783DA-F629-8AD4-A489-BE0E53B71CDB}"/>
          </ac:cxnSpMkLst>
        </pc:cxnChg>
        <pc:cxnChg chg="mod topLvl">
          <ac:chgData name="Fatima Pillosu" userId="a6295d4dc9e22643" providerId="LiveId" clId="{A85227F6-E635-4722-9CBB-B087EA71400C}" dt="2025-06-27T04:12:12.499" v="3649" actId="165"/>
          <ac:cxnSpMkLst>
            <pc:docMk/>
            <pc:sldMk cId="1573992039" sldId="256"/>
            <ac:cxnSpMk id="956" creationId="{F6AE0A53-5537-0BEB-0D7E-587C0BED06FB}"/>
          </ac:cxnSpMkLst>
        </pc:cxnChg>
        <pc:cxnChg chg="mod topLvl">
          <ac:chgData name="Fatima Pillosu" userId="a6295d4dc9e22643" providerId="LiveId" clId="{A85227F6-E635-4722-9CBB-B087EA71400C}" dt="2025-06-27T04:12:12.499" v="3649" actId="165"/>
          <ac:cxnSpMkLst>
            <pc:docMk/>
            <pc:sldMk cId="1573992039" sldId="256"/>
            <ac:cxnSpMk id="967" creationId="{82598C5A-D9D6-C729-4217-96ADE0D324AF}"/>
          </ac:cxnSpMkLst>
        </pc:cxnChg>
        <pc:cxnChg chg="mod topLvl">
          <ac:chgData name="Fatima Pillosu" userId="a6295d4dc9e22643" providerId="LiveId" clId="{A85227F6-E635-4722-9CBB-B087EA71400C}" dt="2025-06-27T04:12:12.499" v="3649" actId="165"/>
          <ac:cxnSpMkLst>
            <pc:docMk/>
            <pc:sldMk cId="1573992039" sldId="256"/>
            <ac:cxnSpMk id="978" creationId="{65EA298F-0D64-5654-88B6-2A2F7068B6E6}"/>
          </ac:cxnSpMkLst>
        </pc:cxnChg>
        <pc:cxnChg chg="mod topLvl">
          <ac:chgData name="Fatima Pillosu" userId="a6295d4dc9e22643" providerId="LiveId" clId="{A85227F6-E635-4722-9CBB-B087EA71400C}" dt="2025-06-27T04:12:12.499" v="3649" actId="165"/>
          <ac:cxnSpMkLst>
            <pc:docMk/>
            <pc:sldMk cId="1573992039" sldId="256"/>
            <ac:cxnSpMk id="989" creationId="{3FF89A01-C26A-9C57-05E8-1FB4A07BE5F9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995" creationId="{9F83BDF9-60EC-1D45-016B-A09DF554F68E}"/>
          </ac:cxnSpMkLst>
        </pc:cxnChg>
        <pc:cxnChg chg="add del mod">
          <ac:chgData name="Fatima Pillosu" userId="a6295d4dc9e22643" providerId="LiveId" clId="{A85227F6-E635-4722-9CBB-B087EA71400C}" dt="2025-06-26T14:16:36.346" v="3306" actId="478"/>
          <ac:cxnSpMkLst>
            <pc:docMk/>
            <pc:sldMk cId="1573992039" sldId="256"/>
            <ac:cxnSpMk id="1006" creationId="{DBF70437-EF33-A088-DF88-45BC5C46B84E}"/>
          </ac:cxnSpMkLst>
        </pc:cxnChg>
        <pc:cxnChg chg="add mod">
          <ac:chgData name="Fatima Pillosu" userId="a6295d4dc9e22643" providerId="LiveId" clId="{A85227F6-E635-4722-9CBB-B087EA71400C}" dt="2025-06-26T14:16:23.732" v="3303" actId="14100"/>
          <ac:cxnSpMkLst>
            <pc:docMk/>
            <pc:sldMk cId="1573992039" sldId="256"/>
            <ac:cxnSpMk id="1007" creationId="{53220B4C-3EE9-79D0-5CC3-92E14004DE32}"/>
          </ac:cxnSpMkLst>
        </pc:cxnChg>
        <pc:cxnChg chg="add mod">
          <ac:chgData name="Fatima Pillosu" userId="a6295d4dc9e22643" providerId="LiveId" clId="{A85227F6-E635-4722-9CBB-B087EA71400C}" dt="2025-06-26T12:09:35.619" v="3063"/>
          <ac:cxnSpMkLst>
            <pc:docMk/>
            <pc:sldMk cId="1573992039" sldId="256"/>
            <ac:cxnSpMk id="1008" creationId="{1391A585-2394-F97F-C6E5-A4ACA088BC90}"/>
          </ac:cxnSpMkLst>
        </pc:cxnChg>
        <pc:cxnChg chg="add mod">
          <ac:chgData name="Fatima Pillosu" userId="a6295d4dc9e22643" providerId="LiveId" clId="{A85227F6-E635-4722-9CBB-B087EA71400C}" dt="2025-06-26T12:09:40.123" v="3064"/>
          <ac:cxnSpMkLst>
            <pc:docMk/>
            <pc:sldMk cId="1573992039" sldId="256"/>
            <ac:cxnSpMk id="1009" creationId="{06F2E37C-CB16-AC26-DACC-765267B062D3}"/>
          </ac:cxnSpMkLst>
        </pc:cxnChg>
        <pc:cxnChg chg="add mod">
          <ac:chgData name="Fatima Pillosu" userId="a6295d4dc9e22643" providerId="LiveId" clId="{A85227F6-E635-4722-9CBB-B087EA71400C}" dt="2025-06-26T12:09:47.086" v="3065"/>
          <ac:cxnSpMkLst>
            <pc:docMk/>
            <pc:sldMk cId="1573992039" sldId="256"/>
            <ac:cxnSpMk id="1010" creationId="{45967503-A323-A731-2ECD-2340CACF1E63}"/>
          </ac:cxnSpMkLst>
        </pc:cxnChg>
        <pc:cxnChg chg="add mod">
          <ac:chgData name="Fatima Pillosu" userId="a6295d4dc9e22643" providerId="LiveId" clId="{A85227F6-E635-4722-9CBB-B087EA71400C}" dt="2025-06-26T12:09:52.920" v="3066"/>
          <ac:cxnSpMkLst>
            <pc:docMk/>
            <pc:sldMk cId="1573992039" sldId="256"/>
            <ac:cxnSpMk id="1011" creationId="{7920C948-D6EC-771B-A4C2-3AF619736207}"/>
          </ac:cxnSpMkLst>
        </pc:cxnChg>
        <pc:cxnChg chg="add mod">
          <ac:chgData name="Fatima Pillosu" userId="a6295d4dc9e22643" providerId="LiveId" clId="{A85227F6-E635-4722-9CBB-B087EA71400C}" dt="2025-06-26T12:10:00.953" v="3068"/>
          <ac:cxnSpMkLst>
            <pc:docMk/>
            <pc:sldMk cId="1573992039" sldId="256"/>
            <ac:cxnSpMk id="1012" creationId="{BB27F608-4126-3B0A-51F4-FD61C521E80F}"/>
          </ac:cxnSpMkLst>
        </pc:cxnChg>
        <pc:cxnChg chg="add mod">
          <ac:chgData name="Fatima Pillosu" userId="a6295d4dc9e22643" providerId="LiveId" clId="{A85227F6-E635-4722-9CBB-B087EA71400C}" dt="2025-06-26T12:27:27.929" v="3276" actId="1038"/>
          <ac:cxnSpMkLst>
            <pc:docMk/>
            <pc:sldMk cId="1573992039" sldId="256"/>
            <ac:cxnSpMk id="1013" creationId="{CF1DEC7A-0060-1A4C-6A16-0B710C05E940}"/>
          </ac:cxnSpMkLst>
        </pc:cxnChg>
        <pc:cxnChg chg="add mod">
          <ac:chgData name="Fatima Pillosu" userId="a6295d4dc9e22643" providerId="LiveId" clId="{A85227F6-E635-4722-9CBB-B087EA71400C}" dt="2025-06-26T14:15:50.506" v="3300" actId="693"/>
          <ac:cxnSpMkLst>
            <pc:docMk/>
            <pc:sldMk cId="1573992039" sldId="256"/>
            <ac:cxnSpMk id="1025" creationId="{CDC92DCB-4D39-DB79-EDD0-A1C8713D8992}"/>
          </ac:cxnSpMkLst>
        </pc:cxnChg>
        <pc:cxnChg chg="add mod">
          <ac:chgData name="Fatima Pillosu" userId="a6295d4dc9e22643" providerId="LiveId" clId="{A85227F6-E635-4722-9CBB-B087EA71400C}" dt="2025-06-26T14:25:37.818" v="3601" actId="1038"/>
          <ac:cxnSpMkLst>
            <pc:docMk/>
            <pc:sldMk cId="1573992039" sldId="256"/>
            <ac:cxnSpMk id="1032" creationId="{A45691E5-0DBE-8798-0E11-D62DAD69F61A}"/>
          </ac:cxnSpMkLst>
        </pc:cxnChg>
      </pc:sldChg>
    </pc:docChg>
  </pc:docChgLst>
  <pc:docChgLst>
    <pc:chgData name="Fatima Pillosu" userId="a6295d4dc9e22643" providerId="LiveId" clId="{3A410EC4-EC4F-48D0-B56B-3A781616BE78}"/>
    <pc:docChg chg="undo custSel modSld">
      <pc:chgData name="Fatima Pillosu" userId="a6295d4dc9e22643" providerId="LiveId" clId="{3A410EC4-EC4F-48D0-B56B-3A781616BE78}" dt="2025-05-30T05:34:36.586" v="4392" actId="1035"/>
      <pc:docMkLst>
        <pc:docMk/>
      </pc:docMkLst>
      <pc:sldChg chg="addSp delSp modSp mod">
        <pc:chgData name="Fatima Pillosu" userId="a6295d4dc9e22643" providerId="LiveId" clId="{3A410EC4-EC4F-48D0-B56B-3A781616BE78}" dt="2025-05-30T05:34:36.586" v="4392" actId="1035"/>
        <pc:sldMkLst>
          <pc:docMk/>
          <pc:sldMk cId="1573992039" sldId="256"/>
        </pc:sldMkLst>
        <pc:spChg chg="add del mod">
          <ac:chgData name="Fatima Pillosu" userId="a6295d4dc9e22643" providerId="LiveId" clId="{3A410EC4-EC4F-48D0-B56B-3A781616BE78}" dt="2025-05-21T15:48:35.667" v="1889" actId="478"/>
          <ac:spMkLst>
            <pc:docMk/>
            <pc:sldMk cId="1573992039" sldId="256"/>
            <ac:spMk id="2" creationId="{4FA734C1-2805-5F65-12F5-33740241BA6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3" creationId="{D1E0E47A-DAA8-714D-C8A3-BA89D98B7BCF}"/>
          </ac:spMkLst>
        </pc:spChg>
        <pc:spChg chg="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4" creationId="{059E6EB5-4540-D3FE-63A3-DC776774CD1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" creationId="{83C7FDE0-1BA3-62CC-F083-F09694CE065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5" creationId="{D4A499F2-3420-098E-60B9-2B0BAC6336D7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" creationId="{4EFC1B85-648E-CAD7-0ECC-05BCEEE03C09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7" creationId="{059E6EB5-4540-D3FE-63A3-DC776774CD1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7" creationId="{59DDD797-68C3-1C90-2620-46FF73931DAC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8" creationId="{83C7FDE0-1BA3-62CC-F083-F09694CE0652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8" creationId="{A11800D9-3F69-3F1B-27AC-21058F8BAEF3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" creationId="{0EB5DAC0-7D5E-19E0-EF75-D601AE5E3294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9" creationId="{4EFC1B85-648E-CAD7-0ECC-05BCEEE03C09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0" creationId="{59DDD797-68C3-1C90-2620-46FF73931DA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0" creationId="{964EC952-07EF-AA5F-815E-D6BF5819DB79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1" creationId="{A11800D9-3F69-3F1B-27AC-21058F8BAEF3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2" creationId="{0EB5DAC0-7D5E-19E0-EF75-D601AE5E3294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3" creationId="{964EC952-07EF-AA5F-815E-D6BF5819DB79}"/>
          </ac:spMkLst>
        </pc:spChg>
        <pc:spChg chg="add mod">
          <ac:chgData name="Fatima Pillosu" userId="a6295d4dc9e22643" providerId="LiveId" clId="{3A410EC4-EC4F-48D0-B56B-3A781616BE78}" dt="2025-05-21T20:54:49.779" v="4298" actId="208"/>
          <ac:spMkLst>
            <pc:docMk/>
            <pc:sldMk cId="1573992039" sldId="256"/>
            <ac:spMk id="15" creationId="{1CC68D49-F510-1250-0884-6934B89FDF60}"/>
          </ac:spMkLst>
        </pc:spChg>
        <pc:spChg chg="add mod">
          <ac:chgData name="Fatima Pillosu" userId="a6295d4dc9e22643" providerId="LiveId" clId="{3A410EC4-EC4F-48D0-B56B-3A781616BE78}" dt="2025-05-30T05:34:36.586" v="4392" actId="1035"/>
          <ac:spMkLst>
            <pc:docMk/>
            <pc:sldMk cId="1573992039" sldId="256"/>
            <ac:spMk id="16" creationId="{79E82BB2-EDBF-8F70-C467-6B1360F9B3A8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7" creationId="{6398BBB5-C5B7-3FA0-2762-675850631296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8" creationId="{D58BBFDB-39D2-B492-5A75-D30A9FDDAEE4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9" creationId="{1CC68D49-F510-1250-0884-6934B89FDF60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9" creationId="{5D311CA7-86CF-BCEA-D753-BA8F5E405739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0" creationId="{92A456A9-D2C5-1BFF-A303-EC63655CE9E2}"/>
          </ac:spMkLst>
        </pc:spChg>
        <pc:spChg chg="add del mod">
          <ac:chgData name="Fatima Pillosu" userId="a6295d4dc9e22643" providerId="LiveId" clId="{3A410EC4-EC4F-48D0-B56B-3A781616BE78}" dt="2025-05-17T09:22:08.738" v="260" actId="478"/>
          <ac:spMkLst>
            <pc:docMk/>
            <pc:sldMk cId="1573992039" sldId="256"/>
            <ac:spMk id="20" creationId="{ADD8740E-3D07-8B17-C7FD-15B91D93F2DD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1" creationId="{232B62E0-0E20-E45F-C39A-938186BDFE97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2" creationId="{5CCDFEB2-DEDD-B98F-4585-B9FDB306CC2B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3" creationId="{03751C22-A242-E86B-3847-3D57D6286142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4" creationId="{53E99999-4DE4-5B69-7E0E-2A1653AE994A}"/>
          </ac:spMkLst>
        </pc:spChg>
        <pc:spChg chg="add del mod">
          <ac:chgData name="Fatima Pillosu" userId="a6295d4dc9e22643" providerId="LiveId" clId="{3A410EC4-EC4F-48D0-B56B-3A781616BE78}" dt="2025-05-17T09:24:40.215" v="261" actId="478"/>
          <ac:spMkLst>
            <pc:docMk/>
            <pc:sldMk cId="1573992039" sldId="256"/>
            <ac:spMk id="25" creationId="{211B2ABE-7F42-49DB-6541-047A1B362FBB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5" creationId="{7BC080DD-C397-7B8E-8F30-AF291CB4D7D1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6" creationId="{05A59FB5-9F58-9C63-9047-279E6FFCE789}"/>
          </ac:spMkLst>
        </pc:spChg>
        <pc:spChg chg="add del mod">
          <ac:chgData name="Fatima Pillosu" userId="a6295d4dc9e22643" providerId="LiveId" clId="{3A410EC4-EC4F-48D0-B56B-3A781616BE78}" dt="2025-05-17T09:24:43.215" v="263" actId="478"/>
          <ac:spMkLst>
            <pc:docMk/>
            <pc:sldMk cId="1573992039" sldId="256"/>
            <ac:spMk id="26" creationId="{4344C779-DC5F-06A1-7A98-B3B3C2EB1E77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27" creationId="{79E82BB2-EDBF-8F70-C467-6B1360F9B3A8}"/>
          </ac:spMkLst>
        </pc:spChg>
        <pc:spChg chg="add del mod">
          <ac:chgData name="Fatima Pillosu" userId="a6295d4dc9e22643" providerId="LiveId" clId="{3A410EC4-EC4F-48D0-B56B-3A781616BE78}" dt="2025-05-17T09:38:46.427" v="656" actId="478"/>
          <ac:spMkLst>
            <pc:docMk/>
            <pc:sldMk cId="1573992039" sldId="256"/>
            <ac:spMk id="28" creationId="{E778DE81-BDBF-480E-4D12-96C66B1F49F9}"/>
          </ac:spMkLst>
        </pc:spChg>
        <pc:spChg chg="add mod">
          <ac:chgData name="Fatima Pillosu" userId="a6295d4dc9e22643" providerId="LiveId" clId="{3A410EC4-EC4F-48D0-B56B-3A781616BE78}" dt="2025-05-30T05:34:32.011" v="4387" actId="14100"/>
          <ac:spMkLst>
            <pc:docMk/>
            <pc:sldMk cId="1573992039" sldId="256"/>
            <ac:spMk id="29" creationId="{39ADF724-054A-8E46-DD52-2246C90DFC3A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29" creationId="{6398BBB5-C5B7-3FA0-2762-675850631296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0" creationId="{D58BBFDB-39D2-B492-5A75-D30A9FDDAEE4}"/>
          </ac:spMkLst>
        </pc:spChg>
        <pc:spChg chg="add mod">
          <ac:chgData name="Fatima Pillosu" userId="a6295d4dc9e22643" providerId="LiveId" clId="{3A410EC4-EC4F-48D0-B56B-3A781616BE78}" dt="2025-05-30T05:34:36.586" v="4392" actId="1035"/>
          <ac:spMkLst>
            <pc:docMk/>
            <pc:sldMk cId="1573992039" sldId="256"/>
            <ac:spMk id="30" creationId="{DC9381D8-FBE8-EF2C-186C-585B92F63D55}"/>
          </ac:spMkLst>
        </pc:spChg>
        <pc:spChg chg="add mod">
          <ac:chgData name="Fatima Pillosu" userId="a6295d4dc9e22643" providerId="LiveId" clId="{3A410EC4-EC4F-48D0-B56B-3A781616BE78}" dt="2025-05-30T05:34:36.586" v="4392" actId="1035"/>
          <ac:spMkLst>
            <pc:docMk/>
            <pc:sldMk cId="1573992039" sldId="256"/>
            <ac:spMk id="31" creationId="{0C0A4933-29A9-4E6F-A5E9-3E112FEAA5B5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1" creationId="{5D311CA7-86CF-BCEA-D753-BA8F5E40573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2" creationId="{92A456A9-D2C5-1BFF-A303-EC63655CE9E2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3" creationId="{232B62E0-0E20-E45F-C39A-938186BDFE97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34" creationId="{482C5E10-D871-1690-CF36-4B4696024E1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4" creationId="{5CCDFEB2-DEDD-B98F-4585-B9FDB306CC2B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5" creationId="{03751C22-A242-E86B-3847-3D57D6286142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35" creationId="{5231A32A-2089-9ACA-03E8-6D00CC2EB6AD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36" creationId="{46C4B4AF-2644-10A3-270C-B8D6E2EE10BA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6" creationId="{53E99999-4DE4-5B69-7E0E-2A1653AE994A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37" creationId="{608251F6-18E3-6EF2-666A-C86827FBEA1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7" creationId="{7BC080DD-C397-7B8E-8F30-AF291CB4D7D1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8" creationId="{05A59FB5-9F58-9C63-9047-279E6FFCE789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38" creationId="{68BFBD46-9D77-8C43-8B9E-29DEDB5DA219}"/>
          </ac:spMkLst>
        </pc:spChg>
        <pc:spChg chg="add del mod">
          <ac:chgData name="Fatima Pillosu" userId="a6295d4dc9e22643" providerId="LiveId" clId="{3A410EC4-EC4F-48D0-B56B-3A781616BE78}" dt="2025-05-17T09:32:37.422" v="441" actId="478"/>
          <ac:spMkLst>
            <pc:docMk/>
            <pc:sldMk cId="1573992039" sldId="256"/>
            <ac:spMk id="39" creationId="{6EDB8F36-978B-F47D-1B17-1454699EA704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39" creationId="{705CA6BE-1B66-DAA6-A9C2-392014A09FED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40" creationId="{48DD22B7-F058-0EC9-C19F-ECA8AB1F1AE2}"/>
          </ac:spMkLst>
        </pc:spChg>
        <pc:spChg chg="add del mod">
          <ac:chgData name="Fatima Pillosu" userId="a6295d4dc9e22643" providerId="LiveId" clId="{3A410EC4-EC4F-48D0-B56B-3A781616BE78}" dt="2025-05-17T09:32:34.296" v="439" actId="478"/>
          <ac:spMkLst>
            <pc:docMk/>
            <pc:sldMk cId="1573992039" sldId="256"/>
            <ac:spMk id="40" creationId="{49B06E4A-137A-A728-62F2-AA1FA1AC0A38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41" creationId="{8F74BFF4-5DF4-74A9-CE52-80CA1D5B8415}"/>
          </ac:spMkLst>
        </pc:spChg>
        <pc:spChg chg="add del mod">
          <ac:chgData name="Fatima Pillosu" userId="a6295d4dc9e22643" providerId="LiveId" clId="{3A410EC4-EC4F-48D0-B56B-3A781616BE78}" dt="2025-05-17T09:32:35.905" v="440" actId="478"/>
          <ac:spMkLst>
            <pc:docMk/>
            <pc:sldMk cId="1573992039" sldId="256"/>
            <ac:spMk id="41" creationId="{FB377816-4327-F7D9-2B4F-D8ACBAED7F1A}"/>
          </ac:spMkLst>
        </pc:spChg>
        <pc:spChg chg="add del mod">
          <ac:chgData name="Fatima Pillosu" userId="a6295d4dc9e22643" providerId="LiveId" clId="{3A410EC4-EC4F-48D0-B56B-3A781616BE78}" dt="2025-05-17T09:32:42.297" v="444" actId="478"/>
          <ac:spMkLst>
            <pc:docMk/>
            <pc:sldMk cId="1573992039" sldId="256"/>
            <ac:spMk id="42" creationId="{EB3AB34A-5BD4-E545-C4D5-A960CC11B7A8}"/>
          </ac:spMkLst>
        </pc:spChg>
        <pc:spChg chg="add del mod">
          <ac:chgData name="Fatima Pillosu" userId="a6295d4dc9e22643" providerId="LiveId" clId="{3A410EC4-EC4F-48D0-B56B-3A781616BE78}" dt="2025-05-17T09:32:40.828" v="443" actId="478"/>
          <ac:spMkLst>
            <pc:docMk/>
            <pc:sldMk cId="1573992039" sldId="256"/>
            <ac:spMk id="43" creationId="{94C111BB-2F95-EC19-467A-527AA47E65AB}"/>
          </ac:spMkLst>
        </pc:spChg>
        <pc:spChg chg="add del mod">
          <ac:chgData name="Fatima Pillosu" userId="a6295d4dc9e22643" providerId="LiveId" clId="{3A410EC4-EC4F-48D0-B56B-3A781616BE78}" dt="2025-05-17T09:32:39.313" v="442" actId="478"/>
          <ac:spMkLst>
            <pc:docMk/>
            <pc:sldMk cId="1573992039" sldId="256"/>
            <ac:spMk id="44" creationId="{A01CA9DA-83BA-E340-8AFA-C60DCACFEC19}"/>
          </ac:spMkLst>
        </pc:spChg>
        <pc:spChg chg="add mod or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48" creationId="{9D4C28E0-97DE-3DC8-9344-F610BE62157D}"/>
          </ac:spMkLst>
        </pc:spChg>
        <pc:spChg chg="add mod or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51" creationId="{3CDA144B-1F01-F0CC-A493-5631BE7BE96B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53" creationId="{D0B60395-29A9-5583-BABB-33B236329A61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5" creationId="{39ADF724-054A-8E46-DD52-2246C90DFC3A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55" creationId="{BE8CA2C2-9A67-A315-55CF-D3B76C5B4ABF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6" creationId="{DC9381D8-FBE8-EF2C-186C-585B92F63D55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7" creationId="{0C0A4933-29A9-4E6F-A5E9-3E112FEAA5B5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58" creationId="{16D7E8D5-094D-0801-2477-66BD27467E33}"/>
          </ac:spMkLst>
        </pc:spChg>
        <pc:spChg chg="add mod or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60" creationId="{2806A400-C100-A7CD-C682-9F752EF41C58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1" creationId="{482C5E10-D871-1690-CF36-4B4696024E1C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61" creationId="{88FD4609-03C7-48B1-EA84-375FFFEDBE06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62" creationId="{4C39D33D-2B26-F2D6-F8F4-09E6518093E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2" creationId="{5231A32A-2089-9ACA-03E8-6D00CC2EB6AD}"/>
          </ac:spMkLst>
        </pc:spChg>
        <pc:spChg chg="add del mod">
          <ac:chgData name="Fatima Pillosu" userId="a6295d4dc9e22643" providerId="LiveId" clId="{3A410EC4-EC4F-48D0-B56B-3A781616BE78}" dt="2025-05-21T16:28:28.941" v="2543" actId="478"/>
          <ac:spMkLst>
            <pc:docMk/>
            <pc:sldMk cId="1573992039" sldId="256"/>
            <ac:spMk id="63" creationId="{57622E95-A6B3-8C85-5F40-CB4BE6A807AE}"/>
          </ac:spMkLst>
        </pc:spChg>
        <pc:spChg chg="add del mod">
          <ac:chgData name="Fatima Pillosu" userId="a6295d4dc9e22643" providerId="LiveId" clId="{3A410EC4-EC4F-48D0-B56B-3A781616BE78}" dt="2025-05-17T09:48:25.892" v="933" actId="478"/>
          <ac:spMkLst>
            <pc:docMk/>
            <pc:sldMk cId="1573992039" sldId="256"/>
            <ac:spMk id="63" creationId="{D9E6B237-F991-85A4-02F5-5E2C6F85288E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4" creationId="{46C4B4AF-2644-10A3-270C-B8D6E2EE10BA}"/>
          </ac:spMkLst>
        </pc:spChg>
        <pc:spChg chg="add del mod">
          <ac:chgData name="Fatima Pillosu" userId="a6295d4dc9e22643" providerId="LiveId" clId="{3A410EC4-EC4F-48D0-B56B-3A781616BE78}" dt="2025-05-17T09:44:47.075" v="786" actId="478"/>
          <ac:spMkLst>
            <pc:docMk/>
            <pc:sldMk cId="1573992039" sldId="256"/>
            <ac:spMk id="65" creationId="{F882A0A3-73B1-D27F-F18F-5E9145498532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6" creationId="{608251F6-18E3-6EF2-666A-C86827FBEA19}"/>
          </ac:spMkLst>
        </pc:spChg>
        <pc:spChg chg="add del mod">
          <ac:chgData name="Fatima Pillosu" userId="a6295d4dc9e22643" providerId="LiveId" clId="{3A410EC4-EC4F-48D0-B56B-3A781616BE78}" dt="2025-05-17T09:49:22.116" v="952" actId="478"/>
          <ac:spMkLst>
            <pc:docMk/>
            <pc:sldMk cId="1573992039" sldId="256"/>
            <ac:spMk id="67" creationId="{0EAEDA30-34F9-86B8-578C-4ABEA2F25C02}"/>
          </ac:spMkLst>
        </pc:spChg>
        <pc:spChg chg="add mod">
          <ac:chgData name="Fatima Pillosu" userId="a6295d4dc9e22643" providerId="LiveId" clId="{3A410EC4-EC4F-48D0-B56B-3A781616BE78}" dt="2025-05-21T20:54:09.197" v="4293" actId="20577"/>
          <ac:spMkLst>
            <pc:docMk/>
            <pc:sldMk cId="1573992039" sldId="256"/>
            <ac:spMk id="67" creationId="{F4E1EB47-FB49-B221-8F40-6FAAC8188E34}"/>
          </ac:spMkLst>
        </pc:spChg>
        <pc:spChg chg="add del mod">
          <ac:chgData name="Fatima Pillosu" userId="a6295d4dc9e22643" providerId="LiveId" clId="{3A410EC4-EC4F-48D0-B56B-3A781616BE78}" dt="2025-05-21T20:55:51.789" v="4384" actId="20577"/>
          <ac:spMkLst>
            <pc:docMk/>
            <pc:sldMk cId="1573992039" sldId="256"/>
            <ac:spMk id="68" creationId="{1BD78840-0564-22E5-B26D-C7ADAF54B12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8" creationId="{68BFBD46-9D77-8C43-8B9E-29DEDB5DA21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9" creationId="{705CA6BE-1B66-DAA6-A9C2-392014A09FED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69" creationId="{A9247617-4953-BE67-FB86-8B8661D3D465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70" creationId="{B1940D53-3C6E-6D27-9506-1D87AA4FEE77}"/>
          </ac:spMkLst>
        </pc:spChg>
        <pc:spChg chg="add del mod">
          <ac:chgData name="Fatima Pillosu" userId="a6295d4dc9e22643" providerId="LiveId" clId="{3A410EC4-EC4F-48D0-B56B-3A781616BE78}" dt="2025-05-17T09:49:21.084" v="951" actId="478"/>
          <ac:spMkLst>
            <pc:docMk/>
            <pc:sldMk cId="1573992039" sldId="256"/>
            <ac:spMk id="70" creationId="{D591C232-B962-7E6E-A52A-A1E6BCB9A380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71" creationId="{48DD22B7-F058-0EC9-C19F-ECA8AB1F1AE2}"/>
          </ac:spMkLst>
        </pc:spChg>
        <pc:spChg chg="add mod">
          <ac:chgData name="Fatima Pillosu" userId="a6295d4dc9e22643" providerId="LiveId" clId="{3A410EC4-EC4F-48D0-B56B-3A781616BE78}" dt="2025-05-21T20:53:49.040" v="4254" actId="20577"/>
          <ac:spMkLst>
            <pc:docMk/>
            <pc:sldMk cId="1573992039" sldId="256"/>
            <ac:spMk id="71" creationId="{D1E0E47A-DAA8-714D-C8A3-BA89D98B7BCF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72" creationId="{8F74BFF4-5DF4-74A9-CE52-80CA1D5B8415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72" creationId="{D4A499F2-3420-098E-60B9-2B0BAC6336D7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73" creationId="{886A253C-800A-4473-19A4-5EC96B3D6DA8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74" creationId="{45D0985C-F9DF-B9B3-B1C7-2B26D82A8FD5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75" creationId="{31526C8F-65EA-4AE2-A6F7-E27D64A802EA}"/>
          </ac:spMkLst>
        </pc:spChg>
        <pc:spChg chg="add del mod">
          <ac:chgData name="Fatima Pillosu" userId="a6295d4dc9e22643" providerId="LiveId" clId="{3A410EC4-EC4F-48D0-B56B-3A781616BE78}" dt="2025-05-21T16:36:42.010" v="3070" actId="478"/>
          <ac:spMkLst>
            <pc:docMk/>
            <pc:sldMk cId="1573992039" sldId="256"/>
            <ac:spMk id="76" creationId="{BFD4DB84-9165-F8E9-8C43-8A1991CD5349}"/>
          </ac:spMkLst>
        </pc:spChg>
        <pc:spChg chg="add del mod">
          <ac:chgData name="Fatima Pillosu" userId="a6295d4dc9e22643" providerId="LiveId" clId="{3A410EC4-EC4F-48D0-B56B-3A781616BE78}" dt="2025-05-17T09:49:22.819" v="953" actId="478"/>
          <ac:spMkLst>
            <pc:docMk/>
            <pc:sldMk cId="1573992039" sldId="256"/>
            <ac:spMk id="80" creationId="{98993F01-996F-C50A-3101-BB720AA7004F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85" creationId="{9D4C28E0-97DE-3DC8-9344-F610BE62157D}"/>
          </ac:spMkLst>
        </pc:spChg>
        <pc:spChg chg="add del mod">
          <ac:chgData name="Fatima Pillosu" userId="a6295d4dc9e22643" providerId="LiveId" clId="{3A410EC4-EC4F-48D0-B56B-3A781616BE78}" dt="2025-05-17T09:51:54.305" v="1133" actId="478"/>
          <ac:spMkLst>
            <pc:docMk/>
            <pc:sldMk cId="1573992039" sldId="256"/>
            <ac:spMk id="86" creationId="{7E31331B-1950-5900-007E-8FEE4B6471EB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1" creationId="{3CDA144B-1F01-F0CC-A493-5631BE7BE96B}"/>
          </ac:spMkLst>
        </pc:spChg>
        <pc:spChg chg="add del">
          <ac:chgData name="Fatima Pillosu" userId="a6295d4dc9e22643" providerId="LiveId" clId="{3A410EC4-EC4F-48D0-B56B-3A781616BE78}" dt="2025-05-21T19:29:56.763" v="3311" actId="478"/>
          <ac:spMkLst>
            <pc:docMk/>
            <pc:sldMk cId="1573992039" sldId="256"/>
            <ac:spMk id="92" creationId="{07DDFBD6-F512-B88F-89BA-B2B4B615E8D9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93" creationId="{ADEEF2B1-EBC8-9F1F-6B1F-DD1E6A4ADDB0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94" creationId="{CDB02FB9-7686-55B5-2237-CE34FE7138F4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5" creationId="{D0B60395-29A9-5583-BABB-33B236329A61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95" creationId="{F1CE41FF-7B22-BB87-5437-9C5A6D9C40EA}"/>
          </ac:spMkLst>
        </pc:spChg>
        <pc:spChg chg="add del">
          <ac:chgData name="Fatima Pillosu" userId="a6295d4dc9e22643" providerId="LiveId" clId="{3A410EC4-EC4F-48D0-B56B-3A781616BE78}" dt="2025-05-21T19:51:13.897" v="3580" actId="478"/>
          <ac:spMkLst>
            <pc:docMk/>
            <pc:sldMk cId="1573992039" sldId="256"/>
            <ac:spMk id="96" creationId="{CFCF93AD-D20C-2FFE-F7D4-45E7E684237E}"/>
          </ac:spMkLst>
        </pc:spChg>
        <pc:spChg chg="add mod or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97" creationId="{863D7830-3EC5-1488-4779-4B842624939D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7" creationId="{BE8CA2C2-9A67-A315-55CF-D3B76C5B4ABF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1" creationId="{1B78CC36-883D-5957-AD5C-423198EA1845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02" creationId="{16D7E8D5-094D-0801-2477-66BD27467E33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2" creationId="{E1F6673A-1B0C-E424-8F99-86B139BD4918}"/>
          </ac:spMkLst>
        </pc:spChg>
        <pc:spChg chg="add del mod">
          <ac:chgData name="Fatima Pillosu" userId="a6295d4dc9e22643" providerId="LiveId" clId="{3A410EC4-EC4F-48D0-B56B-3A781616BE78}" dt="2025-05-17T09:54:42.401" v="1194" actId="478"/>
          <ac:spMkLst>
            <pc:docMk/>
            <pc:sldMk cId="1573992039" sldId="256"/>
            <ac:spMk id="105" creationId="{02715841-14BF-651D-1E34-3E2EB8922C9A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5" creationId="{7160EB10-8701-2F92-B2E3-BD9975B33EAB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6" creationId="{504DB643-1FC9-7F34-B3CC-CAE5D8E7789B}"/>
          </ac:spMkLst>
        </pc:spChg>
        <pc:spChg chg="add del mod">
          <ac:chgData name="Fatima Pillosu" userId="a6295d4dc9e22643" providerId="LiveId" clId="{3A410EC4-EC4F-48D0-B56B-3A781616BE78}" dt="2025-05-21T20:45:34.340" v="4048" actId="478"/>
          <ac:spMkLst>
            <pc:docMk/>
            <pc:sldMk cId="1573992039" sldId="256"/>
            <ac:spMk id="107" creationId="{26821CA1-6A7F-1F8A-5609-0E8FD6FF92E1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07" creationId="{2806A400-C100-A7CD-C682-9F752EF41C58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8" creationId="{4ABA71F5-F7CE-E653-5451-1F27E1EA51A4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9" creationId="{65533EAA-5F83-EA70-6747-5F625123CB00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10" creationId="{545E5C43-F926-13EA-70BE-CA710E33D019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11" creationId="{2D87FE8A-4BD4-D2C0-4981-4C00E52C4C21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11" creationId="{88FD4609-03C7-48B1-EA84-375FFFEDBE06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13" creationId="{4C39D33D-2B26-F2D6-F8F4-09E6518093E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14" creationId="{57622E95-A6B3-8C85-5F40-CB4BE6A807AE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23" creationId="{F4E1EB47-FB49-B221-8F40-6FAAC8188E34}"/>
          </ac:spMkLst>
        </pc:spChg>
        <pc:spChg chg="add del">
          <ac:chgData name="Fatima Pillosu" userId="a6295d4dc9e22643" providerId="LiveId" clId="{3A410EC4-EC4F-48D0-B56B-3A781616BE78}" dt="2025-05-17T10:11:17.308" v="1853" actId="478"/>
          <ac:spMkLst>
            <pc:docMk/>
            <pc:sldMk cId="1573992039" sldId="256"/>
            <ac:spMk id="125" creationId="{82237BAA-BDE0-46BD-D4D4-2A8185310AE0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26" creationId="{059E6EB5-4540-D3FE-63A3-DC776774CD1C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27" creationId="{83C7FDE0-1BA3-62CC-F083-F09694CE065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28" creationId="{4EFC1B85-648E-CAD7-0ECC-05BCEEE03C0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29" creationId="{59DDD797-68C3-1C90-2620-46FF73931DAC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0" creationId="{A11800D9-3F69-3F1B-27AC-21058F8BAEF3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1" creationId="{0EB5DAC0-7D5E-19E0-EF75-D601AE5E3294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2" creationId="{964EC952-07EF-AA5F-815E-D6BF5819DB7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4" creationId="{1CC68D49-F510-1250-0884-6934B89FDF60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5" creationId="{79E82BB2-EDBF-8F70-C467-6B1360F9B3A8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6" creationId="{6398BBB5-C5B7-3FA0-2762-675850631296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7" creationId="{D58BBFDB-39D2-B492-5A75-D30A9FDDAEE4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8" creationId="{5D311CA7-86CF-BCEA-D753-BA8F5E40573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9" creationId="{92A456A9-D2C5-1BFF-A303-EC63655CE9E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0" creationId="{232B62E0-0E20-E45F-C39A-938186BDFE97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1" creationId="{5CCDFEB2-DEDD-B98F-4585-B9FDB306CC2B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2" creationId="{03751C22-A242-E86B-3847-3D57D628614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3" creationId="{53E99999-4DE4-5B69-7E0E-2A1653AE994A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4" creationId="{7BC080DD-C397-7B8E-8F30-AF291CB4D7D1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5" creationId="{05A59FB5-9F58-9C63-9047-279E6FFCE78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8" creationId="{39ADF724-054A-8E46-DD52-2246C90DFC3A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9" creationId="{DC9381D8-FBE8-EF2C-186C-585B92F63D5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0" creationId="{0C0A4933-29A9-4E6F-A5E9-3E112FEAA5B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3" creationId="{482C5E10-D871-1690-CF36-4B4696024E1C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4" creationId="{5231A32A-2089-9ACA-03E8-6D00CC2EB6AD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5" creationId="{46C4B4AF-2644-10A3-270C-B8D6E2EE10BA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6" creationId="{608251F6-18E3-6EF2-666A-C86827FBEA1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7" creationId="{68BFBD46-9D77-8C43-8B9E-29DEDB5DA21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8" creationId="{705CA6BE-1B66-DAA6-A9C2-392014A09FED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9" creationId="{48DD22B7-F058-0EC9-C19F-ECA8AB1F1AE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60" creationId="{8F74BFF4-5DF4-74A9-CE52-80CA1D5B841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67" creationId="{9D4C28E0-97DE-3DC8-9344-F610BE62157D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0" creationId="{3CDA144B-1F01-F0CC-A493-5631BE7BE96B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2" creationId="{D0B60395-29A9-5583-BABB-33B236329A61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4" creationId="{BE8CA2C2-9A67-A315-55CF-D3B76C5B4ABF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7" creationId="{16D7E8D5-094D-0801-2477-66BD27467E33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9" creationId="{2806A400-C100-A7CD-C682-9F752EF41C58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0" creationId="{88FD4609-03C7-48B1-EA84-375FFFEDBE06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1" creationId="{4C39D33D-2B26-F2D6-F8F4-09E6518093E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2" creationId="{57622E95-A6B3-8C85-5F40-CB4BE6A807AE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6" creationId="{F4E1EB47-FB49-B221-8F40-6FAAC8188E34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7" creationId="{1BD78840-0564-22E5-B26D-C7ADAF54B12C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8" creationId="{A9247617-4953-BE67-FB86-8B8661D3D46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9" creationId="{B1940D53-3C6E-6D27-9506-1D87AA4FEE77}"/>
          </ac:spMkLst>
        </pc:spChg>
        <pc:cxnChg chg="add del mod">
          <ac:chgData name="Fatima Pillosu" userId="a6295d4dc9e22643" providerId="LiveId" clId="{3A410EC4-EC4F-48D0-B56B-3A781616BE78}" dt="2025-05-17T09:32:18.264" v="401" actId="478"/>
          <ac:cxnSpMkLst>
            <pc:docMk/>
            <pc:sldMk cId="1573992039" sldId="256"/>
            <ac:cxnSpMk id="12" creationId="{453EB2D6-E443-50C0-AF29-18B48CB1B25C}"/>
          </ac:cxnSpMkLst>
        </pc:cxnChg>
        <pc:cxnChg chg="add del mod">
          <ac:chgData name="Fatima Pillosu" userId="a6295d4dc9e22643" providerId="LiveId" clId="{3A410EC4-EC4F-48D0-B56B-3A781616BE78}" dt="2025-05-17T09:32:13.186" v="400" actId="478"/>
          <ac:cxnSpMkLst>
            <pc:docMk/>
            <pc:sldMk cId="1573992039" sldId="256"/>
            <ac:cxnSpMk id="13" creationId="{9E40DAB8-49CD-B602-CB79-1491EB7A72D1}"/>
          </ac:cxnSpMkLst>
        </pc:cxnChg>
        <pc:cxnChg chg="add mod">
          <ac:chgData name="Fatima Pillosu" userId="a6295d4dc9e22643" providerId="LiveId" clId="{3A410EC4-EC4F-48D0-B56B-3A781616BE78}" dt="2025-05-21T20:55:02.870" v="4301" actId="1037"/>
          <ac:cxnSpMkLst>
            <pc:docMk/>
            <pc:sldMk cId="1573992039" sldId="256"/>
            <ac:cxnSpMk id="14" creationId="{968EEE52-4EB8-C466-7DEB-ABB9361631DF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6" creationId="{968EEE52-4EB8-C466-7DEB-ABB9361631DF}"/>
          </ac:cxnSpMkLst>
        </pc:cxnChg>
        <pc:cxnChg chg="add del mod">
          <ac:chgData name="Fatima Pillosu" userId="a6295d4dc9e22643" providerId="LiveId" clId="{3A410EC4-EC4F-48D0-B56B-3A781616BE78}" dt="2025-05-17T09:16:52.214" v="128" actId="478"/>
          <ac:cxnSpMkLst>
            <pc:docMk/>
            <pc:sldMk cId="1573992039" sldId="256"/>
            <ac:cxnSpMk id="22" creationId="{F9954142-679E-7C39-AA7A-F4917C8D676A}"/>
          </ac:cxnSpMkLst>
        </pc:cxnChg>
        <pc:cxnChg chg="add del mod">
          <ac:chgData name="Fatima Pillosu" userId="a6295d4dc9e22643" providerId="LiveId" clId="{3A410EC4-EC4F-48D0-B56B-3A781616BE78}" dt="2025-05-17T09:15:27.244" v="57" actId="478"/>
          <ac:cxnSpMkLst>
            <pc:docMk/>
            <pc:sldMk cId="1573992039" sldId="256"/>
            <ac:cxnSpMk id="23" creationId="{8221029C-3EF7-8959-6A04-CBCAEA16982D}"/>
          </ac:cxnSpMkLst>
        </pc:cxnChg>
        <pc:cxnChg chg="add del mod">
          <ac:chgData name="Fatima Pillosu" userId="a6295d4dc9e22643" providerId="LiveId" clId="{3A410EC4-EC4F-48D0-B56B-3A781616BE78}" dt="2025-05-17T09:24:41.636" v="262" actId="478"/>
          <ac:cxnSpMkLst>
            <pc:docMk/>
            <pc:sldMk cId="1573992039" sldId="256"/>
            <ac:cxnSpMk id="24" creationId="{8D3ED777-2C78-EF52-0EE1-7DF00BB9F9CF}"/>
          </ac:cxnSpMkLst>
        </pc:cxnChg>
        <pc:cxnChg chg="add mod">
          <ac:chgData name="Fatima Pillosu" userId="a6295d4dc9e22643" providerId="LiveId" clId="{3A410EC4-EC4F-48D0-B56B-3A781616BE78}" dt="2025-05-21T16:07:43.825" v="2378" actId="1036"/>
          <ac:cxnSpMkLst>
            <pc:docMk/>
            <pc:sldMk cId="1573992039" sldId="256"/>
            <ac:cxnSpMk id="27" creationId="{B2C1CE0F-B65B-E765-A9D2-B1606CE67DD1}"/>
          </ac:cxnSpMkLst>
        </pc:cxnChg>
        <pc:cxnChg chg="add mod">
          <ac:chgData name="Fatima Pillosu" userId="a6295d4dc9e22643" providerId="LiveId" clId="{3A410EC4-EC4F-48D0-B56B-3A781616BE78}" dt="2025-05-21T16:07:43.825" v="2378" actId="1036"/>
          <ac:cxnSpMkLst>
            <pc:docMk/>
            <pc:sldMk cId="1573992039" sldId="256"/>
            <ac:cxnSpMk id="28" creationId="{85A8627E-3C7F-50C1-44FD-2648ACF7F65D}"/>
          </ac:cxnSpMkLst>
        </pc:cxnChg>
        <pc:cxnChg chg="add mod">
          <ac:chgData name="Fatima Pillosu" userId="a6295d4dc9e22643" providerId="LiveId" clId="{3A410EC4-EC4F-48D0-B56B-3A781616BE78}" dt="2025-05-21T20:55:06.690" v="4302" actId="1035"/>
          <ac:cxnSpMkLst>
            <pc:docMk/>
            <pc:sldMk cId="1573992039" sldId="256"/>
            <ac:cxnSpMk id="32" creationId="{AD3B3658-4BC9-9FAA-2D37-FE2130FD529F}"/>
          </ac:cxnSpMkLst>
        </pc:cxnChg>
        <pc:cxnChg chg="add mod">
          <ac:chgData name="Fatima Pillosu" userId="a6295d4dc9e22643" providerId="LiveId" clId="{3A410EC4-EC4F-48D0-B56B-3A781616BE78}" dt="2025-05-21T20:54:40.535" v="4296" actId="1582"/>
          <ac:cxnSpMkLst>
            <pc:docMk/>
            <pc:sldMk cId="1573992039" sldId="256"/>
            <ac:cxnSpMk id="33" creationId="{9071342F-327C-FC04-2FAA-4274C25CBC1B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2" creationId="{33F6D047-1250-B83E-73C5-559923AD5977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3" creationId="{A3ED100A-E934-FBF1-9A0F-E2854C36F84B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4" creationId="{0DCAE8E6-139B-DAC7-1D1C-01041CC58C7B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5" creationId="{C60AD79E-035A-17C2-E066-DC01C829A7F1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6" creationId="{D0AE1E37-12C6-10A6-51F7-CB71741BD15E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7" creationId="{1797398E-F8DE-1E4C-791F-A656C0479E78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48" creationId="{B2C1CE0F-B65B-E765-A9D2-B1606CE67DD1}"/>
          </ac:cxnSpMkLst>
        </pc:cxnChg>
        <pc:cxnChg chg="add del mod or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49" creationId="{85A8627E-3C7F-50C1-44FD-2648ACF7F65D}"/>
          </ac:cxnSpMkLst>
        </pc:cxnChg>
        <pc:cxnChg chg="add mo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49" creationId="{A9EAFB7D-EF2C-3FE3-1553-F2A5789D0B03}"/>
          </ac:cxnSpMkLst>
        </pc:cxnChg>
        <pc:cxnChg chg="add mo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0" creationId="{E285F2A1-75BD-C1B8-AE9A-EABFD7341599}"/>
          </ac:cxnSpMkLst>
        </pc:cxnChg>
        <pc:cxnChg chg="add mo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2" creationId="{5DDB82E1-2293-6864-7C4C-860BB6D52449}"/>
          </ac:cxnSpMkLst>
        </pc:cxnChg>
        <pc:cxnChg chg="add del mod">
          <ac:chgData name="Fatima Pillosu" userId="a6295d4dc9e22643" providerId="LiveId" clId="{3A410EC4-EC4F-48D0-B56B-3A781616BE78}" dt="2025-05-17T09:32:11.952" v="399" actId="478"/>
          <ac:cxnSpMkLst>
            <pc:docMk/>
            <pc:sldMk cId="1573992039" sldId="256"/>
            <ac:cxnSpMk id="54" creationId="{77C3E356-1702-8683-F4C3-BB508B42A4C4}"/>
          </ac:cxnSpMkLst>
        </pc:cxnChg>
        <pc:cxnChg chg="add mo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4" creationId="{9C8F36A9-FFBF-D2AF-D86B-DB32A664D134}"/>
          </ac:cxnSpMkLst>
        </pc:cxnChg>
        <pc:cxnChg chg="add mod ord">
          <ac:chgData name="Fatima Pillosu" userId="a6295d4dc9e22643" providerId="LiveId" clId="{3A410EC4-EC4F-48D0-B56B-3A781616BE78}" dt="2025-05-21T21:02:02.016" v="4386" actId="1076"/>
          <ac:cxnSpMkLst>
            <pc:docMk/>
            <pc:sldMk cId="1573992039" sldId="256"/>
            <ac:cxnSpMk id="56" creationId="{3E482B56-9FB4-F1B3-4505-6BC8857291E6}"/>
          </ac:cxnSpMkLst>
        </pc:cxnChg>
        <pc:cxnChg chg="add mod or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7" creationId="{98EEF7E7-0C5F-BA49-C209-AFA93EACC957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59" creationId="{AD3B3658-4BC9-9FAA-2D37-FE2130FD529F}"/>
          </ac:cxnSpMkLst>
        </pc:cxnChg>
        <pc:cxnChg chg="add mod or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9" creationId="{E3E411FB-33CC-5F34-656E-94560D185092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60" creationId="{9071342F-327C-FC04-2FAA-4274C25CBC1B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64" creationId="{EC30647B-658F-0E66-11DC-11621B0811D4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65" creationId="{69C867DB-FFA2-F80F-D4DC-E87C097FE97D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66" creationId="{0553F7FC-3426-8644-0C19-CFC238AEA031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74" creationId="{33F6D047-1250-B83E-73C5-559923AD5977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75" creationId="{A3ED100A-E934-FBF1-9A0F-E2854C36F84B}"/>
          </ac:cxnSpMkLst>
        </pc:cxnChg>
        <pc:cxnChg chg="add mod">
          <ac:chgData name="Fatima Pillosu" userId="a6295d4dc9e22643" providerId="LiveId" clId="{3A410EC4-EC4F-48D0-B56B-3A781616BE78}" dt="2025-05-17T09:48:48.022" v="940"/>
          <ac:cxnSpMkLst>
            <pc:docMk/>
            <pc:sldMk cId="1573992039" sldId="256"/>
            <ac:cxnSpMk id="78" creationId="{6EFAFD1E-FE3C-A93D-9C8F-ADD94859B4D7}"/>
          </ac:cxnSpMkLst>
        </pc:cxnChg>
        <pc:cxnChg chg="add mod">
          <ac:chgData name="Fatima Pillosu" userId="a6295d4dc9e22643" providerId="LiveId" clId="{3A410EC4-EC4F-48D0-B56B-3A781616BE78}" dt="2025-05-17T09:48:48.022" v="940"/>
          <ac:cxnSpMkLst>
            <pc:docMk/>
            <pc:sldMk cId="1573992039" sldId="256"/>
            <ac:cxnSpMk id="79" creationId="{87FA1553-1B33-39E7-8EA7-D0150C9A0D4F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1" creationId="{0DCAE8E6-139B-DAC7-1D1C-01041CC58C7B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2" creationId="{C60AD79E-035A-17C2-E066-DC01C829A7F1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3" creationId="{D0AE1E37-12C6-10A6-51F7-CB71741BD15E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4" creationId="{1797398E-F8DE-1E4C-791F-A656C0479E78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7" creationId="{A9EAFB7D-EF2C-3FE3-1553-F2A5789D0B03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8" creationId="{E285F2A1-75BD-C1B8-AE9A-EABFD7341599}"/>
          </ac:cxnSpMkLst>
        </pc:cxnChg>
        <pc:cxnChg chg="add del mod">
          <ac:chgData name="Fatima Pillosu" userId="a6295d4dc9e22643" providerId="LiveId" clId="{3A410EC4-EC4F-48D0-B56B-3A781616BE78}" dt="2025-05-17T09:51:09.820" v="1065" actId="478"/>
          <ac:cxnSpMkLst>
            <pc:docMk/>
            <pc:sldMk cId="1573992039" sldId="256"/>
            <ac:cxnSpMk id="89" creationId="{584B8C99-6916-E600-17A6-738A0D5996F3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94" creationId="{5DDB82E1-2293-6864-7C4C-860BB6D52449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96" creationId="{9C8F36A9-FFBF-D2AF-D86B-DB32A664D134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99" creationId="{3E482B56-9FB4-F1B3-4505-6BC8857291E6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01" creationId="{98EEF7E7-0C5F-BA49-C209-AFA93EACC957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06" creationId="{E3E411FB-33CC-5F34-656E-94560D185092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19" creationId="{EC30647B-658F-0E66-11DC-11621B0811D4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21" creationId="{69C867DB-FFA2-F80F-D4DC-E87C097FE97D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22" creationId="{0553F7FC-3426-8644-0C19-CFC238AEA031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33" creationId="{968EEE52-4EB8-C466-7DEB-ABB9361631DF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46" creationId="{B2C1CE0F-B65B-E765-A9D2-B1606CE67DD1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47" creationId="{85A8627E-3C7F-50C1-44FD-2648ACF7F65D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51" creationId="{AD3B3658-4BC9-9FAA-2D37-FE2130FD529F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52" creationId="{9071342F-327C-FC04-2FAA-4274C25CBC1B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1" creationId="{33F6D047-1250-B83E-73C5-559923AD5977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2" creationId="{A3ED100A-E934-FBF1-9A0F-E2854C36F84B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3" creationId="{0DCAE8E6-139B-DAC7-1D1C-01041CC58C7B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4" creationId="{C60AD79E-035A-17C2-E066-DC01C829A7F1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5" creationId="{D0AE1E37-12C6-10A6-51F7-CB71741BD15E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6" creationId="{1797398E-F8DE-1E4C-791F-A656C0479E78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8" creationId="{A9EAFB7D-EF2C-3FE3-1553-F2A5789D0B03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9" creationId="{E285F2A1-75BD-C1B8-AE9A-EABFD7341599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1" creationId="{5DDB82E1-2293-6864-7C4C-860BB6D52449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3" creationId="{9C8F36A9-FFBF-D2AF-D86B-DB32A664D134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5" creationId="{3E482B56-9FB4-F1B3-4505-6BC8857291E6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6" creationId="{98EEF7E7-0C5F-BA49-C209-AFA93EACC957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8" creationId="{E3E411FB-33CC-5F34-656E-94560D185092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83" creationId="{EC30647B-658F-0E66-11DC-11621B0811D4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84" creationId="{69C867DB-FFA2-F80F-D4DC-E87C097FE97D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85" creationId="{0553F7FC-3426-8644-0C19-CFC238AEA03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9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06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52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2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70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14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68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4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21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53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55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" name="Picture 836">
            <a:extLst>
              <a:ext uri="{FF2B5EF4-FFF2-40B4-BE49-F238E27FC236}">
                <a16:creationId xmlns:a16="http://schemas.microsoft.com/office/drawing/2014/main" id="{B4B20B6B-3DAA-796C-8EA6-D7D94A18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72" y="2883221"/>
            <a:ext cx="1987063" cy="1079696"/>
          </a:xfrm>
          <a:prstGeom prst="rect">
            <a:avLst/>
          </a:prstGeom>
        </p:spPr>
      </p:pic>
      <p:sp>
        <p:nvSpPr>
          <p:cNvPr id="838" name="Freeform: Shape 837">
            <a:extLst>
              <a:ext uri="{FF2B5EF4-FFF2-40B4-BE49-F238E27FC236}">
                <a16:creationId xmlns:a16="http://schemas.microsoft.com/office/drawing/2014/main" id="{863D7830-3EC5-1488-4779-4B842624939D}"/>
              </a:ext>
            </a:extLst>
          </p:cNvPr>
          <p:cNvSpPr/>
          <p:nvPr/>
        </p:nvSpPr>
        <p:spPr>
          <a:xfrm>
            <a:off x="5748640" y="541458"/>
            <a:ext cx="625278" cy="1307389"/>
          </a:xfrm>
          <a:custGeom>
            <a:avLst/>
            <a:gdLst>
              <a:gd name="connsiteX0" fmla="*/ 9426 w 503194"/>
              <a:gd name="connsiteY0" fmla="*/ 1292227 h 1292227"/>
              <a:gd name="connsiteX1" fmla="*/ 4713 w 503194"/>
              <a:gd name="connsiteY1" fmla="*/ 844454 h 1292227"/>
              <a:gd name="connsiteX2" fmla="*/ 7070 w 503194"/>
              <a:gd name="connsiteY2" fmla="*/ 540440 h 1292227"/>
              <a:gd name="connsiteX3" fmla="*/ 2356 w 503194"/>
              <a:gd name="connsiteY3" fmla="*/ 351904 h 1292227"/>
              <a:gd name="connsiteX4" fmla="*/ 14140 w 503194"/>
              <a:gd name="connsiteY4" fmla="*/ 113877 h 1292227"/>
              <a:gd name="connsiteX5" fmla="*/ 49490 w 503194"/>
              <a:gd name="connsiteY5" fmla="*/ 10182 h 1292227"/>
              <a:gd name="connsiteX6" fmla="*/ 101338 w 503194"/>
              <a:gd name="connsiteY6" fmla="*/ 19609 h 1292227"/>
              <a:gd name="connsiteX7" fmla="*/ 181466 w 503194"/>
              <a:gd name="connsiteY7" fmla="*/ 149227 h 1292227"/>
              <a:gd name="connsiteX8" fmla="*/ 238026 w 503194"/>
              <a:gd name="connsiteY8" fmla="*/ 290629 h 1292227"/>
              <a:gd name="connsiteX9" fmla="*/ 320511 w 503194"/>
              <a:gd name="connsiteY9" fmla="*/ 531013 h 1292227"/>
              <a:gd name="connsiteX10" fmla="*/ 405352 w 503194"/>
              <a:gd name="connsiteY10" fmla="*/ 724262 h 1292227"/>
              <a:gd name="connsiteX11" fmla="*/ 480767 w 503194"/>
              <a:gd name="connsiteY11" fmla="*/ 905728 h 1292227"/>
              <a:gd name="connsiteX12" fmla="*/ 499620 w 503194"/>
              <a:gd name="connsiteY12" fmla="*/ 945792 h 1292227"/>
              <a:gd name="connsiteX13" fmla="*/ 419492 w 503194"/>
              <a:gd name="connsiteY13" fmla="*/ 1037704 h 1292227"/>
              <a:gd name="connsiteX14" fmla="*/ 320511 w 503194"/>
              <a:gd name="connsiteY14" fmla="*/ 1108405 h 1292227"/>
              <a:gd name="connsiteX15" fmla="*/ 162612 w 503194"/>
              <a:gd name="connsiteY15" fmla="*/ 1169679 h 1292227"/>
              <a:gd name="connsiteX16" fmla="*/ 77771 w 503194"/>
              <a:gd name="connsiteY16" fmla="*/ 1186176 h 1292227"/>
              <a:gd name="connsiteX17" fmla="*/ 0 w 503194"/>
              <a:gd name="connsiteY17" fmla="*/ 1188533 h 1292227"/>
              <a:gd name="connsiteX0" fmla="*/ 4713 w 503194"/>
              <a:gd name="connsiteY0" fmla="*/ 844454 h 1188794"/>
              <a:gd name="connsiteX1" fmla="*/ 7070 w 503194"/>
              <a:gd name="connsiteY1" fmla="*/ 540440 h 1188794"/>
              <a:gd name="connsiteX2" fmla="*/ 2356 w 503194"/>
              <a:gd name="connsiteY2" fmla="*/ 351904 h 1188794"/>
              <a:gd name="connsiteX3" fmla="*/ 14140 w 503194"/>
              <a:gd name="connsiteY3" fmla="*/ 113877 h 1188794"/>
              <a:gd name="connsiteX4" fmla="*/ 49490 w 503194"/>
              <a:gd name="connsiteY4" fmla="*/ 10182 h 1188794"/>
              <a:gd name="connsiteX5" fmla="*/ 101338 w 503194"/>
              <a:gd name="connsiteY5" fmla="*/ 19609 h 1188794"/>
              <a:gd name="connsiteX6" fmla="*/ 181466 w 503194"/>
              <a:gd name="connsiteY6" fmla="*/ 149227 h 1188794"/>
              <a:gd name="connsiteX7" fmla="*/ 238026 w 503194"/>
              <a:gd name="connsiteY7" fmla="*/ 290629 h 1188794"/>
              <a:gd name="connsiteX8" fmla="*/ 320511 w 503194"/>
              <a:gd name="connsiteY8" fmla="*/ 531013 h 1188794"/>
              <a:gd name="connsiteX9" fmla="*/ 405352 w 503194"/>
              <a:gd name="connsiteY9" fmla="*/ 724262 h 1188794"/>
              <a:gd name="connsiteX10" fmla="*/ 480767 w 503194"/>
              <a:gd name="connsiteY10" fmla="*/ 905728 h 1188794"/>
              <a:gd name="connsiteX11" fmla="*/ 499620 w 503194"/>
              <a:gd name="connsiteY11" fmla="*/ 945792 h 1188794"/>
              <a:gd name="connsiteX12" fmla="*/ 419492 w 503194"/>
              <a:gd name="connsiteY12" fmla="*/ 1037704 h 1188794"/>
              <a:gd name="connsiteX13" fmla="*/ 320511 w 503194"/>
              <a:gd name="connsiteY13" fmla="*/ 1108405 h 1188794"/>
              <a:gd name="connsiteX14" fmla="*/ 162612 w 503194"/>
              <a:gd name="connsiteY14" fmla="*/ 1169679 h 1188794"/>
              <a:gd name="connsiteX15" fmla="*/ 77771 w 503194"/>
              <a:gd name="connsiteY15" fmla="*/ 1186176 h 1188794"/>
              <a:gd name="connsiteX16" fmla="*/ 0 w 503194"/>
              <a:gd name="connsiteY16" fmla="*/ 1188533 h 1188794"/>
              <a:gd name="connsiteX0" fmla="*/ 12 w 505563"/>
              <a:gd name="connsiteY0" fmla="*/ 1195602 h 1195602"/>
              <a:gd name="connsiteX1" fmla="*/ 9439 w 505563"/>
              <a:gd name="connsiteY1" fmla="*/ 540440 h 1195602"/>
              <a:gd name="connsiteX2" fmla="*/ 4725 w 505563"/>
              <a:gd name="connsiteY2" fmla="*/ 351904 h 1195602"/>
              <a:gd name="connsiteX3" fmla="*/ 16509 w 505563"/>
              <a:gd name="connsiteY3" fmla="*/ 113877 h 1195602"/>
              <a:gd name="connsiteX4" fmla="*/ 51859 w 505563"/>
              <a:gd name="connsiteY4" fmla="*/ 10182 h 1195602"/>
              <a:gd name="connsiteX5" fmla="*/ 103707 w 505563"/>
              <a:gd name="connsiteY5" fmla="*/ 19609 h 1195602"/>
              <a:gd name="connsiteX6" fmla="*/ 183835 w 505563"/>
              <a:gd name="connsiteY6" fmla="*/ 149227 h 1195602"/>
              <a:gd name="connsiteX7" fmla="*/ 240395 w 505563"/>
              <a:gd name="connsiteY7" fmla="*/ 290629 h 1195602"/>
              <a:gd name="connsiteX8" fmla="*/ 322880 w 505563"/>
              <a:gd name="connsiteY8" fmla="*/ 531013 h 1195602"/>
              <a:gd name="connsiteX9" fmla="*/ 407721 w 505563"/>
              <a:gd name="connsiteY9" fmla="*/ 724262 h 1195602"/>
              <a:gd name="connsiteX10" fmla="*/ 483136 w 505563"/>
              <a:gd name="connsiteY10" fmla="*/ 905728 h 1195602"/>
              <a:gd name="connsiteX11" fmla="*/ 501989 w 505563"/>
              <a:gd name="connsiteY11" fmla="*/ 945792 h 1195602"/>
              <a:gd name="connsiteX12" fmla="*/ 421861 w 505563"/>
              <a:gd name="connsiteY12" fmla="*/ 1037704 h 1195602"/>
              <a:gd name="connsiteX13" fmla="*/ 322880 w 505563"/>
              <a:gd name="connsiteY13" fmla="*/ 1108405 h 1195602"/>
              <a:gd name="connsiteX14" fmla="*/ 164981 w 505563"/>
              <a:gd name="connsiteY14" fmla="*/ 1169679 h 1195602"/>
              <a:gd name="connsiteX15" fmla="*/ 80140 w 505563"/>
              <a:gd name="connsiteY15" fmla="*/ 1186176 h 1195602"/>
              <a:gd name="connsiteX16" fmla="*/ 2369 w 505563"/>
              <a:gd name="connsiteY16" fmla="*/ 1188533 h 1195602"/>
              <a:gd name="connsiteX0" fmla="*/ 12 w 505563"/>
              <a:gd name="connsiteY0" fmla="*/ 1195602 h 1195602"/>
              <a:gd name="connsiteX1" fmla="*/ 9439 w 505563"/>
              <a:gd name="connsiteY1" fmla="*/ 540440 h 1195602"/>
              <a:gd name="connsiteX2" fmla="*/ 4725 w 505563"/>
              <a:gd name="connsiteY2" fmla="*/ 351904 h 1195602"/>
              <a:gd name="connsiteX3" fmla="*/ 16509 w 505563"/>
              <a:gd name="connsiteY3" fmla="*/ 113877 h 1195602"/>
              <a:gd name="connsiteX4" fmla="*/ 51859 w 505563"/>
              <a:gd name="connsiteY4" fmla="*/ 10182 h 1195602"/>
              <a:gd name="connsiteX5" fmla="*/ 103707 w 505563"/>
              <a:gd name="connsiteY5" fmla="*/ 19609 h 1195602"/>
              <a:gd name="connsiteX6" fmla="*/ 183835 w 505563"/>
              <a:gd name="connsiteY6" fmla="*/ 149227 h 1195602"/>
              <a:gd name="connsiteX7" fmla="*/ 240395 w 505563"/>
              <a:gd name="connsiteY7" fmla="*/ 290629 h 1195602"/>
              <a:gd name="connsiteX8" fmla="*/ 322880 w 505563"/>
              <a:gd name="connsiteY8" fmla="*/ 531013 h 1195602"/>
              <a:gd name="connsiteX9" fmla="*/ 407721 w 505563"/>
              <a:gd name="connsiteY9" fmla="*/ 724262 h 1195602"/>
              <a:gd name="connsiteX10" fmla="*/ 483136 w 505563"/>
              <a:gd name="connsiteY10" fmla="*/ 905728 h 1195602"/>
              <a:gd name="connsiteX11" fmla="*/ 501989 w 505563"/>
              <a:gd name="connsiteY11" fmla="*/ 945792 h 1195602"/>
              <a:gd name="connsiteX12" fmla="*/ 421861 w 505563"/>
              <a:gd name="connsiteY12" fmla="*/ 1037704 h 1195602"/>
              <a:gd name="connsiteX13" fmla="*/ 322880 w 505563"/>
              <a:gd name="connsiteY13" fmla="*/ 1108405 h 1195602"/>
              <a:gd name="connsiteX14" fmla="*/ 164981 w 505563"/>
              <a:gd name="connsiteY14" fmla="*/ 1169679 h 1195602"/>
              <a:gd name="connsiteX15" fmla="*/ 80140 w 505563"/>
              <a:gd name="connsiteY15" fmla="*/ 1186176 h 1195602"/>
              <a:gd name="connsiteX16" fmla="*/ 2369 w 505563"/>
              <a:gd name="connsiteY16" fmla="*/ 1188533 h 1195602"/>
              <a:gd name="connsiteX17" fmla="*/ 12 w 505563"/>
              <a:gd name="connsiteY17" fmla="*/ 1195602 h 1195602"/>
              <a:gd name="connsiteX0" fmla="*/ 12 w 629607"/>
              <a:gd name="connsiteY0" fmla="*/ 1195602 h 1195602"/>
              <a:gd name="connsiteX1" fmla="*/ 9439 w 629607"/>
              <a:gd name="connsiteY1" fmla="*/ 540440 h 1195602"/>
              <a:gd name="connsiteX2" fmla="*/ 4725 w 629607"/>
              <a:gd name="connsiteY2" fmla="*/ 351904 h 1195602"/>
              <a:gd name="connsiteX3" fmla="*/ 16509 w 629607"/>
              <a:gd name="connsiteY3" fmla="*/ 113877 h 1195602"/>
              <a:gd name="connsiteX4" fmla="*/ 51859 w 629607"/>
              <a:gd name="connsiteY4" fmla="*/ 10182 h 1195602"/>
              <a:gd name="connsiteX5" fmla="*/ 103707 w 629607"/>
              <a:gd name="connsiteY5" fmla="*/ 19609 h 1195602"/>
              <a:gd name="connsiteX6" fmla="*/ 183835 w 629607"/>
              <a:gd name="connsiteY6" fmla="*/ 149227 h 1195602"/>
              <a:gd name="connsiteX7" fmla="*/ 240395 w 629607"/>
              <a:gd name="connsiteY7" fmla="*/ 290629 h 1195602"/>
              <a:gd name="connsiteX8" fmla="*/ 322880 w 629607"/>
              <a:gd name="connsiteY8" fmla="*/ 531013 h 1195602"/>
              <a:gd name="connsiteX9" fmla="*/ 407721 w 629607"/>
              <a:gd name="connsiteY9" fmla="*/ 724262 h 1195602"/>
              <a:gd name="connsiteX10" fmla="*/ 483136 w 629607"/>
              <a:gd name="connsiteY10" fmla="*/ 905728 h 1195602"/>
              <a:gd name="connsiteX11" fmla="*/ 628989 w 629607"/>
              <a:gd name="connsiteY11" fmla="*/ 1125180 h 1195602"/>
              <a:gd name="connsiteX12" fmla="*/ 421861 w 629607"/>
              <a:gd name="connsiteY12" fmla="*/ 1037704 h 1195602"/>
              <a:gd name="connsiteX13" fmla="*/ 322880 w 629607"/>
              <a:gd name="connsiteY13" fmla="*/ 1108405 h 1195602"/>
              <a:gd name="connsiteX14" fmla="*/ 164981 w 629607"/>
              <a:gd name="connsiteY14" fmla="*/ 1169679 h 1195602"/>
              <a:gd name="connsiteX15" fmla="*/ 80140 w 629607"/>
              <a:gd name="connsiteY15" fmla="*/ 1186176 h 1195602"/>
              <a:gd name="connsiteX16" fmla="*/ 2369 w 629607"/>
              <a:gd name="connsiteY16" fmla="*/ 1188533 h 1195602"/>
              <a:gd name="connsiteX17" fmla="*/ 12 w 629607"/>
              <a:gd name="connsiteY17" fmla="*/ 1195602 h 1195602"/>
              <a:gd name="connsiteX0" fmla="*/ 12 w 658638"/>
              <a:gd name="connsiteY0" fmla="*/ 1195602 h 1231481"/>
              <a:gd name="connsiteX1" fmla="*/ 9439 w 658638"/>
              <a:gd name="connsiteY1" fmla="*/ 540440 h 1231481"/>
              <a:gd name="connsiteX2" fmla="*/ 4725 w 658638"/>
              <a:gd name="connsiteY2" fmla="*/ 351904 h 1231481"/>
              <a:gd name="connsiteX3" fmla="*/ 16509 w 658638"/>
              <a:gd name="connsiteY3" fmla="*/ 113877 h 1231481"/>
              <a:gd name="connsiteX4" fmla="*/ 51859 w 658638"/>
              <a:gd name="connsiteY4" fmla="*/ 10182 h 1231481"/>
              <a:gd name="connsiteX5" fmla="*/ 103707 w 658638"/>
              <a:gd name="connsiteY5" fmla="*/ 19609 h 1231481"/>
              <a:gd name="connsiteX6" fmla="*/ 183835 w 658638"/>
              <a:gd name="connsiteY6" fmla="*/ 149227 h 1231481"/>
              <a:gd name="connsiteX7" fmla="*/ 240395 w 658638"/>
              <a:gd name="connsiteY7" fmla="*/ 290629 h 1231481"/>
              <a:gd name="connsiteX8" fmla="*/ 322880 w 658638"/>
              <a:gd name="connsiteY8" fmla="*/ 531013 h 1231481"/>
              <a:gd name="connsiteX9" fmla="*/ 407721 w 658638"/>
              <a:gd name="connsiteY9" fmla="*/ 724262 h 1231481"/>
              <a:gd name="connsiteX10" fmla="*/ 483136 w 658638"/>
              <a:gd name="connsiteY10" fmla="*/ 905728 h 1231481"/>
              <a:gd name="connsiteX11" fmla="*/ 628989 w 658638"/>
              <a:gd name="connsiteY11" fmla="*/ 1125180 h 1231481"/>
              <a:gd name="connsiteX12" fmla="*/ 629823 w 658638"/>
              <a:gd name="connsiteY12" fmla="*/ 1231379 h 1231481"/>
              <a:gd name="connsiteX13" fmla="*/ 322880 w 658638"/>
              <a:gd name="connsiteY13" fmla="*/ 1108405 h 1231481"/>
              <a:gd name="connsiteX14" fmla="*/ 164981 w 658638"/>
              <a:gd name="connsiteY14" fmla="*/ 1169679 h 1231481"/>
              <a:gd name="connsiteX15" fmla="*/ 80140 w 658638"/>
              <a:gd name="connsiteY15" fmla="*/ 1186176 h 1231481"/>
              <a:gd name="connsiteX16" fmla="*/ 2369 w 658638"/>
              <a:gd name="connsiteY16" fmla="*/ 1188533 h 1231481"/>
              <a:gd name="connsiteX17" fmla="*/ 12 w 658638"/>
              <a:gd name="connsiteY17" fmla="*/ 1195602 h 1231481"/>
              <a:gd name="connsiteX0" fmla="*/ 12 w 640125"/>
              <a:gd name="connsiteY0" fmla="*/ 1195602 h 1243726"/>
              <a:gd name="connsiteX1" fmla="*/ 9439 w 640125"/>
              <a:gd name="connsiteY1" fmla="*/ 540440 h 1243726"/>
              <a:gd name="connsiteX2" fmla="*/ 4725 w 640125"/>
              <a:gd name="connsiteY2" fmla="*/ 351904 h 1243726"/>
              <a:gd name="connsiteX3" fmla="*/ 16509 w 640125"/>
              <a:gd name="connsiteY3" fmla="*/ 113877 h 1243726"/>
              <a:gd name="connsiteX4" fmla="*/ 51859 w 640125"/>
              <a:gd name="connsiteY4" fmla="*/ 10182 h 1243726"/>
              <a:gd name="connsiteX5" fmla="*/ 103707 w 640125"/>
              <a:gd name="connsiteY5" fmla="*/ 19609 h 1243726"/>
              <a:gd name="connsiteX6" fmla="*/ 183835 w 640125"/>
              <a:gd name="connsiteY6" fmla="*/ 149227 h 1243726"/>
              <a:gd name="connsiteX7" fmla="*/ 240395 w 640125"/>
              <a:gd name="connsiteY7" fmla="*/ 290629 h 1243726"/>
              <a:gd name="connsiteX8" fmla="*/ 322880 w 640125"/>
              <a:gd name="connsiteY8" fmla="*/ 531013 h 1243726"/>
              <a:gd name="connsiteX9" fmla="*/ 407721 w 640125"/>
              <a:gd name="connsiteY9" fmla="*/ 724262 h 1243726"/>
              <a:gd name="connsiteX10" fmla="*/ 483136 w 640125"/>
              <a:gd name="connsiteY10" fmla="*/ 905728 h 1243726"/>
              <a:gd name="connsiteX11" fmla="*/ 628989 w 640125"/>
              <a:gd name="connsiteY11" fmla="*/ 1125180 h 1243726"/>
              <a:gd name="connsiteX12" fmla="*/ 629823 w 640125"/>
              <a:gd name="connsiteY12" fmla="*/ 1231379 h 1243726"/>
              <a:gd name="connsiteX13" fmla="*/ 322880 w 640125"/>
              <a:gd name="connsiteY13" fmla="*/ 1108405 h 1243726"/>
              <a:gd name="connsiteX14" fmla="*/ 164981 w 640125"/>
              <a:gd name="connsiteY14" fmla="*/ 1169679 h 1243726"/>
              <a:gd name="connsiteX15" fmla="*/ 80140 w 640125"/>
              <a:gd name="connsiteY15" fmla="*/ 1186176 h 1243726"/>
              <a:gd name="connsiteX16" fmla="*/ 2369 w 640125"/>
              <a:gd name="connsiteY16" fmla="*/ 1188533 h 1243726"/>
              <a:gd name="connsiteX17" fmla="*/ 12 w 640125"/>
              <a:gd name="connsiteY17" fmla="*/ 1195602 h 1243726"/>
              <a:gd name="connsiteX0" fmla="*/ 12 w 654721"/>
              <a:gd name="connsiteY0" fmla="*/ 1195602 h 1231428"/>
              <a:gd name="connsiteX1" fmla="*/ 9439 w 654721"/>
              <a:gd name="connsiteY1" fmla="*/ 540440 h 1231428"/>
              <a:gd name="connsiteX2" fmla="*/ 4725 w 654721"/>
              <a:gd name="connsiteY2" fmla="*/ 351904 h 1231428"/>
              <a:gd name="connsiteX3" fmla="*/ 16509 w 654721"/>
              <a:gd name="connsiteY3" fmla="*/ 113877 h 1231428"/>
              <a:gd name="connsiteX4" fmla="*/ 51859 w 654721"/>
              <a:gd name="connsiteY4" fmla="*/ 10182 h 1231428"/>
              <a:gd name="connsiteX5" fmla="*/ 103707 w 654721"/>
              <a:gd name="connsiteY5" fmla="*/ 19609 h 1231428"/>
              <a:gd name="connsiteX6" fmla="*/ 183835 w 654721"/>
              <a:gd name="connsiteY6" fmla="*/ 149227 h 1231428"/>
              <a:gd name="connsiteX7" fmla="*/ 240395 w 654721"/>
              <a:gd name="connsiteY7" fmla="*/ 290629 h 1231428"/>
              <a:gd name="connsiteX8" fmla="*/ 322880 w 654721"/>
              <a:gd name="connsiteY8" fmla="*/ 531013 h 1231428"/>
              <a:gd name="connsiteX9" fmla="*/ 407721 w 654721"/>
              <a:gd name="connsiteY9" fmla="*/ 724262 h 1231428"/>
              <a:gd name="connsiteX10" fmla="*/ 483136 w 654721"/>
              <a:gd name="connsiteY10" fmla="*/ 905728 h 1231428"/>
              <a:gd name="connsiteX11" fmla="*/ 619464 w 654721"/>
              <a:gd name="connsiteY11" fmla="*/ 1120418 h 1231428"/>
              <a:gd name="connsiteX12" fmla="*/ 629823 w 654721"/>
              <a:gd name="connsiteY12" fmla="*/ 1231379 h 1231428"/>
              <a:gd name="connsiteX13" fmla="*/ 322880 w 654721"/>
              <a:gd name="connsiteY13" fmla="*/ 1108405 h 1231428"/>
              <a:gd name="connsiteX14" fmla="*/ 164981 w 654721"/>
              <a:gd name="connsiteY14" fmla="*/ 1169679 h 1231428"/>
              <a:gd name="connsiteX15" fmla="*/ 80140 w 654721"/>
              <a:gd name="connsiteY15" fmla="*/ 1186176 h 1231428"/>
              <a:gd name="connsiteX16" fmla="*/ 2369 w 654721"/>
              <a:gd name="connsiteY16" fmla="*/ 1188533 h 1231428"/>
              <a:gd name="connsiteX17" fmla="*/ 12 w 654721"/>
              <a:gd name="connsiteY17" fmla="*/ 1195602 h 1231428"/>
              <a:gd name="connsiteX0" fmla="*/ 12 w 650415"/>
              <a:gd name="connsiteY0" fmla="*/ 1195602 h 1231431"/>
              <a:gd name="connsiteX1" fmla="*/ 9439 w 650415"/>
              <a:gd name="connsiteY1" fmla="*/ 540440 h 1231431"/>
              <a:gd name="connsiteX2" fmla="*/ 4725 w 650415"/>
              <a:gd name="connsiteY2" fmla="*/ 351904 h 1231431"/>
              <a:gd name="connsiteX3" fmla="*/ 16509 w 650415"/>
              <a:gd name="connsiteY3" fmla="*/ 113877 h 1231431"/>
              <a:gd name="connsiteX4" fmla="*/ 51859 w 650415"/>
              <a:gd name="connsiteY4" fmla="*/ 10182 h 1231431"/>
              <a:gd name="connsiteX5" fmla="*/ 103707 w 650415"/>
              <a:gd name="connsiteY5" fmla="*/ 19609 h 1231431"/>
              <a:gd name="connsiteX6" fmla="*/ 183835 w 650415"/>
              <a:gd name="connsiteY6" fmla="*/ 149227 h 1231431"/>
              <a:gd name="connsiteX7" fmla="*/ 240395 w 650415"/>
              <a:gd name="connsiteY7" fmla="*/ 290629 h 1231431"/>
              <a:gd name="connsiteX8" fmla="*/ 322880 w 650415"/>
              <a:gd name="connsiteY8" fmla="*/ 531013 h 1231431"/>
              <a:gd name="connsiteX9" fmla="*/ 407721 w 650415"/>
              <a:gd name="connsiteY9" fmla="*/ 724262 h 1231431"/>
              <a:gd name="connsiteX10" fmla="*/ 483136 w 650415"/>
              <a:gd name="connsiteY10" fmla="*/ 905728 h 1231431"/>
              <a:gd name="connsiteX11" fmla="*/ 619464 w 650415"/>
              <a:gd name="connsiteY11" fmla="*/ 1120418 h 1231431"/>
              <a:gd name="connsiteX12" fmla="*/ 629823 w 650415"/>
              <a:gd name="connsiteY12" fmla="*/ 1231379 h 1231431"/>
              <a:gd name="connsiteX13" fmla="*/ 322880 w 650415"/>
              <a:gd name="connsiteY13" fmla="*/ 1108405 h 1231431"/>
              <a:gd name="connsiteX14" fmla="*/ 164981 w 650415"/>
              <a:gd name="connsiteY14" fmla="*/ 1169679 h 1231431"/>
              <a:gd name="connsiteX15" fmla="*/ 80140 w 650415"/>
              <a:gd name="connsiteY15" fmla="*/ 1186176 h 1231431"/>
              <a:gd name="connsiteX16" fmla="*/ 2369 w 650415"/>
              <a:gd name="connsiteY16" fmla="*/ 1188533 h 1231431"/>
              <a:gd name="connsiteX17" fmla="*/ 12 w 650415"/>
              <a:gd name="connsiteY17" fmla="*/ 1195602 h 1231431"/>
              <a:gd name="connsiteX0" fmla="*/ 12 w 631756"/>
              <a:gd name="connsiteY0" fmla="*/ 1195602 h 1259989"/>
              <a:gd name="connsiteX1" fmla="*/ 9439 w 631756"/>
              <a:gd name="connsiteY1" fmla="*/ 540440 h 1259989"/>
              <a:gd name="connsiteX2" fmla="*/ 4725 w 631756"/>
              <a:gd name="connsiteY2" fmla="*/ 351904 h 1259989"/>
              <a:gd name="connsiteX3" fmla="*/ 16509 w 631756"/>
              <a:gd name="connsiteY3" fmla="*/ 113877 h 1259989"/>
              <a:gd name="connsiteX4" fmla="*/ 51859 w 631756"/>
              <a:gd name="connsiteY4" fmla="*/ 10182 h 1259989"/>
              <a:gd name="connsiteX5" fmla="*/ 103707 w 631756"/>
              <a:gd name="connsiteY5" fmla="*/ 19609 h 1259989"/>
              <a:gd name="connsiteX6" fmla="*/ 183835 w 631756"/>
              <a:gd name="connsiteY6" fmla="*/ 149227 h 1259989"/>
              <a:gd name="connsiteX7" fmla="*/ 240395 w 631756"/>
              <a:gd name="connsiteY7" fmla="*/ 290629 h 1259989"/>
              <a:gd name="connsiteX8" fmla="*/ 322880 w 631756"/>
              <a:gd name="connsiteY8" fmla="*/ 531013 h 1259989"/>
              <a:gd name="connsiteX9" fmla="*/ 407721 w 631756"/>
              <a:gd name="connsiteY9" fmla="*/ 724262 h 1259989"/>
              <a:gd name="connsiteX10" fmla="*/ 483136 w 631756"/>
              <a:gd name="connsiteY10" fmla="*/ 905728 h 1259989"/>
              <a:gd name="connsiteX11" fmla="*/ 619464 w 631756"/>
              <a:gd name="connsiteY11" fmla="*/ 1120418 h 1259989"/>
              <a:gd name="connsiteX12" fmla="*/ 591723 w 631756"/>
              <a:gd name="connsiteY12" fmla="*/ 1259954 h 1259989"/>
              <a:gd name="connsiteX13" fmla="*/ 322880 w 631756"/>
              <a:gd name="connsiteY13" fmla="*/ 1108405 h 1259989"/>
              <a:gd name="connsiteX14" fmla="*/ 164981 w 631756"/>
              <a:gd name="connsiteY14" fmla="*/ 1169679 h 1259989"/>
              <a:gd name="connsiteX15" fmla="*/ 80140 w 631756"/>
              <a:gd name="connsiteY15" fmla="*/ 1186176 h 1259989"/>
              <a:gd name="connsiteX16" fmla="*/ 2369 w 631756"/>
              <a:gd name="connsiteY16" fmla="*/ 1188533 h 1259989"/>
              <a:gd name="connsiteX17" fmla="*/ 12 w 631756"/>
              <a:gd name="connsiteY17" fmla="*/ 1195602 h 1259989"/>
              <a:gd name="connsiteX0" fmla="*/ 12 w 628135"/>
              <a:gd name="connsiteY0" fmla="*/ 1195602 h 1266448"/>
              <a:gd name="connsiteX1" fmla="*/ 9439 w 628135"/>
              <a:gd name="connsiteY1" fmla="*/ 540440 h 1266448"/>
              <a:gd name="connsiteX2" fmla="*/ 4725 w 628135"/>
              <a:gd name="connsiteY2" fmla="*/ 351904 h 1266448"/>
              <a:gd name="connsiteX3" fmla="*/ 16509 w 628135"/>
              <a:gd name="connsiteY3" fmla="*/ 113877 h 1266448"/>
              <a:gd name="connsiteX4" fmla="*/ 51859 w 628135"/>
              <a:gd name="connsiteY4" fmla="*/ 10182 h 1266448"/>
              <a:gd name="connsiteX5" fmla="*/ 103707 w 628135"/>
              <a:gd name="connsiteY5" fmla="*/ 19609 h 1266448"/>
              <a:gd name="connsiteX6" fmla="*/ 183835 w 628135"/>
              <a:gd name="connsiteY6" fmla="*/ 149227 h 1266448"/>
              <a:gd name="connsiteX7" fmla="*/ 240395 w 628135"/>
              <a:gd name="connsiteY7" fmla="*/ 290629 h 1266448"/>
              <a:gd name="connsiteX8" fmla="*/ 322880 w 628135"/>
              <a:gd name="connsiteY8" fmla="*/ 531013 h 1266448"/>
              <a:gd name="connsiteX9" fmla="*/ 407721 w 628135"/>
              <a:gd name="connsiteY9" fmla="*/ 724262 h 1266448"/>
              <a:gd name="connsiteX10" fmla="*/ 483136 w 628135"/>
              <a:gd name="connsiteY10" fmla="*/ 905728 h 1266448"/>
              <a:gd name="connsiteX11" fmla="*/ 619464 w 628135"/>
              <a:gd name="connsiteY11" fmla="*/ 1120418 h 1266448"/>
              <a:gd name="connsiteX12" fmla="*/ 591723 w 628135"/>
              <a:gd name="connsiteY12" fmla="*/ 1259954 h 1266448"/>
              <a:gd name="connsiteX13" fmla="*/ 322880 w 628135"/>
              <a:gd name="connsiteY13" fmla="*/ 1108405 h 1266448"/>
              <a:gd name="connsiteX14" fmla="*/ 164981 w 628135"/>
              <a:gd name="connsiteY14" fmla="*/ 1169679 h 1266448"/>
              <a:gd name="connsiteX15" fmla="*/ 80140 w 628135"/>
              <a:gd name="connsiteY15" fmla="*/ 1186176 h 1266448"/>
              <a:gd name="connsiteX16" fmla="*/ 2369 w 628135"/>
              <a:gd name="connsiteY16" fmla="*/ 1188533 h 1266448"/>
              <a:gd name="connsiteX17" fmla="*/ 12 w 628135"/>
              <a:gd name="connsiteY17" fmla="*/ 1195602 h 1266448"/>
              <a:gd name="connsiteX0" fmla="*/ 12 w 645095"/>
              <a:gd name="connsiteY0" fmla="*/ 1195602 h 1264903"/>
              <a:gd name="connsiteX1" fmla="*/ 9439 w 645095"/>
              <a:gd name="connsiteY1" fmla="*/ 540440 h 1264903"/>
              <a:gd name="connsiteX2" fmla="*/ 4725 w 645095"/>
              <a:gd name="connsiteY2" fmla="*/ 351904 h 1264903"/>
              <a:gd name="connsiteX3" fmla="*/ 16509 w 645095"/>
              <a:gd name="connsiteY3" fmla="*/ 113877 h 1264903"/>
              <a:gd name="connsiteX4" fmla="*/ 51859 w 645095"/>
              <a:gd name="connsiteY4" fmla="*/ 10182 h 1264903"/>
              <a:gd name="connsiteX5" fmla="*/ 103707 w 645095"/>
              <a:gd name="connsiteY5" fmla="*/ 19609 h 1264903"/>
              <a:gd name="connsiteX6" fmla="*/ 183835 w 645095"/>
              <a:gd name="connsiteY6" fmla="*/ 149227 h 1264903"/>
              <a:gd name="connsiteX7" fmla="*/ 240395 w 645095"/>
              <a:gd name="connsiteY7" fmla="*/ 290629 h 1264903"/>
              <a:gd name="connsiteX8" fmla="*/ 322880 w 645095"/>
              <a:gd name="connsiteY8" fmla="*/ 531013 h 1264903"/>
              <a:gd name="connsiteX9" fmla="*/ 407721 w 645095"/>
              <a:gd name="connsiteY9" fmla="*/ 724262 h 1264903"/>
              <a:gd name="connsiteX10" fmla="*/ 483136 w 645095"/>
              <a:gd name="connsiteY10" fmla="*/ 905728 h 1264903"/>
              <a:gd name="connsiteX11" fmla="*/ 619464 w 645095"/>
              <a:gd name="connsiteY11" fmla="*/ 1120418 h 1264903"/>
              <a:gd name="connsiteX12" fmla="*/ 625061 w 645095"/>
              <a:gd name="connsiteY12" fmla="*/ 1258367 h 1264903"/>
              <a:gd name="connsiteX13" fmla="*/ 322880 w 645095"/>
              <a:gd name="connsiteY13" fmla="*/ 1108405 h 1264903"/>
              <a:gd name="connsiteX14" fmla="*/ 164981 w 645095"/>
              <a:gd name="connsiteY14" fmla="*/ 1169679 h 1264903"/>
              <a:gd name="connsiteX15" fmla="*/ 80140 w 645095"/>
              <a:gd name="connsiteY15" fmla="*/ 1186176 h 1264903"/>
              <a:gd name="connsiteX16" fmla="*/ 2369 w 645095"/>
              <a:gd name="connsiteY16" fmla="*/ 1188533 h 1264903"/>
              <a:gd name="connsiteX17" fmla="*/ 12 w 645095"/>
              <a:gd name="connsiteY17" fmla="*/ 1195602 h 1264903"/>
              <a:gd name="connsiteX0" fmla="*/ 12 w 631273"/>
              <a:gd name="connsiteY0" fmla="*/ 1195602 h 1268824"/>
              <a:gd name="connsiteX1" fmla="*/ 9439 w 631273"/>
              <a:gd name="connsiteY1" fmla="*/ 540440 h 1268824"/>
              <a:gd name="connsiteX2" fmla="*/ 4725 w 631273"/>
              <a:gd name="connsiteY2" fmla="*/ 351904 h 1268824"/>
              <a:gd name="connsiteX3" fmla="*/ 16509 w 631273"/>
              <a:gd name="connsiteY3" fmla="*/ 113877 h 1268824"/>
              <a:gd name="connsiteX4" fmla="*/ 51859 w 631273"/>
              <a:gd name="connsiteY4" fmla="*/ 10182 h 1268824"/>
              <a:gd name="connsiteX5" fmla="*/ 103707 w 631273"/>
              <a:gd name="connsiteY5" fmla="*/ 19609 h 1268824"/>
              <a:gd name="connsiteX6" fmla="*/ 183835 w 631273"/>
              <a:gd name="connsiteY6" fmla="*/ 149227 h 1268824"/>
              <a:gd name="connsiteX7" fmla="*/ 240395 w 631273"/>
              <a:gd name="connsiteY7" fmla="*/ 290629 h 1268824"/>
              <a:gd name="connsiteX8" fmla="*/ 322880 w 631273"/>
              <a:gd name="connsiteY8" fmla="*/ 531013 h 1268824"/>
              <a:gd name="connsiteX9" fmla="*/ 407721 w 631273"/>
              <a:gd name="connsiteY9" fmla="*/ 724262 h 1268824"/>
              <a:gd name="connsiteX10" fmla="*/ 483136 w 631273"/>
              <a:gd name="connsiteY10" fmla="*/ 905728 h 1268824"/>
              <a:gd name="connsiteX11" fmla="*/ 619464 w 631273"/>
              <a:gd name="connsiteY11" fmla="*/ 1120418 h 1268824"/>
              <a:gd name="connsiteX12" fmla="*/ 625061 w 631273"/>
              <a:gd name="connsiteY12" fmla="*/ 1258367 h 1268824"/>
              <a:gd name="connsiteX13" fmla="*/ 322880 w 631273"/>
              <a:gd name="connsiteY13" fmla="*/ 1108405 h 1268824"/>
              <a:gd name="connsiteX14" fmla="*/ 164981 w 631273"/>
              <a:gd name="connsiteY14" fmla="*/ 1169679 h 1268824"/>
              <a:gd name="connsiteX15" fmla="*/ 80140 w 631273"/>
              <a:gd name="connsiteY15" fmla="*/ 1186176 h 1268824"/>
              <a:gd name="connsiteX16" fmla="*/ 2369 w 631273"/>
              <a:gd name="connsiteY16" fmla="*/ 1188533 h 1268824"/>
              <a:gd name="connsiteX17" fmla="*/ 12 w 631273"/>
              <a:gd name="connsiteY17" fmla="*/ 1195602 h 1268824"/>
              <a:gd name="connsiteX0" fmla="*/ 12 w 631716"/>
              <a:gd name="connsiteY0" fmla="*/ 1195602 h 1282906"/>
              <a:gd name="connsiteX1" fmla="*/ 9439 w 631716"/>
              <a:gd name="connsiteY1" fmla="*/ 540440 h 1282906"/>
              <a:gd name="connsiteX2" fmla="*/ 4725 w 631716"/>
              <a:gd name="connsiteY2" fmla="*/ 351904 h 1282906"/>
              <a:gd name="connsiteX3" fmla="*/ 16509 w 631716"/>
              <a:gd name="connsiteY3" fmla="*/ 113877 h 1282906"/>
              <a:gd name="connsiteX4" fmla="*/ 51859 w 631716"/>
              <a:gd name="connsiteY4" fmla="*/ 10182 h 1282906"/>
              <a:gd name="connsiteX5" fmla="*/ 103707 w 631716"/>
              <a:gd name="connsiteY5" fmla="*/ 19609 h 1282906"/>
              <a:gd name="connsiteX6" fmla="*/ 183835 w 631716"/>
              <a:gd name="connsiteY6" fmla="*/ 149227 h 1282906"/>
              <a:gd name="connsiteX7" fmla="*/ 240395 w 631716"/>
              <a:gd name="connsiteY7" fmla="*/ 290629 h 1282906"/>
              <a:gd name="connsiteX8" fmla="*/ 322880 w 631716"/>
              <a:gd name="connsiteY8" fmla="*/ 531013 h 1282906"/>
              <a:gd name="connsiteX9" fmla="*/ 407721 w 631716"/>
              <a:gd name="connsiteY9" fmla="*/ 724262 h 1282906"/>
              <a:gd name="connsiteX10" fmla="*/ 483136 w 631716"/>
              <a:gd name="connsiteY10" fmla="*/ 905728 h 1282906"/>
              <a:gd name="connsiteX11" fmla="*/ 619464 w 631716"/>
              <a:gd name="connsiteY11" fmla="*/ 1120418 h 1282906"/>
              <a:gd name="connsiteX12" fmla="*/ 625061 w 631716"/>
              <a:gd name="connsiteY12" fmla="*/ 1258367 h 1282906"/>
              <a:gd name="connsiteX13" fmla="*/ 322880 w 631716"/>
              <a:gd name="connsiteY13" fmla="*/ 1108405 h 1282906"/>
              <a:gd name="connsiteX14" fmla="*/ 164981 w 631716"/>
              <a:gd name="connsiteY14" fmla="*/ 1169679 h 1282906"/>
              <a:gd name="connsiteX15" fmla="*/ 80140 w 631716"/>
              <a:gd name="connsiteY15" fmla="*/ 1186176 h 1282906"/>
              <a:gd name="connsiteX16" fmla="*/ 2369 w 631716"/>
              <a:gd name="connsiteY16" fmla="*/ 1188533 h 1282906"/>
              <a:gd name="connsiteX17" fmla="*/ 12 w 631716"/>
              <a:gd name="connsiteY17" fmla="*/ 1195602 h 1282906"/>
              <a:gd name="connsiteX0" fmla="*/ 12 w 638141"/>
              <a:gd name="connsiteY0" fmla="*/ 1195602 h 1307594"/>
              <a:gd name="connsiteX1" fmla="*/ 9439 w 638141"/>
              <a:gd name="connsiteY1" fmla="*/ 540440 h 1307594"/>
              <a:gd name="connsiteX2" fmla="*/ 4725 w 638141"/>
              <a:gd name="connsiteY2" fmla="*/ 351904 h 1307594"/>
              <a:gd name="connsiteX3" fmla="*/ 16509 w 638141"/>
              <a:gd name="connsiteY3" fmla="*/ 113877 h 1307594"/>
              <a:gd name="connsiteX4" fmla="*/ 51859 w 638141"/>
              <a:gd name="connsiteY4" fmla="*/ 10182 h 1307594"/>
              <a:gd name="connsiteX5" fmla="*/ 103707 w 638141"/>
              <a:gd name="connsiteY5" fmla="*/ 19609 h 1307594"/>
              <a:gd name="connsiteX6" fmla="*/ 183835 w 638141"/>
              <a:gd name="connsiteY6" fmla="*/ 149227 h 1307594"/>
              <a:gd name="connsiteX7" fmla="*/ 240395 w 638141"/>
              <a:gd name="connsiteY7" fmla="*/ 290629 h 1307594"/>
              <a:gd name="connsiteX8" fmla="*/ 322880 w 638141"/>
              <a:gd name="connsiteY8" fmla="*/ 531013 h 1307594"/>
              <a:gd name="connsiteX9" fmla="*/ 407721 w 638141"/>
              <a:gd name="connsiteY9" fmla="*/ 724262 h 1307594"/>
              <a:gd name="connsiteX10" fmla="*/ 483136 w 638141"/>
              <a:gd name="connsiteY10" fmla="*/ 905728 h 1307594"/>
              <a:gd name="connsiteX11" fmla="*/ 619464 w 638141"/>
              <a:gd name="connsiteY11" fmla="*/ 1120418 h 1307594"/>
              <a:gd name="connsiteX12" fmla="*/ 625061 w 638141"/>
              <a:gd name="connsiteY12" fmla="*/ 1258367 h 1307594"/>
              <a:gd name="connsiteX13" fmla="*/ 508617 w 638141"/>
              <a:gd name="connsiteY13" fmla="*/ 1303667 h 1307594"/>
              <a:gd name="connsiteX14" fmla="*/ 164981 w 638141"/>
              <a:gd name="connsiteY14" fmla="*/ 1169679 h 1307594"/>
              <a:gd name="connsiteX15" fmla="*/ 80140 w 638141"/>
              <a:gd name="connsiteY15" fmla="*/ 1186176 h 1307594"/>
              <a:gd name="connsiteX16" fmla="*/ 2369 w 638141"/>
              <a:gd name="connsiteY16" fmla="*/ 1188533 h 1307594"/>
              <a:gd name="connsiteX17" fmla="*/ 12 w 638141"/>
              <a:gd name="connsiteY17" fmla="*/ 1195602 h 1307594"/>
              <a:gd name="connsiteX0" fmla="*/ 12 w 638141"/>
              <a:gd name="connsiteY0" fmla="*/ 1195602 h 1303839"/>
              <a:gd name="connsiteX1" fmla="*/ 9439 w 638141"/>
              <a:gd name="connsiteY1" fmla="*/ 540440 h 1303839"/>
              <a:gd name="connsiteX2" fmla="*/ 4725 w 638141"/>
              <a:gd name="connsiteY2" fmla="*/ 351904 h 1303839"/>
              <a:gd name="connsiteX3" fmla="*/ 16509 w 638141"/>
              <a:gd name="connsiteY3" fmla="*/ 113877 h 1303839"/>
              <a:gd name="connsiteX4" fmla="*/ 51859 w 638141"/>
              <a:gd name="connsiteY4" fmla="*/ 10182 h 1303839"/>
              <a:gd name="connsiteX5" fmla="*/ 103707 w 638141"/>
              <a:gd name="connsiteY5" fmla="*/ 19609 h 1303839"/>
              <a:gd name="connsiteX6" fmla="*/ 183835 w 638141"/>
              <a:gd name="connsiteY6" fmla="*/ 149227 h 1303839"/>
              <a:gd name="connsiteX7" fmla="*/ 240395 w 638141"/>
              <a:gd name="connsiteY7" fmla="*/ 290629 h 1303839"/>
              <a:gd name="connsiteX8" fmla="*/ 322880 w 638141"/>
              <a:gd name="connsiteY8" fmla="*/ 531013 h 1303839"/>
              <a:gd name="connsiteX9" fmla="*/ 407721 w 638141"/>
              <a:gd name="connsiteY9" fmla="*/ 724262 h 1303839"/>
              <a:gd name="connsiteX10" fmla="*/ 483136 w 638141"/>
              <a:gd name="connsiteY10" fmla="*/ 905728 h 1303839"/>
              <a:gd name="connsiteX11" fmla="*/ 619464 w 638141"/>
              <a:gd name="connsiteY11" fmla="*/ 1120418 h 1303839"/>
              <a:gd name="connsiteX12" fmla="*/ 625061 w 638141"/>
              <a:gd name="connsiteY12" fmla="*/ 1258367 h 1303839"/>
              <a:gd name="connsiteX13" fmla="*/ 508617 w 638141"/>
              <a:gd name="connsiteY13" fmla="*/ 1303667 h 1303839"/>
              <a:gd name="connsiteX14" fmla="*/ 164981 w 638141"/>
              <a:gd name="connsiteY14" fmla="*/ 1169679 h 1303839"/>
              <a:gd name="connsiteX15" fmla="*/ 80140 w 638141"/>
              <a:gd name="connsiteY15" fmla="*/ 1186176 h 1303839"/>
              <a:gd name="connsiteX16" fmla="*/ 2369 w 638141"/>
              <a:gd name="connsiteY16" fmla="*/ 1188533 h 1303839"/>
              <a:gd name="connsiteX17" fmla="*/ 12 w 638141"/>
              <a:gd name="connsiteY17" fmla="*/ 1195602 h 1303839"/>
              <a:gd name="connsiteX0" fmla="*/ 12 w 676377"/>
              <a:gd name="connsiteY0" fmla="*/ 1195602 h 1300691"/>
              <a:gd name="connsiteX1" fmla="*/ 9439 w 676377"/>
              <a:gd name="connsiteY1" fmla="*/ 540440 h 1300691"/>
              <a:gd name="connsiteX2" fmla="*/ 4725 w 676377"/>
              <a:gd name="connsiteY2" fmla="*/ 351904 h 1300691"/>
              <a:gd name="connsiteX3" fmla="*/ 16509 w 676377"/>
              <a:gd name="connsiteY3" fmla="*/ 113877 h 1300691"/>
              <a:gd name="connsiteX4" fmla="*/ 51859 w 676377"/>
              <a:gd name="connsiteY4" fmla="*/ 10182 h 1300691"/>
              <a:gd name="connsiteX5" fmla="*/ 103707 w 676377"/>
              <a:gd name="connsiteY5" fmla="*/ 19609 h 1300691"/>
              <a:gd name="connsiteX6" fmla="*/ 183835 w 676377"/>
              <a:gd name="connsiteY6" fmla="*/ 149227 h 1300691"/>
              <a:gd name="connsiteX7" fmla="*/ 240395 w 676377"/>
              <a:gd name="connsiteY7" fmla="*/ 290629 h 1300691"/>
              <a:gd name="connsiteX8" fmla="*/ 322880 w 676377"/>
              <a:gd name="connsiteY8" fmla="*/ 531013 h 1300691"/>
              <a:gd name="connsiteX9" fmla="*/ 407721 w 676377"/>
              <a:gd name="connsiteY9" fmla="*/ 724262 h 1300691"/>
              <a:gd name="connsiteX10" fmla="*/ 483136 w 676377"/>
              <a:gd name="connsiteY10" fmla="*/ 905728 h 1300691"/>
              <a:gd name="connsiteX11" fmla="*/ 619464 w 676377"/>
              <a:gd name="connsiteY11" fmla="*/ 1120418 h 1300691"/>
              <a:gd name="connsiteX12" fmla="*/ 625061 w 676377"/>
              <a:gd name="connsiteY12" fmla="*/ 1258367 h 1300691"/>
              <a:gd name="connsiteX13" fmla="*/ 626092 w 676377"/>
              <a:gd name="connsiteY13" fmla="*/ 1300492 h 1300691"/>
              <a:gd name="connsiteX14" fmla="*/ 164981 w 676377"/>
              <a:gd name="connsiteY14" fmla="*/ 1169679 h 1300691"/>
              <a:gd name="connsiteX15" fmla="*/ 80140 w 676377"/>
              <a:gd name="connsiteY15" fmla="*/ 1186176 h 1300691"/>
              <a:gd name="connsiteX16" fmla="*/ 2369 w 676377"/>
              <a:gd name="connsiteY16" fmla="*/ 1188533 h 1300691"/>
              <a:gd name="connsiteX17" fmla="*/ 12 w 676377"/>
              <a:gd name="connsiteY17" fmla="*/ 1195602 h 1300691"/>
              <a:gd name="connsiteX0" fmla="*/ 12 w 631345"/>
              <a:gd name="connsiteY0" fmla="*/ 1195602 h 1304075"/>
              <a:gd name="connsiteX1" fmla="*/ 9439 w 631345"/>
              <a:gd name="connsiteY1" fmla="*/ 540440 h 1304075"/>
              <a:gd name="connsiteX2" fmla="*/ 4725 w 631345"/>
              <a:gd name="connsiteY2" fmla="*/ 351904 h 1304075"/>
              <a:gd name="connsiteX3" fmla="*/ 16509 w 631345"/>
              <a:gd name="connsiteY3" fmla="*/ 113877 h 1304075"/>
              <a:gd name="connsiteX4" fmla="*/ 51859 w 631345"/>
              <a:gd name="connsiteY4" fmla="*/ 10182 h 1304075"/>
              <a:gd name="connsiteX5" fmla="*/ 103707 w 631345"/>
              <a:gd name="connsiteY5" fmla="*/ 19609 h 1304075"/>
              <a:gd name="connsiteX6" fmla="*/ 183835 w 631345"/>
              <a:gd name="connsiteY6" fmla="*/ 149227 h 1304075"/>
              <a:gd name="connsiteX7" fmla="*/ 240395 w 631345"/>
              <a:gd name="connsiteY7" fmla="*/ 290629 h 1304075"/>
              <a:gd name="connsiteX8" fmla="*/ 322880 w 631345"/>
              <a:gd name="connsiteY8" fmla="*/ 531013 h 1304075"/>
              <a:gd name="connsiteX9" fmla="*/ 407721 w 631345"/>
              <a:gd name="connsiteY9" fmla="*/ 724262 h 1304075"/>
              <a:gd name="connsiteX10" fmla="*/ 483136 w 631345"/>
              <a:gd name="connsiteY10" fmla="*/ 905728 h 1304075"/>
              <a:gd name="connsiteX11" fmla="*/ 619464 w 631345"/>
              <a:gd name="connsiteY11" fmla="*/ 1120418 h 1304075"/>
              <a:gd name="connsiteX12" fmla="*/ 625061 w 631345"/>
              <a:gd name="connsiteY12" fmla="*/ 1258367 h 1304075"/>
              <a:gd name="connsiteX13" fmla="*/ 626092 w 631345"/>
              <a:gd name="connsiteY13" fmla="*/ 1300492 h 1304075"/>
              <a:gd name="connsiteX14" fmla="*/ 164981 w 631345"/>
              <a:gd name="connsiteY14" fmla="*/ 1169679 h 1304075"/>
              <a:gd name="connsiteX15" fmla="*/ 80140 w 631345"/>
              <a:gd name="connsiteY15" fmla="*/ 1186176 h 1304075"/>
              <a:gd name="connsiteX16" fmla="*/ 2369 w 631345"/>
              <a:gd name="connsiteY16" fmla="*/ 1188533 h 1304075"/>
              <a:gd name="connsiteX17" fmla="*/ 12 w 631345"/>
              <a:gd name="connsiteY17" fmla="*/ 1195602 h 1304075"/>
              <a:gd name="connsiteX0" fmla="*/ 12 w 647450"/>
              <a:gd name="connsiteY0" fmla="*/ 1195602 h 1307248"/>
              <a:gd name="connsiteX1" fmla="*/ 9439 w 647450"/>
              <a:gd name="connsiteY1" fmla="*/ 540440 h 1307248"/>
              <a:gd name="connsiteX2" fmla="*/ 4725 w 647450"/>
              <a:gd name="connsiteY2" fmla="*/ 351904 h 1307248"/>
              <a:gd name="connsiteX3" fmla="*/ 16509 w 647450"/>
              <a:gd name="connsiteY3" fmla="*/ 113877 h 1307248"/>
              <a:gd name="connsiteX4" fmla="*/ 51859 w 647450"/>
              <a:gd name="connsiteY4" fmla="*/ 10182 h 1307248"/>
              <a:gd name="connsiteX5" fmla="*/ 103707 w 647450"/>
              <a:gd name="connsiteY5" fmla="*/ 19609 h 1307248"/>
              <a:gd name="connsiteX6" fmla="*/ 183835 w 647450"/>
              <a:gd name="connsiteY6" fmla="*/ 149227 h 1307248"/>
              <a:gd name="connsiteX7" fmla="*/ 240395 w 647450"/>
              <a:gd name="connsiteY7" fmla="*/ 290629 h 1307248"/>
              <a:gd name="connsiteX8" fmla="*/ 322880 w 647450"/>
              <a:gd name="connsiteY8" fmla="*/ 531013 h 1307248"/>
              <a:gd name="connsiteX9" fmla="*/ 407721 w 647450"/>
              <a:gd name="connsiteY9" fmla="*/ 724262 h 1307248"/>
              <a:gd name="connsiteX10" fmla="*/ 483136 w 647450"/>
              <a:gd name="connsiteY10" fmla="*/ 905728 h 1307248"/>
              <a:gd name="connsiteX11" fmla="*/ 619464 w 647450"/>
              <a:gd name="connsiteY11" fmla="*/ 1120418 h 1307248"/>
              <a:gd name="connsiteX12" fmla="*/ 625061 w 647450"/>
              <a:gd name="connsiteY12" fmla="*/ 1258367 h 1307248"/>
              <a:gd name="connsiteX13" fmla="*/ 626092 w 647450"/>
              <a:gd name="connsiteY13" fmla="*/ 1300492 h 1307248"/>
              <a:gd name="connsiteX14" fmla="*/ 336431 w 647450"/>
              <a:gd name="connsiteY14" fmla="*/ 1295092 h 1307248"/>
              <a:gd name="connsiteX15" fmla="*/ 80140 w 647450"/>
              <a:gd name="connsiteY15" fmla="*/ 1186176 h 1307248"/>
              <a:gd name="connsiteX16" fmla="*/ 2369 w 647450"/>
              <a:gd name="connsiteY16" fmla="*/ 1188533 h 1307248"/>
              <a:gd name="connsiteX17" fmla="*/ 12 w 647450"/>
              <a:gd name="connsiteY17" fmla="*/ 1195602 h 1307248"/>
              <a:gd name="connsiteX0" fmla="*/ 12 w 647450"/>
              <a:gd name="connsiteY0" fmla="*/ 1195602 h 1303582"/>
              <a:gd name="connsiteX1" fmla="*/ 9439 w 647450"/>
              <a:gd name="connsiteY1" fmla="*/ 540440 h 1303582"/>
              <a:gd name="connsiteX2" fmla="*/ 4725 w 647450"/>
              <a:gd name="connsiteY2" fmla="*/ 351904 h 1303582"/>
              <a:gd name="connsiteX3" fmla="*/ 16509 w 647450"/>
              <a:gd name="connsiteY3" fmla="*/ 113877 h 1303582"/>
              <a:gd name="connsiteX4" fmla="*/ 51859 w 647450"/>
              <a:gd name="connsiteY4" fmla="*/ 10182 h 1303582"/>
              <a:gd name="connsiteX5" fmla="*/ 103707 w 647450"/>
              <a:gd name="connsiteY5" fmla="*/ 19609 h 1303582"/>
              <a:gd name="connsiteX6" fmla="*/ 183835 w 647450"/>
              <a:gd name="connsiteY6" fmla="*/ 149227 h 1303582"/>
              <a:gd name="connsiteX7" fmla="*/ 240395 w 647450"/>
              <a:gd name="connsiteY7" fmla="*/ 290629 h 1303582"/>
              <a:gd name="connsiteX8" fmla="*/ 322880 w 647450"/>
              <a:gd name="connsiteY8" fmla="*/ 531013 h 1303582"/>
              <a:gd name="connsiteX9" fmla="*/ 407721 w 647450"/>
              <a:gd name="connsiteY9" fmla="*/ 724262 h 1303582"/>
              <a:gd name="connsiteX10" fmla="*/ 483136 w 647450"/>
              <a:gd name="connsiteY10" fmla="*/ 905728 h 1303582"/>
              <a:gd name="connsiteX11" fmla="*/ 619464 w 647450"/>
              <a:gd name="connsiteY11" fmla="*/ 1120418 h 1303582"/>
              <a:gd name="connsiteX12" fmla="*/ 625061 w 647450"/>
              <a:gd name="connsiteY12" fmla="*/ 1258367 h 1303582"/>
              <a:gd name="connsiteX13" fmla="*/ 626092 w 647450"/>
              <a:gd name="connsiteY13" fmla="*/ 1300492 h 1303582"/>
              <a:gd name="connsiteX14" fmla="*/ 336431 w 647450"/>
              <a:gd name="connsiteY14" fmla="*/ 1295092 h 1303582"/>
              <a:gd name="connsiteX15" fmla="*/ 80140 w 647450"/>
              <a:gd name="connsiteY15" fmla="*/ 1186176 h 1303582"/>
              <a:gd name="connsiteX16" fmla="*/ 2369 w 647450"/>
              <a:gd name="connsiteY16" fmla="*/ 1188533 h 1303582"/>
              <a:gd name="connsiteX17" fmla="*/ 12 w 647450"/>
              <a:gd name="connsiteY17" fmla="*/ 1195602 h 1303582"/>
              <a:gd name="connsiteX0" fmla="*/ 12 w 647450"/>
              <a:gd name="connsiteY0" fmla="*/ 1195602 h 1302465"/>
              <a:gd name="connsiteX1" fmla="*/ 9439 w 647450"/>
              <a:gd name="connsiteY1" fmla="*/ 540440 h 1302465"/>
              <a:gd name="connsiteX2" fmla="*/ 4725 w 647450"/>
              <a:gd name="connsiteY2" fmla="*/ 351904 h 1302465"/>
              <a:gd name="connsiteX3" fmla="*/ 16509 w 647450"/>
              <a:gd name="connsiteY3" fmla="*/ 113877 h 1302465"/>
              <a:gd name="connsiteX4" fmla="*/ 51859 w 647450"/>
              <a:gd name="connsiteY4" fmla="*/ 10182 h 1302465"/>
              <a:gd name="connsiteX5" fmla="*/ 103707 w 647450"/>
              <a:gd name="connsiteY5" fmla="*/ 19609 h 1302465"/>
              <a:gd name="connsiteX6" fmla="*/ 183835 w 647450"/>
              <a:gd name="connsiteY6" fmla="*/ 149227 h 1302465"/>
              <a:gd name="connsiteX7" fmla="*/ 240395 w 647450"/>
              <a:gd name="connsiteY7" fmla="*/ 290629 h 1302465"/>
              <a:gd name="connsiteX8" fmla="*/ 322880 w 647450"/>
              <a:gd name="connsiteY8" fmla="*/ 531013 h 1302465"/>
              <a:gd name="connsiteX9" fmla="*/ 407721 w 647450"/>
              <a:gd name="connsiteY9" fmla="*/ 724262 h 1302465"/>
              <a:gd name="connsiteX10" fmla="*/ 483136 w 647450"/>
              <a:gd name="connsiteY10" fmla="*/ 905728 h 1302465"/>
              <a:gd name="connsiteX11" fmla="*/ 619464 w 647450"/>
              <a:gd name="connsiteY11" fmla="*/ 1120418 h 1302465"/>
              <a:gd name="connsiteX12" fmla="*/ 625061 w 647450"/>
              <a:gd name="connsiteY12" fmla="*/ 1258367 h 1302465"/>
              <a:gd name="connsiteX13" fmla="*/ 626092 w 647450"/>
              <a:gd name="connsiteY13" fmla="*/ 1300492 h 1302465"/>
              <a:gd name="connsiteX14" fmla="*/ 336431 w 647450"/>
              <a:gd name="connsiteY14" fmla="*/ 1295092 h 1302465"/>
              <a:gd name="connsiteX15" fmla="*/ 80140 w 647450"/>
              <a:gd name="connsiteY15" fmla="*/ 1186176 h 1302465"/>
              <a:gd name="connsiteX16" fmla="*/ 2369 w 647450"/>
              <a:gd name="connsiteY16" fmla="*/ 1188533 h 1302465"/>
              <a:gd name="connsiteX17" fmla="*/ 12 w 647450"/>
              <a:gd name="connsiteY17" fmla="*/ 1195602 h 1302465"/>
              <a:gd name="connsiteX0" fmla="*/ 12 w 647450"/>
              <a:gd name="connsiteY0" fmla="*/ 1195602 h 1302312"/>
              <a:gd name="connsiteX1" fmla="*/ 9439 w 647450"/>
              <a:gd name="connsiteY1" fmla="*/ 540440 h 1302312"/>
              <a:gd name="connsiteX2" fmla="*/ 4725 w 647450"/>
              <a:gd name="connsiteY2" fmla="*/ 351904 h 1302312"/>
              <a:gd name="connsiteX3" fmla="*/ 16509 w 647450"/>
              <a:gd name="connsiteY3" fmla="*/ 113877 h 1302312"/>
              <a:gd name="connsiteX4" fmla="*/ 51859 w 647450"/>
              <a:gd name="connsiteY4" fmla="*/ 10182 h 1302312"/>
              <a:gd name="connsiteX5" fmla="*/ 103707 w 647450"/>
              <a:gd name="connsiteY5" fmla="*/ 19609 h 1302312"/>
              <a:gd name="connsiteX6" fmla="*/ 183835 w 647450"/>
              <a:gd name="connsiteY6" fmla="*/ 149227 h 1302312"/>
              <a:gd name="connsiteX7" fmla="*/ 240395 w 647450"/>
              <a:gd name="connsiteY7" fmla="*/ 290629 h 1302312"/>
              <a:gd name="connsiteX8" fmla="*/ 322880 w 647450"/>
              <a:gd name="connsiteY8" fmla="*/ 531013 h 1302312"/>
              <a:gd name="connsiteX9" fmla="*/ 407721 w 647450"/>
              <a:gd name="connsiteY9" fmla="*/ 724262 h 1302312"/>
              <a:gd name="connsiteX10" fmla="*/ 483136 w 647450"/>
              <a:gd name="connsiteY10" fmla="*/ 905728 h 1302312"/>
              <a:gd name="connsiteX11" fmla="*/ 619464 w 647450"/>
              <a:gd name="connsiteY11" fmla="*/ 1120418 h 1302312"/>
              <a:gd name="connsiteX12" fmla="*/ 625061 w 647450"/>
              <a:gd name="connsiteY12" fmla="*/ 1258367 h 1302312"/>
              <a:gd name="connsiteX13" fmla="*/ 626092 w 647450"/>
              <a:gd name="connsiteY13" fmla="*/ 1300492 h 1302312"/>
              <a:gd name="connsiteX14" fmla="*/ 336431 w 647450"/>
              <a:gd name="connsiteY14" fmla="*/ 1295092 h 1302312"/>
              <a:gd name="connsiteX15" fmla="*/ 26165 w 647450"/>
              <a:gd name="connsiteY15" fmla="*/ 1298889 h 1302312"/>
              <a:gd name="connsiteX16" fmla="*/ 2369 w 647450"/>
              <a:gd name="connsiteY16" fmla="*/ 1188533 h 1302312"/>
              <a:gd name="connsiteX17" fmla="*/ 12 w 647450"/>
              <a:gd name="connsiteY17" fmla="*/ 1195602 h 1302312"/>
              <a:gd name="connsiteX0" fmla="*/ 10343 w 645081"/>
              <a:gd name="connsiteY0" fmla="*/ 1271802 h 1302312"/>
              <a:gd name="connsiteX1" fmla="*/ 7070 w 645081"/>
              <a:gd name="connsiteY1" fmla="*/ 540440 h 1302312"/>
              <a:gd name="connsiteX2" fmla="*/ 2356 w 645081"/>
              <a:gd name="connsiteY2" fmla="*/ 351904 h 1302312"/>
              <a:gd name="connsiteX3" fmla="*/ 14140 w 645081"/>
              <a:gd name="connsiteY3" fmla="*/ 113877 h 1302312"/>
              <a:gd name="connsiteX4" fmla="*/ 49490 w 645081"/>
              <a:gd name="connsiteY4" fmla="*/ 10182 h 1302312"/>
              <a:gd name="connsiteX5" fmla="*/ 101338 w 645081"/>
              <a:gd name="connsiteY5" fmla="*/ 19609 h 1302312"/>
              <a:gd name="connsiteX6" fmla="*/ 181466 w 645081"/>
              <a:gd name="connsiteY6" fmla="*/ 149227 h 1302312"/>
              <a:gd name="connsiteX7" fmla="*/ 238026 w 645081"/>
              <a:gd name="connsiteY7" fmla="*/ 290629 h 1302312"/>
              <a:gd name="connsiteX8" fmla="*/ 320511 w 645081"/>
              <a:gd name="connsiteY8" fmla="*/ 531013 h 1302312"/>
              <a:gd name="connsiteX9" fmla="*/ 405352 w 645081"/>
              <a:gd name="connsiteY9" fmla="*/ 724262 h 1302312"/>
              <a:gd name="connsiteX10" fmla="*/ 480767 w 645081"/>
              <a:gd name="connsiteY10" fmla="*/ 905728 h 1302312"/>
              <a:gd name="connsiteX11" fmla="*/ 617095 w 645081"/>
              <a:gd name="connsiteY11" fmla="*/ 1120418 h 1302312"/>
              <a:gd name="connsiteX12" fmla="*/ 622692 w 645081"/>
              <a:gd name="connsiteY12" fmla="*/ 1258367 h 1302312"/>
              <a:gd name="connsiteX13" fmla="*/ 623723 w 645081"/>
              <a:gd name="connsiteY13" fmla="*/ 1300492 h 1302312"/>
              <a:gd name="connsiteX14" fmla="*/ 334062 w 645081"/>
              <a:gd name="connsiteY14" fmla="*/ 1295092 h 1302312"/>
              <a:gd name="connsiteX15" fmla="*/ 23796 w 645081"/>
              <a:gd name="connsiteY15" fmla="*/ 1298889 h 1302312"/>
              <a:gd name="connsiteX16" fmla="*/ 0 w 645081"/>
              <a:gd name="connsiteY16" fmla="*/ 1188533 h 1302312"/>
              <a:gd name="connsiteX17" fmla="*/ 10343 w 645081"/>
              <a:gd name="connsiteY17" fmla="*/ 1271802 h 1302312"/>
              <a:gd name="connsiteX0" fmla="*/ 10343 w 645081"/>
              <a:gd name="connsiteY0" fmla="*/ 1271802 h 1302312"/>
              <a:gd name="connsiteX1" fmla="*/ 7070 w 645081"/>
              <a:gd name="connsiteY1" fmla="*/ 540440 h 1302312"/>
              <a:gd name="connsiteX2" fmla="*/ 2356 w 645081"/>
              <a:gd name="connsiteY2" fmla="*/ 351904 h 1302312"/>
              <a:gd name="connsiteX3" fmla="*/ 14140 w 645081"/>
              <a:gd name="connsiteY3" fmla="*/ 113877 h 1302312"/>
              <a:gd name="connsiteX4" fmla="*/ 49490 w 645081"/>
              <a:gd name="connsiteY4" fmla="*/ 10182 h 1302312"/>
              <a:gd name="connsiteX5" fmla="*/ 101338 w 645081"/>
              <a:gd name="connsiteY5" fmla="*/ 19609 h 1302312"/>
              <a:gd name="connsiteX6" fmla="*/ 181466 w 645081"/>
              <a:gd name="connsiteY6" fmla="*/ 149227 h 1302312"/>
              <a:gd name="connsiteX7" fmla="*/ 238026 w 645081"/>
              <a:gd name="connsiteY7" fmla="*/ 290629 h 1302312"/>
              <a:gd name="connsiteX8" fmla="*/ 320511 w 645081"/>
              <a:gd name="connsiteY8" fmla="*/ 531013 h 1302312"/>
              <a:gd name="connsiteX9" fmla="*/ 405352 w 645081"/>
              <a:gd name="connsiteY9" fmla="*/ 724262 h 1302312"/>
              <a:gd name="connsiteX10" fmla="*/ 431488 w 645081"/>
              <a:gd name="connsiteY10" fmla="*/ 947706 h 1302312"/>
              <a:gd name="connsiteX11" fmla="*/ 617095 w 645081"/>
              <a:gd name="connsiteY11" fmla="*/ 1120418 h 1302312"/>
              <a:gd name="connsiteX12" fmla="*/ 622692 w 645081"/>
              <a:gd name="connsiteY12" fmla="*/ 1258367 h 1302312"/>
              <a:gd name="connsiteX13" fmla="*/ 623723 w 645081"/>
              <a:gd name="connsiteY13" fmla="*/ 1300492 h 1302312"/>
              <a:gd name="connsiteX14" fmla="*/ 334062 w 645081"/>
              <a:gd name="connsiteY14" fmla="*/ 1295092 h 1302312"/>
              <a:gd name="connsiteX15" fmla="*/ 23796 w 645081"/>
              <a:gd name="connsiteY15" fmla="*/ 1298889 h 1302312"/>
              <a:gd name="connsiteX16" fmla="*/ 0 w 645081"/>
              <a:gd name="connsiteY16" fmla="*/ 1188533 h 1302312"/>
              <a:gd name="connsiteX17" fmla="*/ 10343 w 645081"/>
              <a:gd name="connsiteY17" fmla="*/ 1271802 h 1302312"/>
              <a:gd name="connsiteX0" fmla="*/ 10343 w 645490"/>
              <a:gd name="connsiteY0" fmla="*/ 1271802 h 1302312"/>
              <a:gd name="connsiteX1" fmla="*/ 7070 w 645490"/>
              <a:gd name="connsiteY1" fmla="*/ 540440 h 1302312"/>
              <a:gd name="connsiteX2" fmla="*/ 2356 w 645490"/>
              <a:gd name="connsiteY2" fmla="*/ 351904 h 1302312"/>
              <a:gd name="connsiteX3" fmla="*/ 14140 w 645490"/>
              <a:gd name="connsiteY3" fmla="*/ 113877 h 1302312"/>
              <a:gd name="connsiteX4" fmla="*/ 49490 w 645490"/>
              <a:gd name="connsiteY4" fmla="*/ 10182 h 1302312"/>
              <a:gd name="connsiteX5" fmla="*/ 101338 w 645490"/>
              <a:gd name="connsiteY5" fmla="*/ 19609 h 1302312"/>
              <a:gd name="connsiteX6" fmla="*/ 181466 w 645490"/>
              <a:gd name="connsiteY6" fmla="*/ 149227 h 1302312"/>
              <a:gd name="connsiteX7" fmla="*/ 238026 w 645490"/>
              <a:gd name="connsiteY7" fmla="*/ 290629 h 1302312"/>
              <a:gd name="connsiteX8" fmla="*/ 320511 w 645490"/>
              <a:gd name="connsiteY8" fmla="*/ 531013 h 1302312"/>
              <a:gd name="connsiteX9" fmla="*/ 405352 w 645490"/>
              <a:gd name="connsiteY9" fmla="*/ 724262 h 1302312"/>
              <a:gd name="connsiteX10" fmla="*/ 431488 w 645490"/>
              <a:gd name="connsiteY10" fmla="*/ 947706 h 1302312"/>
              <a:gd name="connsiteX11" fmla="*/ 606144 w 645490"/>
              <a:gd name="connsiteY11" fmla="*/ 1131369 h 1302312"/>
              <a:gd name="connsiteX12" fmla="*/ 622692 w 645490"/>
              <a:gd name="connsiteY12" fmla="*/ 1258367 h 1302312"/>
              <a:gd name="connsiteX13" fmla="*/ 623723 w 645490"/>
              <a:gd name="connsiteY13" fmla="*/ 1300492 h 1302312"/>
              <a:gd name="connsiteX14" fmla="*/ 334062 w 645490"/>
              <a:gd name="connsiteY14" fmla="*/ 1295092 h 1302312"/>
              <a:gd name="connsiteX15" fmla="*/ 23796 w 645490"/>
              <a:gd name="connsiteY15" fmla="*/ 1298889 h 1302312"/>
              <a:gd name="connsiteX16" fmla="*/ 0 w 645490"/>
              <a:gd name="connsiteY16" fmla="*/ 1188533 h 1302312"/>
              <a:gd name="connsiteX17" fmla="*/ 10343 w 645490"/>
              <a:gd name="connsiteY17" fmla="*/ 1271802 h 1302312"/>
              <a:gd name="connsiteX0" fmla="*/ 10343 w 645490"/>
              <a:gd name="connsiteY0" fmla="*/ 1271802 h 1302312"/>
              <a:gd name="connsiteX1" fmla="*/ 7070 w 645490"/>
              <a:gd name="connsiteY1" fmla="*/ 540440 h 1302312"/>
              <a:gd name="connsiteX2" fmla="*/ 2356 w 645490"/>
              <a:gd name="connsiteY2" fmla="*/ 351904 h 1302312"/>
              <a:gd name="connsiteX3" fmla="*/ 14140 w 645490"/>
              <a:gd name="connsiteY3" fmla="*/ 113877 h 1302312"/>
              <a:gd name="connsiteX4" fmla="*/ 49490 w 645490"/>
              <a:gd name="connsiteY4" fmla="*/ 10182 h 1302312"/>
              <a:gd name="connsiteX5" fmla="*/ 101338 w 645490"/>
              <a:gd name="connsiteY5" fmla="*/ 19609 h 1302312"/>
              <a:gd name="connsiteX6" fmla="*/ 181466 w 645490"/>
              <a:gd name="connsiteY6" fmla="*/ 149227 h 1302312"/>
              <a:gd name="connsiteX7" fmla="*/ 238026 w 645490"/>
              <a:gd name="connsiteY7" fmla="*/ 290629 h 1302312"/>
              <a:gd name="connsiteX8" fmla="*/ 320511 w 645490"/>
              <a:gd name="connsiteY8" fmla="*/ 531013 h 1302312"/>
              <a:gd name="connsiteX9" fmla="*/ 405352 w 645490"/>
              <a:gd name="connsiteY9" fmla="*/ 724262 h 1302312"/>
              <a:gd name="connsiteX10" fmla="*/ 431488 w 645490"/>
              <a:gd name="connsiteY10" fmla="*/ 947706 h 1302312"/>
              <a:gd name="connsiteX11" fmla="*/ 606144 w 645490"/>
              <a:gd name="connsiteY11" fmla="*/ 1131369 h 1302312"/>
              <a:gd name="connsiteX12" fmla="*/ 622692 w 645490"/>
              <a:gd name="connsiteY12" fmla="*/ 1258367 h 1302312"/>
              <a:gd name="connsiteX13" fmla="*/ 623723 w 645490"/>
              <a:gd name="connsiteY13" fmla="*/ 1300492 h 1302312"/>
              <a:gd name="connsiteX14" fmla="*/ 334062 w 645490"/>
              <a:gd name="connsiteY14" fmla="*/ 1295092 h 1302312"/>
              <a:gd name="connsiteX15" fmla="*/ 23796 w 645490"/>
              <a:gd name="connsiteY15" fmla="*/ 1298889 h 1302312"/>
              <a:gd name="connsiteX16" fmla="*/ 0 w 645490"/>
              <a:gd name="connsiteY16" fmla="*/ 1188533 h 1302312"/>
              <a:gd name="connsiteX17" fmla="*/ 10343 w 645490"/>
              <a:gd name="connsiteY17" fmla="*/ 1271802 h 1302312"/>
              <a:gd name="connsiteX0" fmla="*/ 10343 w 645490"/>
              <a:gd name="connsiteY0" fmla="*/ 1271802 h 1302312"/>
              <a:gd name="connsiteX1" fmla="*/ 7070 w 645490"/>
              <a:gd name="connsiteY1" fmla="*/ 540440 h 1302312"/>
              <a:gd name="connsiteX2" fmla="*/ 2356 w 645490"/>
              <a:gd name="connsiteY2" fmla="*/ 351904 h 1302312"/>
              <a:gd name="connsiteX3" fmla="*/ 14140 w 645490"/>
              <a:gd name="connsiteY3" fmla="*/ 113877 h 1302312"/>
              <a:gd name="connsiteX4" fmla="*/ 49490 w 645490"/>
              <a:gd name="connsiteY4" fmla="*/ 10182 h 1302312"/>
              <a:gd name="connsiteX5" fmla="*/ 101338 w 645490"/>
              <a:gd name="connsiteY5" fmla="*/ 19609 h 1302312"/>
              <a:gd name="connsiteX6" fmla="*/ 181466 w 645490"/>
              <a:gd name="connsiteY6" fmla="*/ 149227 h 1302312"/>
              <a:gd name="connsiteX7" fmla="*/ 238026 w 645490"/>
              <a:gd name="connsiteY7" fmla="*/ 290629 h 1302312"/>
              <a:gd name="connsiteX8" fmla="*/ 320511 w 645490"/>
              <a:gd name="connsiteY8" fmla="*/ 531013 h 1302312"/>
              <a:gd name="connsiteX9" fmla="*/ 405352 w 645490"/>
              <a:gd name="connsiteY9" fmla="*/ 724262 h 1302312"/>
              <a:gd name="connsiteX10" fmla="*/ 431488 w 645490"/>
              <a:gd name="connsiteY10" fmla="*/ 947706 h 1302312"/>
              <a:gd name="connsiteX11" fmla="*/ 606144 w 645490"/>
              <a:gd name="connsiteY11" fmla="*/ 1131369 h 1302312"/>
              <a:gd name="connsiteX12" fmla="*/ 622692 w 645490"/>
              <a:gd name="connsiteY12" fmla="*/ 1258367 h 1302312"/>
              <a:gd name="connsiteX13" fmla="*/ 623723 w 645490"/>
              <a:gd name="connsiteY13" fmla="*/ 1300492 h 1302312"/>
              <a:gd name="connsiteX14" fmla="*/ 334062 w 645490"/>
              <a:gd name="connsiteY14" fmla="*/ 1295092 h 1302312"/>
              <a:gd name="connsiteX15" fmla="*/ 23796 w 645490"/>
              <a:gd name="connsiteY15" fmla="*/ 1298889 h 1302312"/>
              <a:gd name="connsiteX16" fmla="*/ 0 w 645490"/>
              <a:gd name="connsiteY16" fmla="*/ 1188533 h 1302312"/>
              <a:gd name="connsiteX17" fmla="*/ 10343 w 645490"/>
              <a:gd name="connsiteY17" fmla="*/ 1271802 h 1302312"/>
              <a:gd name="connsiteX0" fmla="*/ 10343 w 645490"/>
              <a:gd name="connsiteY0" fmla="*/ 1271802 h 1305230"/>
              <a:gd name="connsiteX1" fmla="*/ 7070 w 645490"/>
              <a:gd name="connsiteY1" fmla="*/ 540440 h 1305230"/>
              <a:gd name="connsiteX2" fmla="*/ 2356 w 645490"/>
              <a:gd name="connsiteY2" fmla="*/ 351904 h 1305230"/>
              <a:gd name="connsiteX3" fmla="*/ 14140 w 645490"/>
              <a:gd name="connsiteY3" fmla="*/ 113877 h 1305230"/>
              <a:gd name="connsiteX4" fmla="*/ 49490 w 645490"/>
              <a:gd name="connsiteY4" fmla="*/ 10182 h 1305230"/>
              <a:gd name="connsiteX5" fmla="*/ 101338 w 645490"/>
              <a:gd name="connsiteY5" fmla="*/ 19609 h 1305230"/>
              <a:gd name="connsiteX6" fmla="*/ 181466 w 645490"/>
              <a:gd name="connsiteY6" fmla="*/ 149227 h 1305230"/>
              <a:gd name="connsiteX7" fmla="*/ 238026 w 645490"/>
              <a:gd name="connsiteY7" fmla="*/ 290629 h 1305230"/>
              <a:gd name="connsiteX8" fmla="*/ 320511 w 645490"/>
              <a:gd name="connsiteY8" fmla="*/ 531013 h 1305230"/>
              <a:gd name="connsiteX9" fmla="*/ 405352 w 645490"/>
              <a:gd name="connsiteY9" fmla="*/ 724262 h 1305230"/>
              <a:gd name="connsiteX10" fmla="*/ 431488 w 645490"/>
              <a:gd name="connsiteY10" fmla="*/ 947706 h 1305230"/>
              <a:gd name="connsiteX11" fmla="*/ 606144 w 645490"/>
              <a:gd name="connsiteY11" fmla="*/ 1131369 h 1305230"/>
              <a:gd name="connsiteX12" fmla="*/ 622692 w 645490"/>
              <a:gd name="connsiteY12" fmla="*/ 1216388 h 1305230"/>
              <a:gd name="connsiteX13" fmla="*/ 623723 w 645490"/>
              <a:gd name="connsiteY13" fmla="*/ 1300492 h 1305230"/>
              <a:gd name="connsiteX14" fmla="*/ 334062 w 645490"/>
              <a:gd name="connsiteY14" fmla="*/ 1295092 h 1305230"/>
              <a:gd name="connsiteX15" fmla="*/ 23796 w 645490"/>
              <a:gd name="connsiteY15" fmla="*/ 1298889 h 1305230"/>
              <a:gd name="connsiteX16" fmla="*/ 0 w 645490"/>
              <a:gd name="connsiteY16" fmla="*/ 1188533 h 1305230"/>
              <a:gd name="connsiteX17" fmla="*/ 10343 w 645490"/>
              <a:gd name="connsiteY17" fmla="*/ 1271802 h 1305230"/>
              <a:gd name="connsiteX0" fmla="*/ 10343 w 625278"/>
              <a:gd name="connsiteY0" fmla="*/ 1271802 h 1306806"/>
              <a:gd name="connsiteX1" fmla="*/ 7070 w 625278"/>
              <a:gd name="connsiteY1" fmla="*/ 540440 h 1306806"/>
              <a:gd name="connsiteX2" fmla="*/ 2356 w 625278"/>
              <a:gd name="connsiteY2" fmla="*/ 351904 h 1306806"/>
              <a:gd name="connsiteX3" fmla="*/ 14140 w 625278"/>
              <a:gd name="connsiteY3" fmla="*/ 113877 h 1306806"/>
              <a:gd name="connsiteX4" fmla="*/ 49490 w 625278"/>
              <a:gd name="connsiteY4" fmla="*/ 10182 h 1306806"/>
              <a:gd name="connsiteX5" fmla="*/ 101338 w 625278"/>
              <a:gd name="connsiteY5" fmla="*/ 19609 h 1306806"/>
              <a:gd name="connsiteX6" fmla="*/ 181466 w 625278"/>
              <a:gd name="connsiteY6" fmla="*/ 149227 h 1306806"/>
              <a:gd name="connsiteX7" fmla="*/ 238026 w 625278"/>
              <a:gd name="connsiteY7" fmla="*/ 290629 h 1306806"/>
              <a:gd name="connsiteX8" fmla="*/ 320511 w 625278"/>
              <a:gd name="connsiteY8" fmla="*/ 531013 h 1306806"/>
              <a:gd name="connsiteX9" fmla="*/ 405352 w 625278"/>
              <a:gd name="connsiteY9" fmla="*/ 724262 h 1306806"/>
              <a:gd name="connsiteX10" fmla="*/ 431488 w 625278"/>
              <a:gd name="connsiteY10" fmla="*/ 947706 h 1306806"/>
              <a:gd name="connsiteX11" fmla="*/ 606144 w 625278"/>
              <a:gd name="connsiteY11" fmla="*/ 1131369 h 1306806"/>
              <a:gd name="connsiteX12" fmla="*/ 622692 w 625278"/>
              <a:gd name="connsiteY12" fmla="*/ 1216388 h 1306806"/>
              <a:gd name="connsiteX13" fmla="*/ 623723 w 625278"/>
              <a:gd name="connsiteY13" fmla="*/ 1300492 h 1306806"/>
              <a:gd name="connsiteX14" fmla="*/ 334062 w 625278"/>
              <a:gd name="connsiteY14" fmla="*/ 1295092 h 1306806"/>
              <a:gd name="connsiteX15" fmla="*/ 23796 w 625278"/>
              <a:gd name="connsiteY15" fmla="*/ 1298889 h 1306806"/>
              <a:gd name="connsiteX16" fmla="*/ 0 w 625278"/>
              <a:gd name="connsiteY16" fmla="*/ 1188533 h 1306806"/>
              <a:gd name="connsiteX17" fmla="*/ 10343 w 625278"/>
              <a:gd name="connsiteY17" fmla="*/ 1271802 h 1306806"/>
              <a:gd name="connsiteX0" fmla="*/ 10343 w 625278"/>
              <a:gd name="connsiteY0" fmla="*/ 1271802 h 1306806"/>
              <a:gd name="connsiteX1" fmla="*/ 7070 w 625278"/>
              <a:gd name="connsiteY1" fmla="*/ 540440 h 1306806"/>
              <a:gd name="connsiteX2" fmla="*/ 2356 w 625278"/>
              <a:gd name="connsiteY2" fmla="*/ 351904 h 1306806"/>
              <a:gd name="connsiteX3" fmla="*/ 14140 w 625278"/>
              <a:gd name="connsiteY3" fmla="*/ 113877 h 1306806"/>
              <a:gd name="connsiteX4" fmla="*/ 49490 w 625278"/>
              <a:gd name="connsiteY4" fmla="*/ 10182 h 1306806"/>
              <a:gd name="connsiteX5" fmla="*/ 101338 w 625278"/>
              <a:gd name="connsiteY5" fmla="*/ 19609 h 1306806"/>
              <a:gd name="connsiteX6" fmla="*/ 181466 w 625278"/>
              <a:gd name="connsiteY6" fmla="*/ 149227 h 1306806"/>
              <a:gd name="connsiteX7" fmla="*/ 238026 w 625278"/>
              <a:gd name="connsiteY7" fmla="*/ 290629 h 1306806"/>
              <a:gd name="connsiteX8" fmla="*/ 320511 w 625278"/>
              <a:gd name="connsiteY8" fmla="*/ 531013 h 1306806"/>
              <a:gd name="connsiteX9" fmla="*/ 321395 w 625278"/>
              <a:gd name="connsiteY9" fmla="*/ 747988 h 1306806"/>
              <a:gd name="connsiteX10" fmla="*/ 431488 w 625278"/>
              <a:gd name="connsiteY10" fmla="*/ 947706 h 1306806"/>
              <a:gd name="connsiteX11" fmla="*/ 606144 w 625278"/>
              <a:gd name="connsiteY11" fmla="*/ 1131369 h 1306806"/>
              <a:gd name="connsiteX12" fmla="*/ 622692 w 625278"/>
              <a:gd name="connsiteY12" fmla="*/ 1216388 h 1306806"/>
              <a:gd name="connsiteX13" fmla="*/ 623723 w 625278"/>
              <a:gd name="connsiteY13" fmla="*/ 1300492 h 1306806"/>
              <a:gd name="connsiteX14" fmla="*/ 334062 w 625278"/>
              <a:gd name="connsiteY14" fmla="*/ 1295092 h 1306806"/>
              <a:gd name="connsiteX15" fmla="*/ 23796 w 625278"/>
              <a:gd name="connsiteY15" fmla="*/ 1298889 h 1306806"/>
              <a:gd name="connsiteX16" fmla="*/ 0 w 625278"/>
              <a:gd name="connsiteY16" fmla="*/ 1188533 h 1306806"/>
              <a:gd name="connsiteX17" fmla="*/ 10343 w 625278"/>
              <a:gd name="connsiteY17" fmla="*/ 1271802 h 1306806"/>
              <a:gd name="connsiteX0" fmla="*/ 10343 w 625278"/>
              <a:gd name="connsiteY0" fmla="*/ 1271802 h 1306806"/>
              <a:gd name="connsiteX1" fmla="*/ 7070 w 625278"/>
              <a:gd name="connsiteY1" fmla="*/ 540440 h 1306806"/>
              <a:gd name="connsiteX2" fmla="*/ 2356 w 625278"/>
              <a:gd name="connsiteY2" fmla="*/ 351904 h 1306806"/>
              <a:gd name="connsiteX3" fmla="*/ 14140 w 625278"/>
              <a:gd name="connsiteY3" fmla="*/ 113877 h 1306806"/>
              <a:gd name="connsiteX4" fmla="*/ 49490 w 625278"/>
              <a:gd name="connsiteY4" fmla="*/ 10182 h 1306806"/>
              <a:gd name="connsiteX5" fmla="*/ 101338 w 625278"/>
              <a:gd name="connsiteY5" fmla="*/ 19609 h 1306806"/>
              <a:gd name="connsiteX6" fmla="*/ 181466 w 625278"/>
              <a:gd name="connsiteY6" fmla="*/ 149227 h 1306806"/>
              <a:gd name="connsiteX7" fmla="*/ 238026 w 625278"/>
              <a:gd name="connsiteY7" fmla="*/ 290629 h 1306806"/>
              <a:gd name="connsiteX8" fmla="*/ 256631 w 625278"/>
              <a:gd name="connsiteY8" fmla="*/ 552914 h 1306806"/>
              <a:gd name="connsiteX9" fmla="*/ 321395 w 625278"/>
              <a:gd name="connsiteY9" fmla="*/ 747988 h 1306806"/>
              <a:gd name="connsiteX10" fmla="*/ 431488 w 625278"/>
              <a:gd name="connsiteY10" fmla="*/ 947706 h 1306806"/>
              <a:gd name="connsiteX11" fmla="*/ 606144 w 625278"/>
              <a:gd name="connsiteY11" fmla="*/ 1131369 h 1306806"/>
              <a:gd name="connsiteX12" fmla="*/ 622692 w 625278"/>
              <a:gd name="connsiteY12" fmla="*/ 1216388 h 1306806"/>
              <a:gd name="connsiteX13" fmla="*/ 623723 w 625278"/>
              <a:gd name="connsiteY13" fmla="*/ 1300492 h 1306806"/>
              <a:gd name="connsiteX14" fmla="*/ 334062 w 625278"/>
              <a:gd name="connsiteY14" fmla="*/ 1295092 h 1306806"/>
              <a:gd name="connsiteX15" fmla="*/ 23796 w 625278"/>
              <a:gd name="connsiteY15" fmla="*/ 1298889 h 1306806"/>
              <a:gd name="connsiteX16" fmla="*/ 0 w 625278"/>
              <a:gd name="connsiteY16" fmla="*/ 1188533 h 1306806"/>
              <a:gd name="connsiteX17" fmla="*/ 10343 w 625278"/>
              <a:gd name="connsiteY17" fmla="*/ 1271802 h 1306806"/>
              <a:gd name="connsiteX0" fmla="*/ 10343 w 625278"/>
              <a:gd name="connsiteY0" fmla="*/ 1271802 h 1306806"/>
              <a:gd name="connsiteX1" fmla="*/ 7070 w 625278"/>
              <a:gd name="connsiteY1" fmla="*/ 540440 h 1306806"/>
              <a:gd name="connsiteX2" fmla="*/ 2356 w 625278"/>
              <a:gd name="connsiteY2" fmla="*/ 351904 h 1306806"/>
              <a:gd name="connsiteX3" fmla="*/ 14140 w 625278"/>
              <a:gd name="connsiteY3" fmla="*/ 113877 h 1306806"/>
              <a:gd name="connsiteX4" fmla="*/ 49490 w 625278"/>
              <a:gd name="connsiteY4" fmla="*/ 10182 h 1306806"/>
              <a:gd name="connsiteX5" fmla="*/ 101338 w 625278"/>
              <a:gd name="connsiteY5" fmla="*/ 19609 h 1306806"/>
              <a:gd name="connsiteX6" fmla="*/ 181466 w 625278"/>
              <a:gd name="connsiteY6" fmla="*/ 149227 h 1306806"/>
              <a:gd name="connsiteX7" fmla="*/ 203348 w 625278"/>
              <a:gd name="connsiteY7" fmla="*/ 307055 h 1306806"/>
              <a:gd name="connsiteX8" fmla="*/ 256631 w 625278"/>
              <a:gd name="connsiteY8" fmla="*/ 552914 h 1306806"/>
              <a:gd name="connsiteX9" fmla="*/ 321395 w 625278"/>
              <a:gd name="connsiteY9" fmla="*/ 747988 h 1306806"/>
              <a:gd name="connsiteX10" fmla="*/ 431488 w 625278"/>
              <a:gd name="connsiteY10" fmla="*/ 947706 h 1306806"/>
              <a:gd name="connsiteX11" fmla="*/ 606144 w 625278"/>
              <a:gd name="connsiteY11" fmla="*/ 1131369 h 1306806"/>
              <a:gd name="connsiteX12" fmla="*/ 622692 w 625278"/>
              <a:gd name="connsiteY12" fmla="*/ 1216388 h 1306806"/>
              <a:gd name="connsiteX13" fmla="*/ 623723 w 625278"/>
              <a:gd name="connsiteY13" fmla="*/ 1300492 h 1306806"/>
              <a:gd name="connsiteX14" fmla="*/ 334062 w 625278"/>
              <a:gd name="connsiteY14" fmla="*/ 1295092 h 1306806"/>
              <a:gd name="connsiteX15" fmla="*/ 23796 w 625278"/>
              <a:gd name="connsiteY15" fmla="*/ 1298889 h 1306806"/>
              <a:gd name="connsiteX16" fmla="*/ 0 w 625278"/>
              <a:gd name="connsiteY16" fmla="*/ 1188533 h 1306806"/>
              <a:gd name="connsiteX17" fmla="*/ 10343 w 625278"/>
              <a:gd name="connsiteY17" fmla="*/ 1271802 h 1306806"/>
              <a:gd name="connsiteX0" fmla="*/ 10343 w 625278"/>
              <a:gd name="connsiteY0" fmla="*/ 1272385 h 1307389"/>
              <a:gd name="connsiteX1" fmla="*/ 7070 w 625278"/>
              <a:gd name="connsiteY1" fmla="*/ 541023 h 1307389"/>
              <a:gd name="connsiteX2" fmla="*/ 2356 w 625278"/>
              <a:gd name="connsiteY2" fmla="*/ 352487 h 1307389"/>
              <a:gd name="connsiteX3" fmla="*/ 14140 w 625278"/>
              <a:gd name="connsiteY3" fmla="*/ 114460 h 1307389"/>
              <a:gd name="connsiteX4" fmla="*/ 49490 w 625278"/>
              <a:gd name="connsiteY4" fmla="*/ 10765 h 1307389"/>
              <a:gd name="connsiteX5" fmla="*/ 101338 w 625278"/>
              <a:gd name="connsiteY5" fmla="*/ 20192 h 1307389"/>
              <a:gd name="connsiteX6" fmla="*/ 165040 w 625278"/>
              <a:gd name="connsiteY6" fmla="*/ 160760 h 1307389"/>
              <a:gd name="connsiteX7" fmla="*/ 203348 w 625278"/>
              <a:gd name="connsiteY7" fmla="*/ 307638 h 1307389"/>
              <a:gd name="connsiteX8" fmla="*/ 256631 w 625278"/>
              <a:gd name="connsiteY8" fmla="*/ 553497 h 1307389"/>
              <a:gd name="connsiteX9" fmla="*/ 321395 w 625278"/>
              <a:gd name="connsiteY9" fmla="*/ 748571 h 1307389"/>
              <a:gd name="connsiteX10" fmla="*/ 431488 w 625278"/>
              <a:gd name="connsiteY10" fmla="*/ 948289 h 1307389"/>
              <a:gd name="connsiteX11" fmla="*/ 606144 w 625278"/>
              <a:gd name="connsiteY11" fmla="*/ 1131952 h 1307389"/>
              <a:gd name="connsiteX12" fmla="*/ 622692 w 625278"/>
              <a:gd name="connsiteY12" fmla="*/ 1216971 h 1307389"/>
              <a:gd name="connsiteX13" fmla="*/ 623723 w 625278"/>
              <a:gd name="connsiteY13" fmla="*/ 1301075 h 1307389"/>
              <a:gd name="connsiteX14" fmla="*/ 334062 w 625278"/>
              <a:gd name="connsiteY14" fmla="*/ 1295675 h 1307389"/>
              <a:gd name="connsiteX15" fmla="*/ 23796 w 625278"/>
              <a:gd name="connsiteY15" fmla="*/ 1299472 h 1307389"/>
              <a:gd name="connsiteX16" fmla="*/ 0 w 625278"/>
              <a:gd name="connsiteY16" fmla="*/ 1189116 h 1307389"/>
              <a:gd name="connsiteX17" fmla="*/ 10343 w 625278"/>
              <a:gd name="connsiteY17" fmla="*/ 1272385 h 13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25278" h="1307389">
                <a:moveTo>
                  <a:pt x="10343" y="1272385"/>
                </a:moveTo>
                <a:cubicBezTo>
                  <a:pt x="9950" y="1147087"/>
                  <a:pt x="8401" y="694339"/>
                  <a:pt x="7070" y="541023"/>
                </a:cubicBezTo>
                <a:cubicBezTo>
                  <a:pt x="5739" y="387707"/>
                  <a:pt x="1178" y="423581"/>
                  <a:pt x="2356" y="352487"/>
                </a:cubicBezTo>
                <a:cubicBezTo>
                  <a:pt x="3534" y="281393"/>
                  <a:pt x="6284" y="171414"/>
                  <a:pt x="14140" y="114460"/>
                </a:cubicBezTo>
                <a:cubicBezTo>
                  <a:pt x="21996" y="57506"/>
                  <a:pt x="34957" y="26476"/>
                  <a:pt x="49490" y="10765"/>
                </a:cubicBezTo>
                <a:cubicBezTo>
                  <a:pt x="64023" y="-4946"/>
                  <a:pt x="82080" y="-4807"/>
                  <a:pt x="101338" y="20192"/>
                </a:cubicBezTo>
                <a:cubicBezTo>
                  <a:pt x="120596" y="45191"/>
                  <a:pt x="148038" y="112853"/>
                  <a:pt x="165040" y="160760"/>
                </a:cubicBezTo>
                <a:cubicBezTo>
                  <a:pt x="182042" y="208667"/>
                  <a:pt x="188083" y="242182"/>
                  <a:pt x="203348" y="307638"/>
                </a:cubicBezTo>
                <a:cubicBezTo>
                  <a:pt x="218613" y="373094"/>
                  <a:pt x="236957" y="480008"/>
                  <a:pt x="256631" y="553497"/>
                </a:cubicBezTo>
                <a:cubicBezTo>
                  <a:pt x="276306" y="626986"/>
                  <a:pt x="292252" y="682772"/>
                  <a:pt x="321395" y="748571"/>
                </a:cubicBezTo>
                <a:cubicBezTo>
                  <a:pt x="350538" y="814370"/>
                  <a:pt x="384030" y="884392"/>
                  <a:pt x="431488" y="948289"/>
                </a:cubicBezTo>
                <a:cubicBezTo>
                  <a:pt x="478946" y="1012186"/>
                  <a:pt x="574277" y="1087172"/>
                  <a:pt x="606144" y="1131952"/>
                </a:cubicBezTo>
                <a:cubicBezTo>
                  <a:pt x="638011" y="1176732"/>
                  <a:pt x="619762" y="1188784"/>
                  <a:pt x="622692" y="1216971"/>
                </a:cubicBezTo>
                <a:cubicBezTo>
                  <a:pt x="625622" y="1245158"/>
                  <a:pt x="624374" y="1284307"/>
                  <a:pt x="623723" y="1301075"/>
                </a:cubicBezTo>
                <a:cubicBezTo>
                  <a:pt x="623072" y="1317843"/>
                  <a:pt x="434050" y="1295942"/>
                  <a:pt x="334062" y="1295675"/>
                </a:cubicBezTo>
                <a:lnTo>
                  <a:pt x="23796" y="1299472"/>
                </a:lnTo>
                <a:cubicBezTo>
                  <a:pt x="-3306" y="1302614"/>
                  <a:pt x="25334" y="1189508"/>
                  <a:pt x="0" y="1189116"/>
                </a:cubicBezTo>
                <a:lnTo>
                  <a:pt x="10343" y="1272385"/>
                </a:lnTo>
                <a:close/>
              </a:path>
            </a:pathLst>
          </a:custGeom>
          <a:pattFill prst="dkHorz">
            <a:fgClr>
              <a:srgbClr val="E07A1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968EEE52-4EB8-C466-7DEB-ABB9361631DF}"/>
              </a:ext>
            </a:extLst>
          </p:cNvPr>
          <p:cNvCxnSpPr>
            <a:cxnSpLocks/>
          </p:cNvCxnSpPr>
          <p:nvPr/>
        </p:nvCxnSpPr>
        <p:spPr>
          <a:xfrm>
            <a:off x="320270" y="4555752"/>
            <a:ext cx="5417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3" name="Freeform: Shape 842">
            <a:extLst>
              <a:ext uri="{FF2B5EF4-FFF2-40B4-BE49-F238E27FC236}">
                <a16:creationId xmlns:a16="http://schemas.microsoft.com/office/drawing/2014/main" id="{1CC68D49-F510-1250-0884-6934B89FDF60}"/>
              </a:ext>
            </a:extLst>
          </p:cNvPr>
          <p:cNvSpPr/>
          <p:nvPr/>
        </p:nvSpPr>
        <p:spPr>
          <a:xfrm>
            <a:off x="2434562" y="4558248"/>
            <a:ext cx="528597" cy="520390"/>
          </a:xfrm>
          <a:custGeom>
            <a:avLst/>
            <a:gdLst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09550 w 3219450"/>
              <a:gd name="connsiteY2" fmla="*/ 85090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225800">
                <a:moveTo>
                  <a:pt x="0" y="3225800"/>
                </a:moveTo>
                <a:cubicBezTo>
                  <a:pt x="17462" y="2795058"/>
                  <a:pt x="31750" y="2380192"/>
                  <a:pt x="69850" y="1968500"/>
                </a:cubicBezTo>
                <a:cubicBezTo>
                  <a:pt x="107950" y="1556808"/>
                  <a:pt x="191558" y="880533"/>
                  <a:pt x="228600" y="755650"/>
                </a:cubicBezTo>
                <a:cubicBezTo>
                  <a:pt x="265642" y="630767"/>
                  <a:pt x="285750" y="370417"/>
                  <a:pt x="787400" y="228600"/>
                </a:cubicBezTo>
                <a:cubicBezTo>
                  <a:pt x="1289050" y="86783"/>
                  <a:pt x="3219450" y="0"/>
                  <a:pt x="3219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AD3B3658-4BC9-9FAA-2D37-FE2130FD529F}"/>
              </a:ext>
            </a:extLst>
          </p:cNvPr>
          <p:cNvCxnSpPr>
            <a:cxnSpLocks/>
          </p:cNvCxnSpPr>
          <p:nvPr/>
        </p:nvCxnSpPr>
        <p:spPr>
          <a:xfrm flipH="1">
            <a:off x="336832" y="4544674"/>
            <a:ext cx="0" cy="537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>
            <a:extLst>
              <a:ext uri="{FF2B5EF4-FFF2-40B4-BE49-F238E27FC236}">
                <a16:creationId xmlns:a16="http://schemas.microsoft.com/office/drawing/2014/main" id="{9071342F-327C-FC04-2FAA-4274C25CBC1B}"/>
              </a:ext>
            </a:extLst>
          </p:cNvPr>
          <p:cNvCxnSpPr>
            <a:cxnSpLocks/>
          </p:cNvCxnSpPr>
          <p:nvPr/>
        </p:nvCxnSpPr>
        <p:spPr>
          <a:xfrm flipV="1">
            <a:off x="1373994" y="4544674"/>
            <a:ext cx="535340" cy="534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5" name="Straight Connector 854">
            <a:extLst>
              <a:ext uri="{FF2B5EF4-FFF2-40B4-BE49-F238E27FC236}">
                <a16:creationId xmlns:a16="http://schemas.microsoft.com/office/drawing/2014/main" id="{A9EAFB7D-EF2C-3FE3-1553-F2A5789D0B03}"/>
              </a:ext>
            </a:extLst>
          </p:cNvPr>
          <p:cNvCxnSpPr>
            <a:cxnSpLocks/>
          </p:cNvCxnSpPr>
          <p:nvPr/>
        </p:nvCxnSpPr>
        <p:spPr>
          <a:xfrm>
            <a:off x="5742449" y="330986"/>
            <a:ext cx="0" cy="1506295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Connector 855">
            <a:extLst>
              <a:ext uri="{FF2B5EF4-FFF2-40B4-BE49-F238E27FC236}">
                <a16:creationId xmlns:a16="http://schemas.microsoft.com/office/drawing/2014/main" id="{E285F2A1-75BD-C1B8-AE9A-EABFD7341599}"/>
              </a:ext>
            </a:extLst>
          </p:cNvPr>
          <p:cNvCxnSpPr>
            <a:cxnSpLocks/>
          </p:cNvCxnSpPr>
          <p:nvPr/>
        </p:nvCxnSpPr>
        <p:spPr>
          <a:xfrm flipH="1">
            <a:off x="5742449" y="1844814"/>
            <a:ext cx="3282815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7" name="Straight Arrow Connector 856">
            <a:extLst>
              <a:ext uri="{FF2B5EF4-FFF2-40B4-BE49-F238E27FC236}">
                <a16:creationId xmlns:a16="http://schemas.microsoft.com/office/drawing/2014/main" id="{5DDB82E1-2293-6864-7C4C-860BB6D52449}"/>
              </a:ext>
            </a:extLst>
          </p:cNvPr>
          <p:cNvCxnSpPr>
            <a:cxnSpLocks/>
          </p:cNvCxnSpPr>
          <p:nvPr/>
        </p:nvCxnSpPr>
        <p:spPr>
          <a:xfrm flipH="1">
            <a:off x="5891780" y="794020"/>
            <a:ext cx="247561" cy="455361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8" name="TextBox 857">
            <a:extLst>
              <a:ext uri="{FF2B5EF4-FFF2-40B4-BE49-F238E27FC236}">
                <a16:creationId xmlns:a16="http://schemas.microsoft.com/office/drawing/2014/main" id="{D0B60395-29A9-5583-BABB-33B236329A61}"/>
              </a:ext>
            </a:extLst>
          </p:cNvPr>
          <p:cNvSpPr txBox="1"/>
          <p:nvPr/>
        </p:nvSpPr>
        <p:spPr>
          <a:xfrm>
            <a:off x="2094320" y="3033602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CN</a:t>
            </a:r>
          </a:p>
        </p:txBody>
      </p:sp>
      <p:cxnSp>
        <p:nvCxnSpPr>
          <p:cNvPr id="859" name="Straight Arrow Connector 858">
            <a:extLst>
              <a:ext uri="{FF2B5EF4-FFF2-40B4-BE49-F238E27FC236}">
                <a16:creationId xmlns:a16="http://schemas.microsoft.com/office/drawing/2014/main" id="{9C8F36A9-FFBF-D2AF-D86B-DB32A664D134}"/>
              </a:ext>
            </a:extLst>
          </p:cNvPr>
          <p:cNvCxnSpPr>
            <a:cxnSpLocks/>
          </p:cNvCxnSpPr>
          <p:nvPr/>
        </p:nvCxnSpPr>
        <p:spPr>
          <a:xfrm flipV="1">
            <a:off x="6090745" y="1737457"/>
            <a:ext cx="135420" cy="374204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0" name="TextBox 859">
            <a:extLst>
              <a:ext uri="{FF2B5EF4-FFF2-40B4-BE49-F238E27FC236}">
                <a16:creationId xmlns:a16="http://schemas.microsoft.com/office/drawing/2014/main" id="{88FD4609-03C7-48B1-EA84-375FFFEDBE06}"/>
              </a:ext>
            </a:extLst>
          </p:cNvPr>
          <p:cNvSpPr txBox="1"/>
          <p:nvPr/>
        </p:nvSpPr>
        <p:spPr>
          <a:xfrm>
            <a:off x="2655424" y="2949235"/>
            <a:ext cx="1646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 threshold</a:t>
            </a:r>
          </a:p>
        </p:txBody>
      </p:sp>
      <p:sp>
        <p:nvSpPr>
          <p:cNvPr id="861" name="TextBox 860">
            <a:extLst>
              <a:ext uri="{FF2B5EF4-FFF2-40B4-BE49-F238E27FC236}">
                <a16:creationId xmlns:a16="http://schemas.microsoft.com/office/drawing/2014/main" id="{4C39D33D-2B26-F2D6-F8F4-09E6518093E9}"/>
              </a:ext>
            </a:extLst>
          </p:cNvPr>
          <p:cNvSpPr txBox="1"/>
          <p:nvPr/>
        </p:nvSpPr>
        <p:spPr>
          <a:xfrm>
            <a:off x="1391203" y="3174077"/>
            <a:ext cx="72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Distribution of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observed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non-events</a:t>
            </a:r>
          </a:p>
        </p:txBody>
      </p:sp>
      <p:sp>
        <p:nvSpPr>
          <p:cNvPr id="862" name="TextBox 861">
            <a:extLst>
              <a:ext uri="{FF2B5EF4-FFF2-40B4-BE49-F238E27FC236}">
                <a16:creationId xmlns:a16="http://schemas.microsoft.com/office/drawing/2014/main" id="{F4E1EB47-FB49-B221-8F40-6FAAC8188E34}"/>
              </a:ext>
            </a:extLst>
          </p:cNvPr>
          <p:cNvSpPr txBox="1"/>
          <p:nvPr/>
        </p:nvSpPr>
        <p:spPr>
          <a:xfrm>
            <a:off x="-82463" y="-71328"/>
            <a:ext cx="4382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 and Precision-Recall Curves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Computation from contingency tables and performance characteristics under balanced and </a:t>
            </a:r>
            <a:r>
              <a:rPr lang="en-US" sz="100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imbalanced datasets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63" name="TextBox 862">
            <a:extLst>
              <a:ext uri="{FF2B5EF4-FFF2-40B4-BE49-F238E27FC236}">
                <a16:creationId xmlns:a16="http://schemas.microsoft.com/office/drawing/2014/main" id="{1BD78840-0564-22E5-B26D-C7ADAF54B12C}"/>
              </a:ext>
            </a:extLst>
          </p:cNvPr>
          <p:cNvSpPr txBox="1"/>
          <p:nvPr/>
        </p:nvSpPr>
        <p:spPr>
          <a:xfrm>
            <a:off x="-76874" y="493125"/>
            <a:ext cx="411253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Contingency table for probabilistic forecasts</a:t>
            </a:r>
          </a:p>
        </p:txBody>
      </p:sp>
      <p:sp>
        <p:nvSpPr>
          <p:cNvPr id="864" name="TextBox 863">
            <a:extLst>
              <a:ext uri="{FF2B5EF4-FFF2-40B4-BE49-F238E27FC236}">
                <a16:creationId xmlns:a16="http://schemas.microsoft.com/office/drawing/2014/main" id="{D4A499F2-3420-098E-60B9-2B0BAC6336D7}"/>
              </a:ext>
            </a:extLst>
          </p:cNvPr>
          <p:cNvSpPr txBox="1"/>
          <p:nvPr/>
        </p:nvSpPr>
        <p:spPr>
          <a:xfrm>
            <a:off x="1546228" y="2824716"/>
            <a:ext cx="546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Density</a:t>
            </a:r>
          </a:p>
        </p:txBody>
      </p:sp>
      <p:sp>
        <p:nvSpPr>
          <p:cNvPr id="865" name="TextBox 864">
            <a:extLst>
              <a:ext uri="{FF2B5EF4-FFF2-40B4-BE49-F238E27FC236}">
                <a16:creationId xmlns:a16="http://schemas.microsoft.com/office/drawing/2014/main" id="{886A253C-800A-4473-19A4-5EC96B3D6DA8}"/>
              </a:ext>
            </a:extLst>
          </p:cNvPr>
          <p:cNvSpPr txBox="1"/>
          <p:nvPr/>
        </p:nvSpPr>
        <p:spPr>
          <a:xfrm>
            <a:off x="1853925" y="3770231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</p:txBody>
      </p:sp>
      <p:sp>
        <p:nvSpPr>
          <p:cNvPr id="866" name="TextBox 865">
            <a:extLst>
              <a:ext uri="{FF2B5EF4-FFF2-40B4-BE49-F238E27FC236}">
                <a16:creationId xmlns:a16="http://schemas.microsoft.com/office/drawing/2014/main" id="{31526C8F-65EA-4AE2-A6F7-E27D64A802EA}"/>
              </a:ext>
            </a:extLst>
          </p:cNvPr>
          <p:cNvSpPr txBox="1"/>
          <p:nvPr/>
        </p:nvSpPr>
        <p:spPr>
          <a:xfrm>
            <a:off x="2731585" y="3770231"/>
            <a:ext cx="410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  <p:sp>
        <p:nvSpPr>
          <p:cNvPr id="867" name="Freeform: Shape 866">
            <a:extLst>
              <a:ext uri="{FF2B5EF4-FFF2-40B4-BE49-F238E27FC236}">
                <a16:creationId xmlns:a16="http://schemas.microsoft.com/office/drawing/2014/main" id="{ADEEF2B1-EBC8-9F1F-6B1F-DD1E6A4ADDB0}"/>
              </a:ext>
            </a:extLst>
          </p:cNvPr>
          <p:cNvSpPr/>
          <p:nvPr/>
        </p:nvSpPr>
        <p:spPr>
          <a:xfrm>
            <a:off x="6373093" y="1120721"/>
            <a:ext cx="1842284" cy="724814"/>
          </a:xfrm>
          <a:custGeom>
            <a:avLst/>
            <a:gdLst>
              <a:gd name="connsiteX0" fmla="*/ 144302 w 1906841"/>
              <a:gd name="connsiteY0" fmla="*/ 180822 h 781274"/>
              <a:gd name="connsiteX1" fmla="*/ 223815 w 1906841"/>
              <a:gd name="connsiteY1" fmla="*/ 28422 h 781274"/>
              <a:gd name="connsiteX2" fmla="*/ 283450 w 1906841"/>
              <a:gd name="connsiteY2" fmla="*/ 1917 h 781274"/>
              <a:gd name="connsiteX3" fmla="*/ 356336 w 1906841"/>
              <a:gd name="connsiteY3" fmla="*/ 54926 h 781274"/>
              <a:gd name="connsiteX4" fmla="*/ 455728 w 1906841"/>
              <a:gd name="connsiteY4" fmla="*/ 207326 h 781274"/>
              <a:gd name="connsiteX5" fmla="*/ 521989 w 1906841"/>
              <a:gd name="connsiteY5" fmla="*/ 300091 h 781274"/>
              <a:gd name="connsiteX6" fmla="*/ 601502 w 1906841"/>
              <a:gd name="connsiteY6" fmla="*/ 412735 h 781274"/>
              <a:gd name="connsiteX7" fmla="*/ 654510 w 1906841"/>
              <a:gd name="connsiteY7" fmla="*/ 485622 h 781274"/>
              <a:gd name="connsiteX8" fmla="*/ 727397 w 1906841"/>
              <a:gd name="connsiteY8" fmla="*/ 545256 h 781274"/>
              <a:gd name="connsiteX9" fmla="*/ 919554 w 1906841"/>
              <a:gd name="connsiteY9" fmla="*/ 611517 h 781274"/>
              <a:gd name="connsiteX10" fmla="*/ 1144841 w 1906841"/>
              <a:gd name="connsiteY10" fmla="*/ 671152 h 781274"/>
              <a:gd name="connsiteX11" fmla="*/ 1396632 w 1906841"/>
              <a:gd name="connsiteY11" fmla="*/ 691030 h 781274"/>
              <a:gd name="connsiteX12" fmla="*/ 1668302 w 1906841"/>
              <a:gd name="connsiteY12" fmla="*/ 724161 h 781274"/>
              <a:gd name="connsiteX13" fmla="*/ 1906841 w 1906841"/>
              <a:gd name="connsiteY13" fmla="*/ 730787 h 781274"/>
              <a:gd name="connsiteX14" fmla="*/ 131050 w 1906841"/>
              <a:gd name="connsiteY14" fmla="*/ 744039 h 781274"/>
              <a:gd name="connsiteX15" fmla="*/ 144302 w 1906841"/>
              <a:gd name="connsiteY15" fmla="*/ 180822 h 781274"/>
              <a:gd name="connsiteX0" fmla="*/ 103022 w 1865561"/>
              <a:gd name="connsiteY0" fmla="*/ 180822 h 798652"/>
              <a:gd name="connsiteX1" fmla="*/ 182535 w 1865561"/>
              <a:gd name="connsiteY1" fmla="*/ 28422 h 798652"/>
              <a:gd name="connsiteX2" fmla="*/ 242170 w 1865561"/>
              <a:gd name="connsiteY2" fmla="*/ 1917 h 798652"/>
              <a:gd name="connsiteX3" fmla="*/ 315056 w 1865561"/>
              <a:gd name="connsiteY3" fmla="*/ 54926 h 798652"/>
              <a:gd name="connsiteX4" fmla="*/ 414448 w 1865561"/>
              <a:gd name="connsiteY4" fmla="*/ 207326 h 798652"/>
              <a:gd name="connsiteX5" fmla="*/ 480709 w 1865561"/>
              <a:gd name="connsiteY5" fmla="*/ 300091 h 798652"/>
              <a:gd name="connsiteX6" fmla="*/ 560222 w 1865561"/>
              <a:gd name="connsiteY6" fmla="*/ 412735 h 798652"/>
              <a:gd name="connsiteX7" fmla="*/ 613230 w 1865561"/>
              <a:gd name="connsiteY7" fmla="*/ 485622 h 798652"/>
              <a:gd name="connsiteX8" fmla="*/ 686117 w 1865561"/>
              <a:gd name="connsiteY8" fmla="*/ 545256 h 798652"/>
              <a:gd name="connsiteX9" fmla="*/ 878274 w 1865561"/>
              <a:gd name="connsiteY9" fmla="*/ 611517 h 798652"/>
              <a:gd name="connsiteX10" fmla="*/ 1103561 w 1865561"/>
              <a:gd name="connsiteY10" fmla="*/ 671152 h 798652"/>
              <a:gd name="connsiteX11" fmla="*/ 1355352 w 1865561"/>
              <a:gd name="connsiteY11" fmla="*/ 691030 h 798652"/>
              <a:gd name="connsiteX12" fmla="*/ 1627022 w 1865561"/>
              <a:gd name="connsiteY12" fmla="*/ 724161 h 798652"/>
              <a:gd name="connsiteX13" fmla="*/ 1865561 w 1865561"/>
              <a:gd name="connsiteY13" fmla="*/ 730787 h 798652"/>
              <a:gd name="connsiteX14" fmla="*/ 89770 w 1865561"/>
              <a:gd name="connsiteY14" fmla="*/ 744039 h 798652"/>
              <a:gd name="connsiteX15" fmla="*/ 103022 w 1865561"/>
              <a:gd name="connsiteY15" fmla="*/ 180822 h 798652"/>
              <a:gd name="connsiteX0" fmla="*/ 13253 w 1775792"/>
              <a:gd name="connsiteY0" fmla="*/ 180822 h 818803"/>
              <a:gd name="connsiteX1" fmla="*/ 92766 w 1775792"/>
              <a:gd name="connsiteY1" fmla="*/ 28422 h 818803"/>
              <a:gd name="connsiteX2" fmla="*/ 152401 w 1775792"/>
              <a:gd name="connsiteY2" fmla="*/ 1917 h 818803"/>
              <a:gd name="connsiteX3" fmla="*/ 225287 w 1775792"/>
              <a:gd name="connsiteY3" fmla="*/ 54926 h 818803"/>
              <a:gd name="connsiteX4" fmla="*/ 324679 w 1775792"/>
              <a:gd name="connsiteY4" fmla="*/ 207326 h 818803"/>
              <a:gd name="connsiteX5" fmla="*/ 390940 w 1775792"/>
              <a:gd name="connsiteY5" fmla="*/ 300091 h 818803"/>
              <a:gd name="connsiteX6" fmla="*/ 470453 w 1775792"/>
              <a:gd name="connsiteY6" fmla="*/ 412735 h 818803"/>
              <a:gd name="connsiteX7" fmla="*/ 523461 w 1775792"/>
              <a:gd name="connsiteY7" fmla="*/ 485622 h 818803"/>
              <a:gd name="connsiteX8" fmla="*/ 596348 w 1775792"/>
              <a:gd name="connsiteY8" fmla="*/ 545256 h 818803"/>
              <a:gd name="connsiteX9" fmla="*/ 788505 w 1775792"/>
              <a:gd name="connsiteY9" fmla="*/ 611517 h 818803"/>
              <a:gd name="connsiteX10" fmla="*/ 1013792 w 1775792"/>
              <a:gd name="connsiteY10" fmla="*/ 671152 h 818803"/>
              <a:gd name="connsiteX11" fmla="*/ 1265583 w 1775792"/>
              <a:gd name="connsiteY11" fmla="*/ 691030 h 818803"/>
              <a:gd name="connsiteX12" fmla="*/ 1537253 w 1775792"/>
              <a:gd name="connsiteY12" fmla="*/ 724161 h 818803"/>
              <a:gd name="connsiteX13" fmla="*/ 1775792 w 1775792"/>
              <a:gd name="connsiteY13" fmla="*/ 730787 h 818803"/>
              <a:gd name="connsiteX14" fmla="*/ 1 w 1775792"/>
              <a:gd name="connsiteY14" fmla="*/ 744039 h 818803"/>
              <a:gd name="connsiteX15" fmla="*/ 13253 w 1775792"/>
              <a:gd name="connsiteY15" fmla="*/ 180822 h 818803"/>
              <a:gd name="connsiteX0" fmla="*/ 143506 w 1901917"/>
              <a:gd name="connsiteY0" fmla="*/ 180822 h 786210"/>
              <a:gd name="connsiteX1" fmla="*/ 223019 w 1901917"/>
              <a:gd name="connsiteY1" fmla="*/ 28422 h 786210"/>
              <a:gd name="connsiteX2" fmla="*/ 282654 w 1901917"/>
              <a:gd name="connsiteY2" fmla="*/ 1917 h 786210"/>
              <a:gd name="connsiteX3" fmla="*/ 355540 w 1901917"/>
              <a:gd name="connsiteY3" fmla="*/ 54926 h 786210"/>
              <a:gd name="connsiteX4" fmla="*/ 454932 w 1901917"/>
              <a:gd name="connsiteY4" fmla="*/ 207326 h 786210"/>
              <a:gd name="connsiteX5" fmla="*/ 521193 w 1901917"/>
              <a:gd name="connsiteY5" fmla="*/ 300091 h 786210"/>
              <a:gd name="connsiteX6" fmla="*/ 600706 w 1901917"/>
              <a:gd name="connsiteY6" fmla="*/ 412735 h 786210"/>
              <a:gd name="connsiteX7" fmla="*/ 653714 w 1901917"/>
              <a:gd name="connsiteY7" fmla="*/ 485622 h 786210"/>
              <a:gd name="connsiteX8" fmla="*/ 726601 w 1901917"/>
              <a:gd name="connsiteY8" fmla="*/ 545256 h 786210"/>
              <a:gd name="connsiteX9" fmla="*/ 918758 w 1901917"/>
              <a:gd name="connsiteY9" fmla="*/ 611517 h 786210"/>
              <a:gd name="connsiteX10" fmla="*/ 1144045 w 1901917"/>
              <a:gd name="connsiteY10" fmla="*/ 671152 h 786210"/>
              <a:gd name="connsiteX11" fmla="*/ 1395836 w 1901917"/>
              <a:gd name="connsiteY11" fmla="*/ 691030 h 786210"/>
              <a:gd name="connsiteX12" fmla="*/ 1667506 w 1901917"/>
              <a:gd name="connsiteY12" fmla="*/ 724161 h 786210"/>
              <a:gd name="connsiteX13" fmla="*/ 1901917 w 1901917"/>
              <a:gd name="connsiteY13" fmla="*/ 743172 h 786210"/>
              <a:gd name="connsiteX14" fmla="*/ 130254 w 1901917"/>
              <a:gd name="connsiteY14" fmla="*/ 744039 h 786210"/>
              <a:gd name="connsiteX15" fmla="*/ 143506 w 1901917"/>
              <a:gd name="connsiteY15" fmla="*/ 180822 h 786210"/>
              <a:gd name="connsiteX0" fmla="*/ 143506 w 1901917"/>
              <a:gd name="connsiteY0" fmla="*/ 180822 h 786680"/>
              <a:gd name="connsiteX1" fmla="*/ 223019 w 1901917"/>
              <a:gd name="connsiteY1" fmla="*/ 28422 h 786680"/>
              <a:gd name="connsiteX2" fmla="*/ 282654 w 1901917"/>
              <a:gd name="connsiteY2" fmla="*/ 1917 h 786680"/>
              <a:gd name="connsiteX3" fmla="*/ 355540 w 1901917"/>
              <a:gd name="connsiteY3" fmla="*/ 54926 h 786680"/>
              <a:gd name="connsiteX4" fmla="*/ 454932 w 1901917"/>
              <a:gd name="connsiteY4" fmla="*/ 207326 h 786680"/>
              <a:gd name="connsiteX5" fmla="*/ 521193 w 1901917"/>
              <a:gd name="connsiteY5" fmla="*/ 300091 h 786680"/>
              <a:gd name="connsiteX6" fmla="*/ 600706 w 1901917"/>
              <a:gd name="connsiteY6" fmla="*/ 412735 h 786680"/>
              <a:gd name="connsiteX7" fmla="*/ 653714 w 1901917"/>
              <a:gd name="connsiteY7" fmla="*/ 485622 h 786680"/>
              <a:gd name="connsiteX8" fmla="*/ 726601 w 1901917"/>
              <a:gd name="connsiteY8" fmla="*/ 545256 h 786680"/>
              <a:gd name="connsiteX9" fmla="*/ 918758 w 1901917"/>
              <a:gd name="connsiteY9" fmla="*/ 611517 h 786680"/>
              <a:gd name="connsiteX10" fmla="*/ 1144045 w 1901917"/>
              <a:gd name="connsiteY10" fmla="*/ 671152 h 786680"/>
              <a:gd name="connsiteX11" fmla="*/ 1395836 w 1901917"/>
              <a:gd name="connsiteY11" fmla="*/ 691030 h 786680"/>
              <a:gd name="connsiteX12" fmla="*/ 1667506 w 1901917"/>
              <a:gd name="connsiteY12" fmla="*/ 724161 h 786680"/>
              <a:gd name="connsiteX13" fmla="*/ 1901917 w 1901917"/>
              <a:gd name="connsiteY13" fmla="*/ 743172 h 786680"/>
              <a:gd name="connsiteX14" fmla="*/ 130254 w 1901917"/>
              <a:gd name="connsiteY14" fmla="*/ 744039 h 786680"/>
              <a:gd name="connsiteX15" fmla="*/ 143506 w 1901917"/>
              <a:gd name="connsiteY15" fmla="*/ 180822 h 786680"/>
              <a:gd name="connsiteX0" fmla="*/ 14413 w 1772824"/>
              <a:gd name="connsiteY0" fmla="*/ 180822 h 832541"/>
              <a:gd name="connsiteX1" fmla="*/ 93926 w 1772824"/>
              <a:gd name="connsiteY1" fmla="*/ 28422 h 832541"/>
              <a:gd name="connsiteX2" fmla="*/ 153561 w 1772824"/>
              <a:gd name="connsiteY2" fmla="*/ 1917 h 832541"/>
              <a:gd name="connsiteX3" fmla="*/ 226447 w 1772824"/>
              <a:gd name="connsiteY3" fmla="*/ 54926 h 832541"/>
              <a:gd name="connsiteX4" fmla="*/ 325839 w 1772824"/>
              <a:gd name="connsiteY4" fmla="*/ 207326 h 832541"/>
              <a:gd name="connsiteX5" fmla="*/ 392100 w 1772824"/>
              <a:gd name="connsiteY5" fmla="*/ 300091 h 832541"/>
              <a:gd name="connsiteX6" fmla="*/ 471613 w 1772824"/>
              <a:gd name="connsiteY6" fmla="*/ 412735 h 832541"/>
              <a:gd name="connsiteX7" fmla="*/ 524621 w 1772824"/>
              <a:gd name="connsiteY7" fmla="*/ 485622 h 832541"/>
              <a:gd name="connsiteX8" fmla="*/ 597508 w 1772824"/>
              <a:gd name="connsiteY8" fmla="*/ 545256 h 832541"/>
              <a:gd name="connsiteX9" fmla="*/ 789665 w 1772824"/>
              <a:gd name="connsiteY9" fmla="*/ 611517 h 832541"/>
              <a:gd name="connsiteX10" fmla="*/ 1014952 w 1772824"/>
              <a:gd name="connsiteY10" fmla="*/ 671152 h 832541"/>
              <a:gd name="connsiteX11" fmla="*/ 1266743 w 1772824"/>
              <a:gd name="connsiteY11" fmla="*/ 691030 h 832541"/>
              <a:gd name="connsiteX12" fmla="*/ 1538413 w 1772824"/>
              <a:gd name="connsiteY12" fmla="*/ 724161 h 832541"/>
              <a:gd name="connsiteX13" fmla="*/ 1772824 w 1772824"/>
              <a:gd name="connsiteY13" fmla="*/ 743172 h 832541"/>
              <a:gd name="connsiteX14" fmla="*/ 1161 w 1772824"/>
              <a:gd name="connsiteY14" fmla="*/ 744039 h 832541"/>
              <a:gd name="connsiteX15" fmla="*/ 14413 w 1772824"/>
              <a:gd name="connsiteY15" fmla="*/ 180822 h 832541"/>
              <a:gd name="connsiteX0" fmla="*/ 13631 w 1772042"/>
              <a:gd name="connsiteY0" fmla="*/ 180822 h 831623"/>
              <a:gd name="connsiteX1" fmla="*/ 93144 w 1772042"/>
              <a:gd name="connsiteY1" fmla="*/ 28422 h 831623"/>
              <a:gd name="connsiteX2" fmla="*/ 152779 w 1772042"/>
              <a:gd name="connsiteY2" fmla="*/ 1917 h 831623"/>
              <a:gd name="connsiteX3" fmla="*/ 225665 w 1772042"/>
              <a:gd name="connsiteY3" fmla="*/ 54926 h 831623"/>
              <a:gd name="connsiteX4" fmla="*/ 325057 w 1772042"/>
              <a:gd name="connsiteY4" fmla="*/ 207326 h 831623"/>
              <a:gd name="connsiteX5" fmla="*/ 391318 w 1772042"/>
              <a:gd name="connsiteY5" fmla="*/ 300091 h 831623"/>
              <a:gd name="connsiteX6" fmla="*/ 470831 w 1772042"/>
              <a:gd name="connsiteY6" fmla="*/ 412735 h 831623"/>
              <a:gd name="connsiteX7" fmla="*/ 523839 w 1772042"/>
              <a:gd name="connsiteY7" fmla="*/ 485622 h 831623"/>
              <a:gd name="connsiteX8" fmla="*/ 596726 w 1772042"/>
              <a:gd name="connsiteY8" fmla="*/ 545256 h 831623"/>
              <a:gd name="connsiteX9" fmla="*/ 788883 w 1772042"/>
              <a:gd name="connsiteY9" fmla="*/ 611517 h 831623"/>
              <a:gd name="connsiteX10" fmla="*/ 1014170 w 1772042"/>
              <a:gd name="connsiteY10" fmla="*/ 671152 h 831623"/>
              <a:gd name="connsiteX11" fmla="*/ 1265961 w 1772042"/>
              <a:gd name="connsiteY11" fmla="*/ 691030 h 831623"/>
              <a:gd name="connsiteX12" fmla="*/ 1537631 w 1772042"/>
              <a:gd name="connsiteY12" fmla="*/ 724161 h 831623"/>
              <a:gd name="connsiteX13" fmla="*/ 1772042 w 1772042"/>
              <a:gd name="connsiteY13" fmla="*/ 743172 h 831623"/>
              <a:gd name="connsiteX14" fmla="*/ 379 w 1772042"/>
              <a:gd name="connsiteY14" fmla="*/ 744039 h 831623"/>
              <a:gd name="connsiteX15" fmla="*/ 13631 w 1772042"/>
              <a:gd name="connsiteY15" fmla="*/ 180822 h 831623"/>
              <a:gd name="connsiteX0" fmla="*/ 15686 w 1774097"/>
              <a:gd name="connsiteY0" fmla="*/ 180822 h 774404"/>
              <a:gd name="connsiteX1" fmla="*/ 95199 w 1774097"/>
              <a:gd name="connsiteY1" fmla="*/ 28422 h 774404"/>
              <a:gd name="connsiteX2" fmla="*/ 154834 w 1774097"/>
              <a:gd name="connsiteY2" fmla="*/ 1917 h 774404"/>
              <a:gd name="connsiteX3" fmla="*/ 227720 w 1774097"/>
              <a:gd name="connsiteY3" fmla="*/ 54926 h 774404"/>
              <a:gd name="connsiteX4" fmla="*/ 327112 w 1774097"/>
              <a:gd name="connsiteY4" fmla="*/ 207326 h 774404"/>
              <a:gd name="connsiteX5" fmla="*/ 393373 w 1774097"/>
              <a:gd name="connsiteY5" fmla="*/ 300091 h 774404"/>
              <a:gd name="connsiteX6" fmla="*/ 472886 w 1774097"/>
              <a:gd name="connsiteY6" fmla="*/ 412735 h 774404"/>
              <a:gd name="connsiteX7" fmla="*/ 525894 w 1774097"/>
              <a:gd name="connsiteY7" fmla="*/ 485622 h 774404"/>
              <a:gd name="connsiteX8" fmla="*/ 598781 w 1774097"/>
              <a:gd name="connsiteY8" fmla="*/ 545256 h 774404"/>
              <a:gd name="connsiteX9" fmla="*/ 790938 w 1774097"/>
              <a:gd name="connsiteY9" fmla="*/ 611517 h 774404"/>
              <a:gd name="connsiteX10" fmla="*/ 1016225 w 1774097"/>
              <a:gd name="connsiteY10" fmla="*/ 671152 h 774404"/>
              <a:gd name="connsiteX11" fmla="*/ 1268016 w 1774097"/>
              <a:gd name="connsiteY11" fmla="*/ 691030 h 774404"/>
              <a:gd name="connsiteX12" fmla="*/ 1539686 w 1774097"/>
              <a:gd name="connsiteY12" fmla="*/ 724161 h 774404"/>
              <a:gd name="connsiteX13" fmla="*/ 1774097 w 1774097"/>
              <a:gd name="connsiteY13" fmla="*/ 743172 h 774404"/>
              <a:gd name="connsiteX14" fmla="*/ 370 w 1774097"/>
              <a:gd name="connsiteY14" fmla="*/ 655283 h 774404"/>
              <a:gd name="connsiteX15" fmla="*/ 15686 w 1774097"/>
              <a:gd name="connsiteY15" fmla="*/ 180822 h 774404"/>
              <a:gd name="connsiteX0" fmla="*/ 15686 w 1774097"/>
              <a:gd name="connsiteY0" fmla="*/ 180822 h 757632"/>
              <a:gd name="connsiteX1" fmla="*/ 95199 w 1774097"/>
              <a:gd name="connsiteY1" fmla="*/ 28422 h 757632"/>
              <a:gd name="connsiteX2" fmla="*/ 154834 w 1774097"/>
              <a:gd name="connsiteY2" fmla="*/ 1917 h 757632"/>
              <a:gd name="connsiteX3" fmla="*/ 227720 w 1774097"/>
              <a:gd name="connsiteY3" fmla="*/ 54926 h 757632"/>
              <a:gd name="connsiteX4" fmla="*/ 327112 w 1774097"/>
              <a:gd name="connsiteY4" fmla="*/ 207326 h 757632"/>
              <a:gd name="connsiteX5" fmla="*/ 393373 w 1774097"/>
              <a:gd name="connsiteY5" fmla="*/ 300091 h 757632"/>
              <a:gd name="connsiteX6" fmla="*/ 472886 w 1774097"/>
              <a:gd name="connsiteY6" fmla="*/ 412735 h 757632"/>
              <a:gd name="connsiteX7" fmla="*/ 525894 w 1774097"/>
              <a:gd name="connsiteY7" fmla="*/ 485622 h 757632"/>
              <a:gd name="connsiteX8" fmla="*/ 598781 w 1774097"/>
              <a:gd name="connsiteY8" fmla="*/ 545256 h 757632"/>
              <a:gd name="connsiteX9" fmla="*/ 790938 w 1774097"/>
              <a:gd name="connsiteY9" fmla="*/ 611517 h 757632"/>
              <a:gd name="connsiteX10" fmla="*/ 1016225 w 1774097"/>
              <a:gd name="connsiteY10" fmla="*/ 671152 h 757632"/>
              <a:gd name="connsiteX11" fmla="*/ 1268016 w 1774097"/>
              <a:gd name="connsiteY11" fmla="*/ 691030 h 757632"/>
              <a:gd name="connsiteX12" fmla="*/ 1539686 w 1774097"/>
              <a:gd name="connsiteY12" fmla="*/ 724161 h 757632"/>
              <a:gd name="connsiteX13" fmla="*/ 1774097 w 1774097"/>
              <a:gd name="connsiteY13" fmla="*/ 743172 h 757632"/>
              <a:gd name="connsiteX14" fmla="*/ 370 w 1774097"/>
              <a:gd name="connsiteY14" fmla="*/ 618130 h 757632"/>
              <a:gd name="connsiteX15" fmla="*/ 15686 w 1774097"/>
              <a:gd name="connsiteY15" fmla="*/ 180822 h 757632"/>
              <a:gd name="connsiteX0" fmla="*/ 103753 w 1941982"/>
              <a:gd name="connsiteY0" fmla="*/ 180822 h 743172"/>
              <a:gd name="connsiteX1" fmla="*/ 183266 w 1941982"/>
              <a:gd name="connsiteY1" fmla="*/ 28422 h 743172"/>
              <a:gd name="connsiteX2" fmla="*/ 242901 w 1941982"/>
              <a:gd name="connsiteY2" fmla="*/ 1917 h 743172"/>
              <a:gd name="connsiteX3" fmla="*/ 315787 w 1941982"/>
              <a:gd name="connsiteY3" fmla="*/ 54926 h 743172"/>
              <a:gd name="connsiteX4" fmla="*/ 415179 w 1941982"/>
              <a:gd name="connsiteY4" fmla="*/ 207326 h 743172"/>
              <a:gd name="connsiteX5" fmla="*/ 481440 w 1941982"/>
              <a:gd name="connsiteY5" fmla="*/ 300091 h 743172"/>
              <a:gd name="connsiteX6" fmla="*/ 560953 w 1941982"/>
              <a:gd name="connsiteY6" fmla="*/ 412735 h 743172"/>
              <a:gd name="connsiteX7" fmla="*/ 613961 w 1941982"/>
              <a:gd name="connsiteY7" fmla="*/ 485622 h 743172"/>
              <a:gd name="connsiteX8" fmla="*/ 686848 w 1941982"/>
              <a:gd name="connsiteY8" fmla="*/ 545256 h 743172"/>
              <a:gd name="connsiteX9" fmla="*/ 879005 w 1941982"/>
              <a:gd name="connsiteY9" fmla="*/ 611517 h 743172"/>
              <a:gd name="connsiteX10" fmla="*/ 1104292 w 1941982"/>
              <a:gd name="connsiteY10" fmla="*/ 671152 h 743172"/>
              <a:gd name="connsiteX11" fmla="*/ 1356083 w 1941982"/>
              <a:gd name="connsiteY11" fmla="*/ 691030 h 743172"/>
              <a:gd name="connsiteX12" fmla="*/ 1627753 w 1941982"/>
              <a:gd name="connsiteY12" fmla="*/ 724161 h 743172"/>
              <a:gd name="connsiteX13" fmla="*/ 1862164 w 1941982"/>
              <a:gd name="connsiteY13" fmla="*/ 743172 h 743172"/>
              <a:gd name="connsiteX14" fmla="*/ 146381 w 1941982"/>
              <a:gd name="connsiteY14" fmla="*/ 737892 h 743172"/>
              <a:gd name="connsiteX15" fmla="*/ 88437 w 1941982"/>
              <a:gd name="connsiteY15" fmla="*/ 618130 h 743172"/>
              <a:gd name="connsiteX16" fmla="*/ 103753 w 1941982"/>
              <a:gd name="connsiteY16" fmla="*/ 180822 h 743172"/>
              <a:gd name="connsiteX0" fmla="*/ 142366 w 1980595"/>
              <a:gd name="connsiteY0" fmla="*/ 180822 h 744084"/>
              <a:gd name="connsiteX1" fmla="*/ 221879 w 1980595"/>
              <a:gd name="connsiteY1" fmla="*/ 28422 h 744084"/>
              <a:gd name="connsiteX2" fmla="*/ 281514 w 1980595"/>
              <a:gd name="connsiteY2" fmla="*/ 1917 h 744084"/>
              <a:gd name="connsiteX3" fmla="*/ 354400 w 1980595"/>
              <a:gd name="connsiteY3" fmla="*/ 54926 h 744084"/>
              <a:gd name="connsiteX4" fmla="*/ 453792 w 1980595"/>
              <a:gd name="connsiteY4" fmla="*/ 207326 h 744084"/>
              <a:gd name="connsiteX5" fmla="*/ 520053 w 1980595"/>
              <a:gd name="connsiteY5" fmla="*/ 300091 h 744084"/>
              <a:gd name="connsiteX6" fmla="*/ 599566 w 1980595"/>
              <a:gd name="connsiteY6" fmla="*/ 412735 h 744084"/>
              <a:gd name="connsiteX7" fmla="*/ 652574 w 1980595"/>
              <a:gd name="connsiteY7" fmla="*/ 485622 h 744084"/>
              <a:gd name="connsiteX8" fmla="*/ 725461 w 1980595"/>
              <a:gd name="connsiteY8" fmla="*/ 545256 h 744084"/>
              <a:gd name="connsiteX9" fmla="*/ 917618 w 1980595"/>
              <a:gd name="connsiteY9" fmla="*/ 611517 h 744084"/>
              <a:gd name="connsiteX10" fmla="*/ 1142905 w 1980595"/>
              <a:gd name="connsiteY10" fmla="*/ 671152 h 744084"/>
              <a:gd name="connsiteX11" fmla="*/ 1394696 w 1980595"/>
              <a:gd name="connsiteY11" fmla="*/ 691030 h 744084"/>
              <a:gd name="connsiteX12" fmla="*/ 1666366 w 1980595"/>
              <a:gd name="connsiteY12" fmla="*/ 724161 h 744084"/>
              <a:gd name="connsiteX13" fmla="*/ 1900777 w 1980595"/>
              <a:gd name="connsiteY13" fmla="*/ 743172 h 744084"/>
              <a:gd name="connsiteX14" fmla="*/ 133391 w 1980595"/>
              <a:gd name="connsiteY14" fmla="*/ 744084 h 744084"/>
              <a:gd name="connsiteX15" fmla="*/ 127050 w 1980595"/>
              <a:gd name="connsiteY15" fmla="*/ 618130 h 744084"/>
              <a:gd name="connsiteX16" fmla="*/ 142366 w 1980595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5785 w 1853806"/>
              <a:gd name="connsiteY7" fmla="*/ 485622 h 744084"/>
              <a:gd name="connsiteX8" fmla="*/ 598672 w 1853806"/>
              <a:gd name="connsiteY8" fmla="*/ 545256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5785 w 1853806"/>
              <a:gd name="connsiteY7" fmla="*/ 485622 h 744084"/>
              <a:gd name="connsiteX8" fmla="*/ 598672 w 1853806"/>
              <a:gd name="connsiteY8" fmla="*/ 545256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5785 w 1853806"/>
              <a:gd name="connsiteY7" fmla="*/ 485622 h 744084"/>
              <a:gd name="connsiteX8" fmla="*/ 598672 w 1853806"/>
              <a:gd name="connsiteY8" fmla="*/ 545256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5785 w 1853806"/>
              <a:gd name="connsiteY7" fmla="*/ 485622 h 744084"/>
              <a:gd name="connsiteX8" fmla="*/ 604864 w 1853806"/>
              <a:gd name="connsiteY8" fmla="*/ 537000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7849 w 1853806"/>
              <a:gd name="connsiteY7" fmla="*/ 473238 h 744084"/>
              <a:gd name="connsiteX8" fmla="*/ 604864 w 1853806"/>
              <a:gd name="connsiteY8" fmla="*/ 537000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78912 h 742174"/>
              <a:gd name="connsiteX1" fmla="*/ 62064 w 1853806"/>
              <a:gd name="connsiteY1" fmla="*/ 55409 h 742174"/>
              <a:gd name="connsiteX2" fmla="*/ 154725 w 1853806"/>
              <a:gd name="connsiteY2" fmla="*/ 7 h 742174"/>
              <a:gd name="connsiteX3" fmla="*/ 227611 w 1853806"/>
              <a:gd name="connsiteY3" fmla="*/ 53016 h 742174"/>
              <a:gd name="connsiteX4" fmla="*/ 327003 w 1853806"/>
              <a:gd name="connsiteY4" fmla="*/ 205416 h 742174"/>
              <a:gd name="connsiteX5" fmla="*/ 393264 w 1853806"/>
              <a:gd name="connsiteY5" fmla="*/ 298181 h 742174"/>
              <a:gd name="connsiteX6" fmla="*/ 472777 w 1853806"/>
              <a:gd name="connsiteY6" fmla="*/ 410825 h 742174"/>
              <a:gd name="connsiteX7" fmla="*/ 527849 w 1853806"/>
              <a:gd name="connsiteY7" fmla="*/ 471328 h 742174"/>
              <a:gd name="connsiteX8" fmla="*/ 604864 w 1853806"/>
              <a:gd name="connsiteY8" fmla="*/ 535090 h 742174"/>
              <a:gd name="connsiteX9" fmla="*/ 790829 w 1853806"/>
              <a:gd name="connsiteY9" fmla="*/ 609607 h 742174"/>
              <a:gd name="connsiteX10" fmla="*/ 1016116 w 1853806"/>
              <a:gd name="connsiteY10" fmla="*/ 669242 h 742174"/>
              <a:gd name="connsiteX11" fmla="*/ 1267907 w 1853806"/>
              <a:gd name="connsiteY11" fmla="*/ 689120 h 742174"/>
              <a:gd name="connsiteX12" fmla="*/ 1539577 w 1853806"/>
              <a:gd name="connsiteY12" fmla="*/ 722251 h 742174"/>
              <a:gd name="connsiteX13" fmla="*/ 1773988 w 1853806"/>
              <a:gd name="connsiteY13" fmla="*/ 741262 h 742174"/>
              <a:gd name="connsiteX14" fmla="*/ 6602 w 1853806"/>
              <a:gd name="connsiteY14" fmla="*/ 742174 h 742174"/>
              <a:gd name="connsiteX15" fmla="*/ 261 w 1853806"/>
              <a:gd name="connsiteY15" fmla="*/ 616220 h 742174"/>
              <a:gd name="connsiteX16" fmla="*/ 15577 w 1853806"/>
              <a:gd name="connsiteY16" fmla="*/ 178912 h 742174"/>
              <a:gd name="connsiteX0" fmla="*/ 15577 w 1853806"/>
              <a:gd name="connsiteY0" fmla="*/ 178912 h 742174"/>
              <a:gd name="connsiteX1" fmla="*/ 62064 w 1853806"/>
              <a:gd name="connsiteY1" fmla="*/ 55409 h 742174"/>
              <a:gd name="connsiteX2" fmla="*/ 154725 w 1853806"/>
              <a:gd name="connsiteY2" fmla="*/ 7 h 742174"/>
              <a:gd name="connsiteX3" fmla="*/ 227611 w 1853806"/>
              <a:gd name="connsiteY3" fmla="*/ 53016 h 742174"/>
              <a:gd name="connsiteX4" fmla="*/ 327003 w 1853806"/>
              <a:gd name="connsiteY4" fmla="*/ 205416 h 742174"/>
              <a:gd name="connsiteX5" fmla="*/ 393264 w 1853806"/>
              <a:gd name="connsiteY5" fmla="*/ 298181 h 742174"/>
              <a:gd name="connsiteX6" fmla="*/ 472777 w 1853806"/>
              <a:gd name="connsiteY6" fmla="*/ 410825 h 742174"/>
              <a:gd name="connsiteX7" fmla="*/ 527849 w 1853806"/>
              <a:gd name="connsiteY7" fmla="*/ 471328 h 742174"/>
              <a:gd name="connsiteX8" fmla="*/ 604864 w 1853806"/>
              <a:gd name="connsiteY8" fmla="*/ 535090 h 742174"/>
              <a:gd name="connsiteX9" fmla="*/ 790829 w 1853806"/>
              <a:gd name="connsiteY9" fmla="*/ 609607 h 742174"/>
              <a:gd name="connsiteX10" fmla="*/ 1016116 w 1853806"/>
              <a:gd name="connsiteY10" fmla="*/ 669242 h 742174"/>
              <a:gd name="connsiteX11" fmla="*/ 1267907 w 1853806"/>
              <a:gd name="connsiteY11" fmla="*/ 689120 h 742174"/>
              <a:gd name="connsiteX12" fmla="*/ 1539577 w 1853806"/>
              <a:gd name="connsiteY12" fmla="*/ 722251 h 742174"/>
              <a:gd name="connsiteX13" fmla="*/ 1773988 w 1853806"/>
              <a:gd name="connsiteY13" fmla="*/ 741262 h 742174"/>
              <a:gd name="connsiteX14" fmla="*/ 6602 w 1853806"/>
              <a:gd name="connsiteY14" fmla="*/ 742174 h 742174"/>
              <a:gd name="connsiteX15" fmla="*/ 261 w 1853806"/>
              <a:gd name="connsiteY15" fmla="*/ 616220 h 742174"/>
              <a:gd name="connsiteX16" fmla="*/ 15577 w 1853806"/>
              <a:gd name="connsiteY16" fmla="*/ 178912 h 742174"/>
              <a:gd name="connsiteX0" fmla="*/ 15577 w 1853806"/>
              <a:gd name="connsiteY0" fmla="*/ 178912 h 742174"/>
              <a:gd name="connsiteX1" fmla="*/ 62064 w 1853806"/>
              <a:gd name="connsiteY1" fmla="*/ 55409 h 742174"/>
              <a:gd name="connsiteX2" fmla="*/ 154725 w 1853806"/>
              <a:gd name="connsiteY2" fmla="*/ 7 h 742174"/>
              <a:gd name="connsiteX3" fmla="*/ 227611 w 1853806"/>
              <a:gd name="connsiteY3" fmla="*/ 53016 h 742174"/>
              <a:gd name="connsiteX4" fmla="*/ 327003 w 1853806"/>
              <a:gd name="connsiteY4" fmla="*/ 205416 h 742174"/>
              <a:gd name="connsiteX5" fmla="*/ 393264 w 1853806"/>
              <a:gd name="connsiteY5" fmla="*/ 298181 h 742174"/>
              <a:gd name="connsiteX6" fmla="*/ 472777 w 1853806"/>
              <a:gd name="connsiteY6" fmla="*/ 410825 h 742174"/>
              <a:gd name="connsiteX7" fmla="*/ 527849 w 1853806"/>
              <a:gd name="connsiteY7" fmla="*/ 471328 h 742174"/>
              <a:gd name="connsiteX8" fmla="*/ 604864 w 1853806"/>
              <a:gd name="connsiteY8" fmla="*/ 535090 h 742174"/>
              <a:gd name="connsiteX9" fmla="*/ 790829 w 1853806"/>
              <a:gd name="connsiteY9" fmla="*/ 609607 h 742174"/>
              <a:gd name="connsiteX10" fmla="*/ 1016116 w 1853806"/>
              <a:gd name="connsiteY10" fmla="*/ 669242 h 742174"/>
              <a:gd name="connsiteX11" fmla="*/ 1267907 w 1853806"/>
              <a:gd name="connsiteY11" fmla="*/ 689120 h 742174"/>
              <a:gd name="connsiteX12" fmla="*/ 1539577 w 1853806"/>
              <a:gd name="connsiteY12" fmla="*/ 722251 h 742174"/>
              <a:gd name="connsiteX13" fmla="*/ 1773988 w 1853806"/>
              <a:gd name="connsiteY13" fmla="*/ 741262 h 742174"/>
              <a:gd name="connsiteX14" fmla="*/ 6602 w 1853806"/>
              <a:gd name="connsiteY14" fmla="*/ 742174 h 742174"/>
              <a:gd name="connsiteX15" fmla="*/ 261 w 1853806"/>
              <a:gd name="connsiteY15" fmla="*/ 616220 h 742174"/>
              <a:gd name="connsiteX16" fmla="*/ 15577 w 1853806"/>
              <a:gd name="connsiteY16" fmla="*/ 178912 h 742174"/>
              <a:gd name="connsiteX0" fmla="*/ 15577 w 1853806"/>
              <a:gd name="connsiteY0" fmla="*/ 178976 h 742238"/>
              <a:gd name="connsiteX1" fmla="*/ 53808 w 1853806"/>
              <a:gd name="connsiteY1" fmla="*/ 61666 h 742238"/>
              <a:gd name="connsiteX2" fmla="*/ 154725 w 1853806"/>
              <a:gd name="connsiteY2" fmla="*/ 71 h 742238"/>
              <a:gd name="connsiteX3" fmla="*/ 227611 w 1853806"/>
              <a:gd name="connsiteY3" fmla="*/ 53080 h 742238"/>
              <a:gd name="connsiteX4" fmla="*/ 327003 w 1853806"/>
              <a:gd name="connsiteY4" fmla="*/ 205480 h 742238"/>
              <a:gd name="connsiteX5" fmla="*/ 393264 w 1853806"/>
              <a:gd name="connsiteY5" fmla="*/ 298245 h 742238"/>
              <a:gd name="connsiteX6" fmla="*/ 472777 w 1853806"/>
              <a:gd name="connsiteY6" fmla="*/ 410889 h 742238"/>
              <a:gd name="connsiteX7" fmla="*/ 527849 w 1853806"/>
              <a:gd name="connsiteY7" fmla="*/ 471392 h 742238"/>
              <a:gd name="connsiteX8" fmla="*/ 604864 w 1853806"/>
              <a:gd name="connsiteY8" fmla="*/ 535154 h 742238"/>
              <a:gd name="connsiteX9" fmla="*/ 790829 w 1853806"/>
              <a:gd name="connsiteY9" fmla="*/ 609671 h 742238"/>
              <a:gd name="connsiteX10" fmla="*/ 1016116 w 1853806"/>
              <a:gd name="connsiteY10" fmla="*/ 669306 h 742238"/>
              <a:gd name="connsiteX11" fmla="*/ 1267907 w 1853806"/>
              <a:gd name="connsiteY11" fmla="*/ 689184 h 742238"/>
              <a:gd name="connsiteX12" fmla="*/ 1539577 w 1853806"/>
              <a:gd name="connsiteY12" fmla="*/ 722315 h 742238"/>
              <a:gd name="connsiteX13" fmla="*/ 1773988 w 1853806"/>
              <a:gd name="connsiteY13" fmla="*/ 741326 h 742238"/>
              <a:gd name="connsiteX14" fmla="*/ 6602 w 1853806"/>
              <a:gd name="connsiteY14" fmla="*/ 742238 h 742238"/>
              <a:gd name="connsiteX15" fmla="*/ 261 w 1853806"/>
              <a:gd name="connsiteY15" fmla="*/ 616284 h 742238"/>
              <a:gd name="connsiteX16" fmla="*/ 15577 w 1853806"/>
              <a:gd name="connsiteY16" fmla="*/ 178976 h 742238"/>
              <a:gd name="connsiteX0" fmla="*/ 15577 w 1853806"/>
              <a:gd name="connsiteY0" fmla="*/ 178976 h 742238"/>
              <a:gd name="connsiteX1" fmla="*/ 53808 w 1853806"/>
              <a:gd name="connsiteY1" fmla="*/ 61666 h 742238"/>
              <a:gd name="connsiteX2" fmla="*/ 154725 w 1853806"/>
              <a:gd name="connsiteY2" fmla="*/ 71 h 742238"/>
              <a:gd name="connsiteX3" fmla="*/ 227611 w 1853806"/>
              <a:gd name="connsiteY3" fmla="*/ 53080 h 742238"/>
              <a:gd name="connsiteX4" fmla="*/ 327003 w 1853806"/>
              <a:gd name="connsiteY4" fmla="*/ 205480 h 742238"/>
              <a:gd name="connsiteX5" fmla="*/ 393264 w 1853806"/>
              <a:gd name="connsiteY5" fmla="*/ 298245 h 742238"/>
              <a:gd name="connsiteX6" fmla="*/ 472777 w 1853806"/>
              <a:gd name="connsiteY6" fmla="*/ 410889 h 742238"/>
              <a:gd name="connsiteX7" fmla="*/ 527849 w 1853806"/>
              <a:gd name="connsiteY7" fmla="*/ 471392 h 742238"/>
              <a:gd name="connsiteX8" fmla="*/ 604864 w 1853806"/>
              <a:gd name="connsiteY8" fmla="*/ 535154 h 742238"/>
              <a:gd name="connsiteX9" fmla="*/ 790829 w 1853806"/>
              <a:gd name="connsiteY9" fmla="*/ 609671 h 742238"/>
              <a:gd name="connsiteX10" fmla="*/ 1016116 w 1853806"/>
              <a:gd name="connsiteY10" fmla="*/ 669306 h 742238"/>
              <a:gd name="connsiteX11" fmla="*/ 1267907 w 1853806"/>
              <a:gd name="connsiteY11" fmla="*/ 689184 h 742238"/>
              <a:gd name="connsiteX12" fmla="*/ 1539577 w 1853806"/>
              <a:gd name="connsiteY12" fmla="*/ 722315 h 742238"/>
              <a:gd name="connsiteX13" fmla="*/ 1773988 w 1853806"/>
              <a:gd name="connsiteY13" fmla="*/ 741326 h 742238"/>
              <a:gd name="connsiteX14" fmla="*/ 6602 w 1853806"/>
              <a:gd name="connsiteY14" fmla="*/ 742238 h 742238"/>
              <a:gd name="connsiteX15" fmla="*/ 261 w 1853806"/>
              <a:gd name="connsiteY15" fmla="*/ 616284 h 742238"/>
              <a:gd name="connsiteX16" fmla="*/ 15577 w 1853806"/>
              <a:gd name="connsiteY16" fmla="*/ 178976 h 742238"/>
              <a:gd name="connsiteX0" fmla="*/ 15577 w 1853806"/>
              <a:gd name="connsiteY0" fmla="*/ 178976 h 742238"/>
              <a:gd name="connsiteX1" fmla="*/ 53808 w 1853806"/>
              <a:gd name="connsiteY1" fmla="*/ 61666 h 742238"/>
              <a:gd name="connsiteX2" fmla="*/ 154725 w 1853806"/>
              <a:gd name="connsiteY2" fmla="*/ 71 h 742238"/>
              <a:gd name="connsiteX3" fmla="*/ 227611 w 1853806"/>
              <a:gd name="connsiteY3" fmla="*/ 53080 h 742238"/>
              <a:gd name="connsiteX4" fmla="*/ 327003 w 1853806"/>
              <a:gd name="connsiteY4" fmla="*/ 205480 h 742238"/>
              <a:gd name="connsiteX5" fmla="*/ 393264 w 1853806"/>
              <a:gd name="connsiteY5" fmla="*/ 298245 h 742238"/>
              <a:gd name="connsiteX6" fmla="*/ 472777 w 1853806"/>
              <a:gd name="connsiteY6" fmla="*/ 410889 h 742238"/>
              <a:gd name="connsiteX7" fmla="*/ 527849 w 1853806"/>
              <a:gd name="connsiteY7" fmla="*/ 471392 h 742238"/>
              <a:gd name="connsiteX8" fmla="*/ 604864 w 1853806"/>
              <a:gd name="connsiteY8" fmla="*/ 535154 h 742238"/>
              <a:gd name="connsiteX9" fmla="*/ 790829 w 1853806"/>
              <a:gd name="connsiteY9" fmla="*/ 609671 h 742238"/>
              <a:gd name="connsiteX10" fmla="*/ 1016116 w 1853806"/>
              <a:gd name="connsiteY10" fmla="*/ 669306 h 742238"/>
              <a:gd name="connsiteX11" fmla="*/ 1267907 w 1853806"/>
              <a:gd name="connsiteY11" fmla="*/ 689184 h 742238"/>
              <a:gd name="connsiteX12" fmla="*/ 1539577 w 1853806"/>
              <a:gd name="connsiteY12" fmla="*/ 722315 h 742238"/>
              <a:gd name="connsiteX13" fmla="*/ 1773988 w 1853806"/>
              <a:gd name="connsiteY13" fmla="*/ 741326 h 742238"/>
              <a:gd name="connsiteX14" fmla="*/ 6602 w 1853806"/>
              <a:gd name="connsiteY14" fmla="*/ 742238 h 742238"/>
              <a:gd name="connsiteX15" fmla="*/ 261 w 1853806"/>
              <a:gd name="connsiteY15" fmla="*/ 616284 h 742238"/>
              <a:gd name="connsiteX16" fmla="*/ 15577 w 1853806"/>
              <a:gd name="connsiteY16" fmla="*/ 178976 h 742238"/>
              <a:gd name="connsiteX0" fmla="*/ 15577 w 1853806"/>
              <a:gd name="connsiteY0" fmla="*/ 178932 h 742194"/>
              <a:gd name="connsiteX1" fmla="*/ 53808 w 1853806"/>
              <a:gd name="connsiteY1" fmla="*/ 61622 h 742194"/>
              <a:gd name="connsiteX2" fmla="*/ 154725 w 1853806"/>
              <a:gd name="connsiteY2" fmla="*/ 27 h 742194"/>
              <a:gd name="connsiteX3" fmla="*/ 215226 w 1853806"/>
              <a:gd name="connsiteY3" fmla="*/ 67485 h 742194"/>
              <a:gd name="connsiteX4" fmla="*/ 327003 w 1853806"/>
              <a:gd name="connsiteY4" fmla="*/ 205436 h 742194"/>
              <a:gd name="connsiteX5" fmla="*/ 393264 w 1853806"/>
              <a:gd name="connsiteY5" fmla="*/ 298201 h 742194"/>
              <a:gd name="connsiteX6" fmla="*/ 472777 w 1853806"/>
              <a:gd name="connsiteY6" fmla="*/ 410845 h 742194"/>
              <a:gd name="connsiteX7" fmla="*/ 527849 w 1853806"/>
              <a:gd name="connsiteY7" fmla="*/ 471348 h 742194"/>
              <a:gd name="connsiteX8" fmla="*/ 604864 w 1853806"/>
              <a:gd name="connsiteY8" fmla="*/ 535110 h 742194"/>
              <a:gd name="connsiteX9" fmla="*/ 790829 w 1853806"/>
              <a:gd name="connsiteY9" fmla="*/ 609627 h 742194"/>
              <a:gd name="connsiteX10" fmla="*/ 1016116 w 1853806"/>
              <a:gd name="connsiteY10" fmla="*/ 669262 h 742194"/>
              <a:gd name="connsiteX11" fmla="*/ 1267907 w 1853806"/>
              <a:gd name="connsiteY11" fmla="*/ 689140 h 742194"/>
              <a:gd name="connsiteX12" fmla="*/ 1539577 w 1853806"/>
              <a:gd name="connsiteY12" fmla="*/ 722271 h 742194"/>
              <a:gd name="connsiteX13" fmla="*/ 1773988 w 1853806"/>
              <a:gd name="connsiteY13" fmla="*/ 741282 h 742194"/>
              <a:gd name="connsiteX14" fmla="*/ 6602 w 1853806"/>
              <a:gd name="connsiteY14" fmla="*/ 742194 h 742194"/>
              <a:gd name="connsiteX15" fmla="*/ 261 w 1853806"/>
              <a:gd name="connsiteY15" fmla="*/ 616240 h 742194"/>
              <a:gd name="connsiteX16" fmla="*/ 15577 w 1853806"/>
              <a:gd name="connsiteY16" fmla="*/ 178932 h 742194"/>
              <a:gd name="connsiteX0" fmla="*/ 15577 w 1853806"/>
              <a:gd name="connsiteY0" fmla="*/ 160368 h 723630"/>
              <a:gd name="connsiteX1" fmla="*/ 53808 w 1853806"/>
              <a:gd name="connsiteY1" fmla="*/ 43058 h 723630"/>
              <a:gd name="connsiteX2" fmla="*/ 129956 w 1853806"/>
              <a:gd name="connsiteY2" fmla="*/ 40 h 723630"/>
              <a:gd name="connsiteX3" fmla="*/ 215226 w 1853806"/>
              <a:gd name="connsiteY3" fmla="*/ 48921 h 723630"/>
              <a:gd name="connsiteX4" fmla="*/ 327003 w 1853806"/>
              <a:gd name="connsiteY4" fmla="*/ 186872 h 723630"/>
              <a:gd name="connsiteX5" fmla="*/ 393264 w 1853806"/>
              <a:gd name="connsiteY5" fmla="*/ 279637 h 723630"/>
              <a:gd name="connsiteX6" fmla="*/ 472777 w 1853806"/>
              <a:gd name="connsiteY6" fmla="*/ 392281 h 723630"/>
              <a:gd name="connsiteX7" fmla="*/ 527849 w 1853806"/>
              <a:gd name="connsiteY7" fmla="*/ 452784 h 723630"/>
              <a:gd name="connsiteX8" fmla="*/ 604864 w 1853806"/>
              <a:gd name="connsiteY8" fmla="*/ 516546 h 723630"/>
              <a:gd name="connsiteX9" fmla="*/ 790829 w 1853806"/>
              <a:gd name="connsiteY9" fmla="*/ 591063 h 723630"/>
              <a:gd name="connsiteX10" fmla="*/ 1016116 w 1853806"/>
              <a:gd name="connsiteY10" fmla="*/ 650698 h 723630"/>
              <a:gd name="connsiteX11" fmla="*/ 1267907 w 1853806"/>
              <a:gd name="connsiteY11" fmla="*/ 670576 h 723630"/>
              <a:gd name="connsiteX12" fmla="*/ 1539577 w 1853806"/>
              <a:gd name="connsiteY12" fmla="*/ 703707 h 723630"/>
              <a:gd name="connsiteX13" fmla="*/ 1773988 w 1853806"/>
              <a:gd name="connsiteY13" fmla="*/ 722718 h 723630"/>
              <a:gd name="connsiteX14" fmla="*/ 6602 w 1853806"/>
              <a:gd name="connsiteY14" fmla="*/ 723630 h 723630"/>
              <a:gd name="connsiteX15" fmla="*/ 261 w 1853806"/>
              <a:gd name="connsiteY15" fmla="*/ 597676 h 723630"/>
              <a:gd name="connsiteX16" fmla="*/ 15577 w 1853806"/>
              <a:gd name="connsiteY16" fmla="*/ 160368 h 723630"/>
              <a:gd name="connsiteX0" fmla="*/ 15577 w 1853806"/>
              <a:gd name="connsiteY0" fmla="*/ 160372 h 723634"/>
              <a:gd name="connsiteX1" fmla="*/ 70321 w 1853806"/>
              <a:gd name="connsiteY1" fmla="*/ 55446 h 723634"/>
              <a:gd name="connsiteX2" fmla="*/ 129956 w 1853806"/>
              <a:gd name="connsiteY2" fmla="*/ 44 h 723634"/>
              <a:gd name="connsiteX3" fmla="*/ 215226 w 1853806"/>
              <a:gd name="connsiteY3" fmla="*/ 48925 h 723634"/>
              <a:gd name="connsiteX4" fmla="*/ 327003 w 1853806"/>
              <a:gd name="connsiteY4" fmla="*/ 186876 h 723634"/>
              <a:gd name="connsiteX5" fmla="*/ 393264 w 1853806"/>
              <a:gd name="connsiteY5" fmla="*/ 279641 h 723634"/>
              <a:gd name="connsiteX6" fmla="*/ 472777 w 1853806"/>
              <a:gd name="connsiteY6" fmla="*/ 392285 h 723634"/>
              <a:gd name="connsiteX7" fmla="*/ 527849 w 1853806"/>
              <a:gd name="connsiteY7" fmla="*/ 452788 h 723634"/>
              <a:gd name="connsiteX8" fmla="*/ 604864 w 1853806"/>
              <a:gd name="connsiteY8" fmla="*/ 516550 h 723634"/>
              <a:gd name="connsiteX9" fmla="*/ 790829 w 1853806"/>
              <a:gd name="connsiteY9" fmla="*/ 591067 h 723634"/>
              <a:gd name="connsiteX10" fmla="*/ 1016116 w 1853806"/>
              <a:gd name="connsiteY10" fmla="*/ 650702 h 723634"/>
              <a:gd name="connsiteX11" fmla="*/ 1267907 w 1853806"/>
              <a:gd name="connsiteY11" fmla="*/ 670580 h 723634"/>
              <a:gd name="connsiteX12" fmla="*/ 1539577 w 1853806"/>
              <a:gd name="connsiteY12" fmla="*/ 703711 h 723634"/>
              <a:gd name="connsiteX13" fmla="*/ 1773988 w 1853806"/>
              <a:gd name="connsiteY13" fmla="*/ 722722 h 723634"/>
              <a:gd name="connsiteX14" fmla="*/ 6602 w 1853806"/>
              <a:gd name="connsiteY14" fmla="*/ 723634 h 723634"/>
              <a:gd name="connsiteX15" fmla="*/ 261 w 1853806"/>
              <a:gd name="connsiteY15" fmla="*/ 597680 h 723634"/>
              <a:gd name="connsiteX16" fmla="*/ 15577 w 1853806"/>
              <a:gd name="connsiteY16" fmla="*/ 160372 h 723634"/>
              <a:gd name="connsiteX0" fmla="*/ 15577 w 1853806"/>
              <a:gd name="connsiteY0" fmla="*/ 160372 h 723634"/>
              <a:gd name="connsiteX1" fmla="*/ 70321 w 1853806"/>
              <a:gd name="connsiteY1" fmla="*/ 55446 h 723634"/>
              <a:gd name="connsiteX2" fmla="*/ 129956 w 1853806"/>
              <a:gd name="connsiteY2" fmla="*/ 44 h 723634"/>
              <a:gd name="connsiteX3" fmla="*/ 215226 w 1853806"/>
              <a:gd name="connsiteY3" fmla="*/ 48925 h 723634"/>
              <a:gd name="connsiteX4" fmla="*/ 327003 w 1853806"/>
              <a:gd name="connsiteY4" fmla="*/ 186876 h 723634"/>
              <a:gd name="connsiteX5" fmla="*/ 393264 w 1853806"/>
              <a:gd name="connsiteY5" fmla="*/ 279641 h 723634"/>
              <a:gd name="connsiteX6" fmla="*/ 472777 w 1853806"/>
              <a:gd name="connsiteY6" fmla="*/ 392285 h 723634"/>
              <a:gd name="connsiteX7" fmla="*/ 527849 w 1853806"/>
              <a:gd name="connsiteY7" fmla="*/ 452788 h 723634"/>
              <a:gd name="connsiteX8" fmla="*/ 604864 w 1853806"/>
              <a:gd name="connsiteY8" fmla="*/ 516550 h 723634"/>
              <a:gd name="connsiteX9" fmla="*/ 790829 w 1853806"/>
              <a:gd name="connsiteY9" fmla="*/ 591067 h 723634"/>
              <a:gd name="connsiteX10" fmla="*/ 1016116 w 1853806"/>
              <a:gd name="connsiteY10" fmla="*/ 650702 h 723634"/>
              <a:gd name="connsiteX11" fmla="*/ 1267907 w 1853806"/>
              <a:gd name="connsiteY11" fmla="*/ 670580 h 723634"/>
              <a:gd name="connsiteX12" fmla="*/ 1539577 w 1853806"/>
              <a:gd name="connsiteY12" fmla="*/ 703711 h 723634"/>
              <a:gd name="connsiteX13" fmla="*/ 1773988 w 1853806"/>
              <a:gd name="connsiteY13" fmla="*/ 722722 h 723634"/>
              <a:gd name="connsiteX14" fmla="*/ 6602 w 1853806"/>
              <a:gd name="connsiteY14" fmla="*/ 723634 h 723634"/>
              <a:gd name="connsiteX15" fmla="*/ 261 w 1853806"/>
              <a:gd name="connsiteY15" fmla="*/ 597680 h 723634"/>
              <a:gd name="connsiteX16" fmla="*/ 15577 w 1853806"/>
              <a:gd name="connsiteY16" fmla="*/ 160372 h 723634"/>
              <a:gd name="connsiteX0" fmla="*/ 13423 w 1853716"/>
              <a:gd name="connsiteY0" fmla="*/ 166565 h 723634"/>
              <a:gd name="connsiteX1" fmla="*/ 70231 w 1853716"/>
              <a:gd name="connsiteY1" fmla="*/ 55446 h 723634"/>
              <a:gd name="connsiteX2" fmla="*/ 129866 w 1853716"/>
              <a:gd name="connsiteY2" fmla="*/ 44 h 723634"/>
              <a:gd name="connsiteX3" fmla="*/ 215136 w 1853716"/>
              <a:gd name="connsiteY3" fmla="*/ 48925 h 723634"/>
              <a:gd name="connsiteX4" fmla="*/ 326913 w 1853716"/>
              <a:gd name="connsiteY4" fmla="*/ 186876 h 723634"/>
              <a:gd name="connsiteX5" fmla="*/ 393174 w 1853716"/>
              <a:gd name="connsiteY5" fmla="*/ 279641 h 723634"/>
              <a:gd name="connsiteX6" fmla="*/ 472687 w 1853716"/>
              <a:gd name="connsiteY6" fmla="*/ 392285 h 723634"/>
              <a:gd name="connsiteX7" fmla="*/ 527759 w 1853716"/>
              <a:gd name="connsiteY7" fmla="*/ 452788 h 723634"/>
              <a:gd name="connsiteX8" fmla="*/ 604774 w 1853716"/>
              <a:gd name="connsiteY8" fmla="*/ 516550 h 723634"/>
              <a:gd name="connsiteX9" fmla="*/ 790739 w 1853716"/>
              <a:gd name="connsiteY9" fmla="*/ 591067 h 723634"/>
              <a:gd name="connsiteX10" fmla="*/ 1016026 w 1853716"/>
              <a:gd name="connsiteY10" fmla="*/ 650702 h 723634"/>
              <a:gd name="connsiteX11" fmla="*/ 1267817 w 1853716"/>
              <a:gd name="connsiteY11" fmla="*/ 670580 h 723634"/>
              <a:gd name="connsiteX12" fmla="*/ 1539487 w 1853716"/>
              <a:gd name="connsiteY12" fmla="*/ 703711 h 723634"/>
              <a:gd name="connsiteX13" fmla="*/ 1773898 w 1853716"/>
              <a:gd name="connsiteY13" fmla="*/ 722722 h 723634"/>
              <a:gd name="connsiteX14" fmla="*/ 6512 w 1853716"/>
              <a:gd name="connsiteY14" fmla="*/ 723634 h 723634"/>
              <a:gd name="connsiteX15" fmla="*/ 171 w 1853716"/>
              <a:gd name="connsiteY15" fmla="*/ 597680 h 723634"/>
              <a:gd name="connsiteX16" fmla="*/ 13423 w 1853716"/>
              <a:gd name="connsiteY16" fmla="*/ 166565 h 723634"/>
              <a:gd name="connsiteX0" fmla="*/ 18448 w 1858741"/>
              <a:gd name="connsiteY0" fmla="*/ 166565 h 723634"/>
              <a:gd name="connsiteX1" fmla="*/ 75256 w 1858741"/>
              <a:gd name="connsiteY1" fmla="*/ 55446 h 723634"/>
              <a:gd name="connsiteX2" fmla="*/ 134891 w 1858741"/>
              <a:gd name="connsiteY2" fmla="*/ 44 h 723634"/>
              <a:gd name="connsiteX3" fmla="*/ 220161 w 1858741"/>
              <a:gd name="connsiteY3" fmla="*/ 48925 h 723634"/>
              <a:gd name="connsiteX4" fmla="*/ 331938 w 1858741"/>
              <a:gd name="connsiteY4" fmla="*/ 186876 h 723634"/>
              <a:gd name="connsiteX5" fmla="*/ 398199 w 1858741"/>
              <a:gd name="connsiteY5" fmla="*/ 279641 h 723634"/>
              <a:gd name="connsiteX6" fmla="*/ 477712 w 1858741"/>
              <a:gd name="connsiteY6" fmla="*/ 392285 h 723634"/>
              <a:gd name="connsiteX7" fmla="*/ 532784 w 1858741"/>
              <a:gd name="connsiteY7" fmla="*/ 452788 h 723634"/>
              <a:gd name="connsiteX8" fmla="*/ 609799 w 1858741"/>
              <a:gd name="connsiteY8" fmla="*/ 516550 h 723634"/>
              <a:gd name="connsiteX9" fmla="*/ 795764 w 1858741"/>
              <a:gd name="connsiteY9" fmla="*/ 591067 h 723634"/>
              <a:gd name="connsiteX10" fmla="*/ 1021051 w 1858741"/>
              <a:gd name="connsiteY10" fmla="*/ 650702 h 723634"/>
              <a:gd name="connsiteX11" fmla="*/ 1272842 w 1858741"/>
              <a:gd name="connsiteY11" fmla="*/ 670580 h 723634"/>
              <a:gd name="connsiteX12" fmla="*/ 1544512 w 1858741"/>
              <a:gd name="connsiteY12" fmla="*/ 703711 h 723634"/>
              <a:gd name="connsiteX13" fmla="*/ 1778923 w 1858741"/>
              <a:gd name="connsiteY13" fmla="*/ 722722 h 723634"/>
              <a:gd name="connsiteX14" fmla="*/ 11537 w 1858741"/>
              <a:gd name="connsiteY14" fmla="*/ 723634 h 723634"/>
              <a:gd name="connsiteX15" fmla="*/ 5196 w 1858741"/>
              <a:gd name="connsiteY15" fmla="*/ 597680 h 723634"/>
              <a:gd name="connsiteX16" fmla="*/ 18448 w 1858741"/>
              <a:gd name="connsiteY16" fmla="*/ 166565 h 723634"/>
              <a:gd name="connsiteX0" fmla="*/ 23749 w 1864042"/>
              <a:gd name="connsiteY0" fmla="*/ 166565 h 723634"/>
              <a:gd name="connsiteX1" fmla="*/ 80557 w 1864042"/>
              <a:gd name="connsiteY1" fmla="*/ 55446 h 723634"/>
              <a:gd name="connsiteX2" fmla="*/ 140192 w 1864042"/>
              <a:gd name="connsiteY2" fmla="*/ 44 h 723634"/>
              <a:gd name="connsiteX3" fmla="*/ 225462 w 1864042"/>
              <a:gd name="connsiteY3" fmla="*/ 48925 h 723634"/>
              <a:gd name="connsiteX4" fmla="*/ 337239 w 1864042"/>
              <a:gd name="connsiteY4" fmla="*/ 186876 h 723634"/>
              <a:gd name="connsiteX5" fmla="*/ 403500 w 1864042"/>
              <a:gd name="connsiteY5" fmla="*/ 279641 h 723634"/>
              <a:gd name="connsiteX6" fmla="*/ 483013 w 1864042"/>
              <a:gd name="connsiteY6" fmla="*/ 392285 h 723634"/>
              <a:gd name="connsiteX7" fmla="*/ 538085 w 1864042"/>
              <a:gd name="connsiteY7" fmla="*/ 452788 h 723634"/>
              <a:gd name="connsiteX8" fmla="*/ 615100 w 1864042"/>
              <a:gd name="connsiteY8" fmla="*/ 516550 h 723634"/>
              <a:gd name="connsiteX9" fmla="*/ 801065 w 1864042"/>
              <a:gd name="connsiteY9" fmla="*/ 591067 h 723634"/>
              <a:gd name="connsiteX10" fmla="*/ 1026352 w 1864042"/>
              <a:gd name="connsiteY10" fmla="*/ 650702 h 723634"/>
              <a:gd name="connsiteX11" fmla="*/ 1278143 w 1864042"/>
              <a:gd name="connsiteY11" fmla="*/ 670580 h 723634"/>
              <a:gd name="connsiteX12" fmla="*/ 1549813 w 1864042"/>
              <a:gd name="connsiteY12" fmla="*/ 703711 h 723634"/>
              <a:gd name="connsiteX13" fmla="*/ 1784224 w 1864042"/>
              <a:gd name="connsiteY13" fmla="*/ 722722 h 723634"/>
              <a:gd name="connsiteX14" fmla="*/ 16838 w 1864042"/>
              <a:gd name="connsiteY14" fmla="*/ 723634 h 723634"/>
              <a:gd name="connsiteX15" fmla="*/ 10497 w 1864042"/>
              <a:gd name="connsiteY15" fmla="*/ 597680 h 723634"/>
              <a:gd name="connsiteX16" fmla="*/ 326 w 1864042"/>
              <a:gd name="connsiteY16" fmla="*/ 343838 h 723634"/>
              <a:gd name="connsiteX17" fmla="*/ 23749 w 1864042"/>
              <a:gd name="connsiteY17" fmla="*/ 166565 h 723634"/>
              <a:gd name="connsiteX0" fmla="*/ 13285 w 1853578"/>
              <a:gd name="connsiteY0" fmla="*/ 166565 h 723634"/>
              <a:gd name="connsiteX1" fmla="*/ 70093 w 1853578"/>
              <a:gd name="connsiteY1" fmla="*/ 55446 h 723634"/>
              <a:gd name="connsiteX2" fmla="*/ 129728 w 1853578"/>
              <a:gd name="connsiteY2" fmla="*/ 44 h 723634"/>
              <a:gd name="connsiteX3" fmla="*/ 214998 w 1853578"/>
              <a:gd name="connsiteY3" fmla="*/ 48925 h 723634"/>
              <a:gd name="connsiteX4" fmla="*/ 326775 w 1853578"/>
              <a:gd name="connsiteY4" fmla="*/ 186876 h 723634"/>
              <a:gd name="connsiteX5" fmla="*/ 393036 w 1853578"/>
              <a:gd name="connsiteY5" fmla="*/ 279641 h 723634"/>
              <a:gd name="connsiteX6" fmla="*/ 472549 w 1853578"/>
              <a:gd name="connsiteY6" fmla="*/ 392285 h 723634"/>
              <a:gd name="connsiteX7" fmla="*/ 527621 w 1853578"/>
              <a:gd name="connsiteY7" fmla="*/ 452788 h 723634"/>
              <a:gd name="connsiteX8" fmla="*/ 604636 w 1853578"/>
              <a:gd name="connsiteY8" fmla="*/ 516550 h 723634"/>
              <a:gd name="connsiteX9" fmla="*/ 790601 w 1853578"/>
              <a:gd name="connsiteY9" fmla="*/ 591067 h 723634"/>
              <a:gd name="connsiteX10" fmla="*/ 1015888 w 1853578"/>
              <a:gd name="connsiteY10" fmla="*/ 650702 h 723634"/>
              <a:gd name="connsiteX11" fmla="*/ 1267679 w 1853578"/>
              <a:gd name="connsiteY11" fmla="*/ 670580 h 723634"/>
              <a:gd name="connsiteX12" fmla="*/ 1539349 w 1853578"/>
              <a:gd name="connsiteY12" fmla="*/ 703711 h 723634"/>
              <a:gd name="connsiteX13" fmla="*/ 1773760 w 1853578"/>
              <a:gd name="connsiteY13" fmla="*/ 722722 h 723634"/>
              <a:gd name="connsiteX14" fmla="*/ 6374 w 1853578"/>
              <a:gd name="connsiteY14" fmla="*/ 723634 h 723634"/>
              <a:gd name="connsiteX15" fmla="*/ 33 w 1853578"/>
              <a:gd name="connsiteY15" fmla="*/ 597680 h 723634"/>
              <a:gd name="connsiteX16" fmla="*/ 4311 w 1853578"/>
              <a:gd name="connsiteY16" fmla="*/ 350030 h 723634"/>
              <a:gd name="connsiteX17" fmla="*/ 13285 w 1853578"/>
              <a:gd name="connsiteY17" fmla="*/ 166565 h 723634"/>
              <a:gd name="connsiteX0" fmla="*/ 9663 w 1849956"/>
              <a:gd name="connsiteY0" fmla="*/ 166565 h 723634"/>
              <a:gd name="connsiteX1" fmla="*/ 66471 w 1849956"/>
              <a:gd name="connsiteY1" fmla="*/ 55446 h 723634"/>
              <a:gd name="connsiteX2" fmla="*/ 126106 w 1849956"/>
              <a:gd name="connsiteY2" fmla="*/ 44 h 723634"/>
              <a:gd name="connsiteX3" fmla="*/ 211376 w 1849956"/>
              <a:gd name="connsiteY3" fmla="*/ 48925 h 723634"/>
              <a:gd name="connsiteX4" fmla="*/ 323153 w 1849956"/>
              <a:gd name="connsiteY4" fmla="*/ 186876 h 723634"/>
              <a:gd name="connsiteX5" fmla="*/ 389414 w 1849956"/>
              <a:gd name="connsiteY5" fmla="*/ 279641 h 723634"/>
              <a:gd name="connsiteX6" fmla="*/ 468927 w 1849956"/>
              <a:gd name="connsiteY6" fmla="*/ 392285 h 723634"/>
              <a:gd name="connsiteX7" fmla="*/ 523999 w 1849956"/>
              <a:gd name="connsiteY7" fmla="*/ 452788 h 723634"/>
              <a:gd name="connsiteX8" fmla="*/ 601014 w 1849956"/>
              <a:gd name="connsiteY8" fmla="*/ 516550 h 723634"/>
              <a:gd name="connsiteX9" fmla="*/ 786979 w 1849956"/>
              <a:gd name="connsiteY9" fmla="*/ 591067 h 723634"/>
              <a:gd name="connsiteX10" fmla="*/ 1012266 w 1849956"/>
              <a:gd name="connsiteY10" fmla="*/ 650702 h 723634"/>
              <a:gd name="connsiteX11" fmla="*/ 1264057 w 1849956"/>
              <a:gd name="connsiteY11" fmla="*/ 670580 h 723634"/>
              <a:gd name="connsiteX12" fmla="*/ 1535727 w 1849956"/>
              <a:gd name="connsiteY12" fmla="*/ 703711 h 723634"/>
              <a:gd name="connsiteX13" fmla="*/ 1770138 w 1849956"/>
              <a:gd name="connsiteY13" fmla="*/ 722722 h 723634"/>
              <a:gd name="connsiteX14" fmla="*/ 2752 w 1849956"/>
              <a:gd name="connsiteY14" fmla="*/ 723634 h 723634"/>
              <a:gd name="connsiteX15" fmla="*/ 2603 w 1849956"/>
              <a:gd name="connsiteY15" fmla="*/ 597680 h 723634"/>
              <a:gd name="connsiteX16" fmla="*/ 689 w 1849956"/>
              <a:gd name="connsiteY16" fmla="*/ 350030 h 723634"/>
              <a:gd name="connsiteX17" fmla="*/ 9663 w 1849956"/>
              <a:gd name="connsiteY17" fmla="*/ 166565 h 723634"/>
              <a:gd name="connsiteX0" fmla="*/ 8071 w 1848364"/>
              <a:gd name="connsiteY0" fmla="*/ 166565 h 723634"/>
              <a:gd name="connsiteX1" fmla="*/ 64879 w 1848364"/>
              <a:gd name="connsiteY1" fmla="*/ 55446 h 723634"/>
              <a:gd name="connsiteX2" fmla="*/ 124514 w 1848364"/>
              <a:gd name="connsiteY2" fmla="*/ 44 h 723634"/>
              <a:gd name="connsiteX3" fmla="*/ 209784 w 1848364"/>
              <a:gd name="connsiteY3" fmla="*/ 48925 h 723634"/>
              <a:gd name="connsiteX4" fmla="*/ 321561 w 1848364"/>
              <a:gd name="connsiteY4" fmla="*/ 186876 h 723634"/>
              <a:gd name="connsiteX5" fmla="*/ 387822 w 1848364"/>
              <a:gd name="connsiteY5" fmla="*/ 279641 h 723634"/>
              <a:gd name="connsiteX6" fmla="*/ 467335 w 1848364"/>
              <a:gd name="connsiteY6" fmla="*/ 392285 h 723634"/>
              <a:gd name="connsiteX7" fmla="*/ 522407 w 1848364"/>
              <a:gd name="connsiteY7" fmla="*/ 452788 h 723634"/>
              <a:gd name="connsiteX8" fmla="*/ 599422 w 1848364"/>
              <a:gd name="connsiteY8" fmla="*/ 516550 h 723634"/>
              <a:gd name="connsiteX9" fmla="*/ 785387 w 1848364"/>
              <a:gd name="connsiteY9" fmla="*/ 591067 h 723634"/>
              <a:gd name="connsiteX10" fmla="*/ 1010674 w 1848364"/>
              <a:gd name="connsiteY10" fmla="*/ 650702 h 723634"/>
              <a:gd name="connsiteX11" fmla="*/ 1262465 w 1848364"/>
              <a:gd name="connsiteY11" fmla="*/ 670580 h 723634"/>
              <a:gd name="connsiteX12" fmla="*/ 1534135 w 1848364"/>
              <a:gd name="connsiteY12" fmla="*/ 703711 h 723634"/>
              <a:gd name="connsiteX13" fmla="*/ 1768546 w 1848364"/>
              <a:gd name="connsiteY13" fmla="*/ 722722 h 723634"/>
              <a:gd name="connsiteX14" fmla="*/ 1160 w 1848364"/>
              <a:gd name="connsiteY14" fmla="*/ 723634 h 723634"/>
              <a:gd name="connsiteX15" fmla="*/ 1011 w 1848364"/>
              <a:gd name="connsiteY15" fmla="*/ 597680 h 723634"/>
              <a:gd name="connsiteX16" fmla="*/ 1161 w 1848364"/>
              <a:gd name="connsiteY16" fmla="*/ 350030 h 723634"/>
              <a:gd name="connsiteX17" fmla="*/ 8071 w 1848364"/>
              <a:gd name="connsiteY17" fmla="*/ 166565 h 723634"/>
              <a:gd name="connsiteX0" fmla="*/ 8071 w 1848364"/>
              <a:gd name="connsiteY0" fmla="*/ 166565 h 723634"/>
              <a:gd name="connsiteX1" fmla="*/ 64879 w 1848364"/>
              <a:gd name="connsiteY1" fmla="*/ 55446 h 723634"/>
              <a:gd name="connsiteX2" fmla="*/ 124514 w 1848364"/>
              <a:gd name="connsiteY2" fmla="*/ 44 h 723634"/>
              <a:gd name="connsiteX3" fmla="*/ 209784 w 1848364"/>
              <a:gd name="connsiteY3" fmla="*/ 48925 h 723634"/>
              <a:gd name="connsiteX4" fmla="*/ 321561 w 1848364"/>
              <a:gd name="connsiteY4" fmla="*/ 186876 h 723634"/>
              <a:gd name="connsiteX5" fmla="*/ 387822 w 1848364"/>
              <a:gd name="connsiteY5" fmla="*/ 279641 h 723634"/>
              <a:gd name="connsiteX6" fmla="*/ 467335 w 1848364"/>
              <a:gd name="connsiteY6" fmla="*/ 392285 h 723634"/>
              <a:gd name="connsiteX7" fmla="*/ 522407 w 1848364"/>
              <a:gd name="connsiteY7" fmla="*/ 452788 h 723634"/>
              <a:gd name="connsiteX8" fmla="*/ 599422 w 1848364"/>
              <a:gd name="connsiteY8" fmla="*/ 516550 h 723634"/>
              <a:gd name="connsiteX9" fmla="*/ 785387 w 1848364"/>
              <a:gd name="connsiteY9" fmla="*/ 591067 h 723634"/>
              <a:gd name="connsiteX10" fmla="*/ 1010674 w 1848364"/>
              <a:gd name="connsiteY10" fmla="*/ 650702 h 723634"/>
              <a:gd name="connsiteX11" fmla="*/ 1262465 w 1848364"/>
              <a:gd name="connsiteY11" fmla="*/ 670580 h 723634"/>
              <a:gd name="connsiteX12" fmla="*/ 1534135 w 1848364"/>
              <a:gd name="connsiteY12" fmla="*/ 703711 h 723634"/>
              <a:gd name="connsiteX13" fmla="*/ 1768546 w 1848364"/>
              <a:gd name="connsiteY13" fmla="*/ 722722 h 723634"/>
              <a:gd name="connsiteX14" fmla="*/ 1160 w 1848364"/>
              <a:gd name="connsiteY14" fmla="*/ 723634 h 723634"/>
              <a:gd name="connsiteX15" fmla="*/ 1011 w 1848364"/>
              <a:gd name="connsiteY15" fmla="*/ 597680 h 723634"/>
              <a:gd name="connsiteX16" fmla="*/ 1161 w 1848364"/>
              <a:gd name="connsiteY16" fmla="*/ 350030 h 723634"/>
              <a:gd name="connsiteX17" fmla="*/ 8071 w 1848364"/>
              <a:gd name="connsiteY17" fmla="*/ 166565 h 723634"/>
              <a:gd name="connsiteX0" fmla="*/ 7685 w 1847978"/>
              <a:gd name="connsiteY0" fmla="*/ 166565 h 723634"/>
              <a:gd name="connsiteX1" fmla="*/ 64493 w 1847978"/>
              <a:gd name="connsiteY1" fmla="*/ 55446 h 723634"/>
              <a:gd name="connsiteX2" fmla="*/ 124128 w 1847978"/>
              <a:gd name="connsiteY2" fmla="*/ 44 h 723634"/>
              <a:gd name="connsiteX3" fmla="*/ 209398 w 1847978"/>
              <a:gd name="connsiteY3" fmla="*/ 48925 h 723634"/>
              <a:gd name="connsiteX4" fmla="*/ 321175 w 1847978"/>
              <a:gd name="connsiteY4" fmla="*/ 186876 h 723634"/>
              <a:gd name="connsiteX5" fmla="*/ 387436 w 1847978"/>
              <a:gd name="connsiteY5" fmla="*/ 279641 h 723634"/>
              <a:gd name="connsiteX6" fmla="*/ 466949 w 1847978"/>
              <a:gd name="connsiteY6" fmla="*/ 392285 h 723634"/>
              <a:gd name="connsiteX7" fmla="*/ 522021 w 1847978"/>
              <a:gd name="connsiteY7" fmla="*/ 452788 h 723634"/>
              <a:gd name="connsiteX8" fmla="*/ 599036 w 1847978"/>
              <a:gd name="connsiteY8" fmla="*/ 516550 h 723634"/>
              <a:gd name="connsiteX9" fmla="*/ 785001 w 1847978"/>
              <a:gd name="connsiteY9" fmla="*/ 591067 h 723634"/>
              <a:gd name="connsiteX10" fmla="*/ 1010288 w 1847978"/>
              <a:gd name="connsiteY10" fmla="*/ 650702 h 723634"/>
              <a:gd name="connsiteX11" fmla="*/ 1262079 w 1847978"/>
              <a:gd name="connsiteY11" fmla="*/ 670580 h 723634"/>
              <a:gd name="connsiteX12" fmla="*/ 1533749 w 1847978"/>
              <a:gd name="connsiteY12" fmla="*/ 703711 h 723634"/>
              <a:gd name="connsiteX13" fmla="*/ 1768160 w 1847978"/>
              <a:gd name="connsiteY13" fmla="*/ 722722 h 723634"/>
              <a:gd name="connsiteX14" fmla="*/ 774 w 1847978"/>
              <a:gd name="connsiteY14" fmla="*/ 723634 h 723634"/>
              <a:gd name="connsiteX15" fmla="*/ 2690 w 1847978"/>
              <a:gd name="connsiteY15" fmla="*/ 599744 h 723634"/>
              <a:gd name="connsiteX16" fmla="*/ 775 w 1847978"/>
              <a:gd name="connsiteY16" fmla="*/ 350030 h 723634"/>
              <a:gd name="connsiteX17" fmla="*/ 7685 w 1847978"/>
              <a:gd name="connsiteY17" fmla="*/ 166565 h 723634"/>
              <a:gd name="connsiteX0" fmla="*/ 7685 w 1847978"/>
              <a:gd name="connsiteY0" fmla="*/ 166565 h 723634"/>
              <a:gd name="connsiteX1" fmla="*/ 64493 w 1847978"/>
              <a:gd name="connsiteY1" fmla="*/ 55446 h 723634"/>
              <a:gd name="connsiteX2" fmla="*/ 124128 w 1847978"/>
              <a:gd name="connsiteY2" fmla="*/ 44 h 723634"/>
              <a:gd name="connsiteX3" fmla="*/ 209398 w 1847978"/>
              <a:gd name="connsiteY3" fmla="*/ 48925 h 723634"/>
              <a:gd name="connsiteX4" fmla="*/ 321175 w 1847978"/>
              <a:gd name="connsiteY4" fmla="*/ 186876 h 723634"/>
              <a:gd name="connsiteX5" fmla="*/ 387436 w 1847978"/>
              <a:gd name="connsiteY5" fmla="*/ 279641 h 723634"/>
              <a:gd name="connsiteX6" fmla="*/ 466949 w 1847978"/>
              <a:gd name="connsiteY6" fmla="*/ 392285 h 723634"/>
              <a:gd name="connsiteX7" fmla="*/ 522021 w 1847978"/>
              <a:gd name="connsiteY7" fmla="*/ 452788 h 723634"/>
              <a:gd name="connsiteX8" fmla="*/ 599036 w 1847978"/>
              <a:gd name="connsiteY8" fmla="*/ 516550 h 723634"/>
              <a:gd name="connsiteX9" fmla="*/ 785001 w 1847978"/>
              <a:gd name="connsiteY9" fmla="*/ 591067 h 723634"/>
              <a:gd name="connsiteX10" fmla="*/ 1010288 w 1847978"/>
              <a:gd name="connsiteY10" fmla="*/ 650702 h 723634"/>
              <a:gd name="connsiteX11" fmla="*/ 1262079 w 1847978"/>
              <a:gd name="connsiteY11" fmla="*/ 670580 h 723634"/>
              <a:gd name="connsiteX12" fmla="*/ 1533749 w 1847978"/>
              <a:gd name="connsiteY12" fmla="*/ 703711 h 723634"/>
              <a:gd name="connsiteX13" fmla="*/ 1768160 w 1847978"/>
              <a:gd name="connsiteY13" fmla="*/ 722722 h 723634"/>
              <a:gd name="connsiteX14" fmla="*/ 774 w 1847978"/>
              <a:gd name="connsiteY14" fmla="*/ 723634 h 723634"/>
              <a:gd name="connsiteX15" fmla="*/ 2690 w 1847978"/>
              <a:gd name="connsiteY15" fmla="*/ 599744 h 723634"/>
              <a:gd name="connsiteX16" fmla="*/ 775 w 1847978"/>
              <a:gd name="connsiteY16" fmla="*/ 350030 h 723634"/>
              <a:gd name="connsiteX17" fmla="*/ 7685 w 1847978"/>
              <a:gd name="connsiteY17" fmla="*/ 166565 h 723634"/>
              <a:gd name="connsiteX0" fmla="*/ 7687 w 1847980"/>
              <a:gd name="connsiteY0" fmla="*/ 166565 h 725698"/>
              <a:gd name="connsiteX1" fmla="*/ 64495 w 1847980"/>
              <a:gd name="connsiteY1" fmla="*/ 55446 h 725698"/>
              <a:gd name="connsiteX2" fmla="*/ 124130 w 1847980"/>
              <a:gd name="connsiteY2" fmla="*/ 44 h 725698"/>
              <a:gd name="connsiteX3" fmla="*/ 209400 w 1847980"/>
              <a:gd name="connsiteY3" fmla="*/ 48925 h 725698"/>
              <a:gd name="connsiteX4" fmla="*/ 321177 w 1847980"/>
              <a:gd name="connsiteY4" fmla="*/ 186876 h 725698"/>
              <a:gd name="connsiteX5" fmla="*/ 387438 w 1847980"/>
              <a:gd name="connsiteY5" fmla="*/ 279641 h 725698"/>
              <a:gd name="connsiteX6" fmla="*/ 466951 w 1847980"/>
              <a:gd name="connsiteY6" fmla="*/ 392285 h 725698"/>
              <a:gd name="connsiteX7" fmla="*/ 522023 w 1847980"/>
              <a:gd name="connsiteY7" fmla="*/ 452788 h 725698"/>
              <a:gd name="connsiteX8" fmla="*/ 599038 w 1847980"/>
              <a:gd name="connsiteY8" fmla="*/ 516550 h 725698"/>
              <a:gd name="connsiteX9" fmla="*/ 785003 w 1847980"/>
              <a:gd name="connsiteY9" fmla="*/ 591067 h 725698"/>
              <a:gd name="connsiteX10" fmla="*/ 1010290 w 1847980"/>
              <a:gd name="connsiteY10" fmla="*/ 650702 h 725698"/>
              <a:gd name="connsiteX11" fmla="*/ 1262081 w 1847980"/>
              <a:gd name="connsiteY11" fmla="*/ 670580 h 725698"/>
              <a:gd name="connsiteX12" fmla="*/ 1533751 w 1847980"/>
              <a:gd name="connsiteY12" fmla="*/ 703711 h 725698"/>
              <a:gd name="connsiteX13" fmla="*/ 1768162 w 1847980"/>
              <a:gd name="connsiteY13" fmla="*/ 722722 h 725698"/>
              <a:gd name="connsiteX14" fmla="*/ 6968 w 1847980"/>
              <a:gd name="connsiteY14" fmla="*/ 725698 h 725698"/>
              <a:gd name="connsiteX15" fmla="*/ 2692 w 1847980"/>
              <a:gd name="connsiteY15" fmla="*/ 599744 h 725698"/>
              <a:gd name="connsiteX16" fmla="*/ 777 w 1847980"/>
              <a:gd name="connsiteY16" fmla="*/ 350030 h 725698"/>
              <a:gd name="connsiteX17" fmla="*/ 7687 w 1847980"/>
              <a:gd name="connsiteY17" fmla="*/ 166565 h 725698"/>
              <a:gd name="connsiteX0" fmla="*/ 7687 w 1847980"/>
              <a:gd name="connsiteY0" fmla="*/ 166565 h 725698"/>
              <a:gd name="connsiteX1" fmla="*/ 64495 w 1847980"/>
              <a:gd name="connsiteY1" fmla="*/ 55446 h 725698"/>
              <a:gd name="connsiteX2" fmla="*/ 124130 w 1847980"/>
              <a:gd name="connsiteY2" fmla="*/ 44 h 725698"/>
              <a:gd name="connsiteX3" fmla="*/ 209400 w 1847980"/>
              <a:gd name="connsiteY3" fmla="*/ 48925 h 725698"/>
              <a:gd name="connsiteX4" fmla="*/ 321177 w 1847980"/>
              <a:gd name="connsiteY4" fmla="*/ 186876 h 725698"/>
              <a:gd name="connsiteX5" fmla="*/ 387438 w 1847980"/>
              <a:gd name="connsiteY5" fmla="*/ 279641 h 725698"/>
              <a:gd name="connsiteX6" fmla="*/ 466951 w 1847980"/>
              <a:gd name="connsiteY6" fmla="*/ 392285 h 725698"/>
              <a:gd name="connsiteX7" fmla="*/ 522023 w 1847980"/>
              <a:gd name="connsiteY7" fmla="*/ 452788 h 725698"/>
              <a:gd name="connsiteX8" fmla="*/ 599038 w 1847980"/>
              <a:gd name="connsiteY8" fmla="*/ 516550 h 725698"/>
              <a:gd name="connsiteX9" fmla="*/ 785003 w 1847980"/>
              <a:gd name="connsiteY9" fmla="*/ 591067 h 725698"/>
              <a:gd name="connsiteX10" fmla="*/ 1008226 w 1847980"/>
              <a:gd name="connsiteY10" fmla="*/ 640381 h 725698"/>
              <a:gd name="connsiteX11" fmla="*/ 1262081 w 1847980"/>
              <a:gd name="connsiteY11" fmla="*/ 670580 h 725698"/>
              <a:gd name="connsiteX12" fmla="*/ 1533751 w 1847980"/>
              <a:gd name="connsiteY12" fmla="*/ 703711 h 725698"/>
              <a:gd name="connsiteX13" fmla="*/ 1768162 w 1847980"/>
              <a:gd name="connsiteY13" fmla="*/ 722722 h 725698"/>
              <a:gd name="connsiteX14" fmla="*/ 6968 w 1847980"/>
              <a:gd name="connsiteY14" fmla="*/ 725698 h 725698"/>
              <a:gd name="connsiteX15" fmla="*/ 2692 w 1847980"/>
              <a:gd name="connsiteY15" fmla="*/ 599744 h 725698"/>
              <a:gd name="connsiteX16" fmla="*/ 777 w 1847980"/>
              <a:gd name="connsiteY16" fmla="*/ 350030 h 725698"/>
              <a:gd name="connsiteX17" fmla="*/ 7687 w 1847980"/>
              <a:gd name="connsiteY17" fmla="*/ 166565 h 725698"/>
              <a:gd name="connsiteX0" fmla="*/ 7687 w 1845265"/>
              <a:gd name="connsiteY0" fmla="*/ 166565 h 725698"/>
              <a:gd name="connsiteX1" fmla="*/ 64495 w 1845265"/>
              <a:gd name="connsiteY1" fmla="*/ 55446 h 725698"/>
              <a:gd name="connsiteX2" fmla="*/ 124130 w 1845265"/>
              <a:gd name="connsiteY2" fmla="*/ 44 h 725698"/>
              <a:gd name="connsiteX3" fmla="*/ 209400 w 1845265"/>
              <a:gd name="connsiteY3" fmla="*/ 48925 h 725698"/>
              <a:gd name="connsiteX4" fmla="*/ 321177 w 1845265"/>
              <a:gd name="connsiteY4" fmla="*/ 186876 h 725698"/>
              <a:gd name="connsiteX5" fmla="*/ 387438 w 1845265"/>
              <a:gd name="connsiteY5" fmla="*/ 279641 h 725698"/>
              <a:gd name="connsiteX6" fmla="*/ 466951 w 1845265"/>
              <a:gd name="connsiteY6" fmla="*/ 392285 h 725698"/>
              <a:gd name="connsiteX7" fmla="*/ 522023 w 1845265"/>
              <a:gd name="connsiteY7" fmla="*/ 452788 h 725698"/>
              <a:gd name="connsiteX8" fmla="*/ 599038 w 1845265"/>
              <a:gd name="connsiteY8" fmla="*/ 516550 h 725698"/>
              <a:gd name="connsiteX9" fmla="*/ 785003 w 1845265"/>
              <a:gd name="connsiteY9" fmla="*/ 591067 h 725698"/>
              <a:gd name="connsiteX10" fmla="*/ 1008226 w 1845265"/>
              <a:gd name="connsiteY10" fmla="*/ 640381 h 725698"/>
              <a:gd name="connsiteX11" fmla="*/ 1262081 w 1845265"/>
              <a:gd name="connsiteY11" fmla="*/ 670580 h 725698"/>
              <a:gd name="connsiteX12" fmla="*/ 1513110 w 1845265"/>
              <a:gd name="connsiteY12" fmla="*/ 711967 h 725698"/>
              <a:gd name="connsiteX13" fmla="*/ 1768162 w 1845265"/>
              <a:gd name="connsiteY13" fmla="*/ 722722 h 725698"/>
              <a:gd name="connsiteX14" fmla="*/ 6968 w 1845265"/>
              <a:gd name="connsiteY14" fmla="*/ 725698 h 725698"/>
              <a:gd name="connsiteX15" fmla="*/ 2692 w 1845265"/>
              <a:gd name="connsiteY15" fmla="*/ 599744 h 725698"/>
              <a:gd name="connsiteX16" fmla="*/ 777 w 1845265"/>
              <a:gd name="connsiteY16" fmla="*/ 350030 h 725698"/>
              <a:gd name="connsiteX17" fmla="*/ 7687 w 1845265"/>
              <a:gd name="connsiteY17" fmla="*/ 166565 h 725698"/>
              <a:gd name="connsiteX0" fmla="*/ 7687 w 1845305"/>
              <a:gd name="connsiteY0" fmla="*/ 166565 h 725698"/>
              <a:gd name="connsiteX1" fmla="*/ 64495 w 1845305"/>
              <a:gd name="connsiteY1" fmla="*/ 55446 h 725698"/>
              <a:gd name="connsiteX2" fmla="*/ 124130 w 1845305"/>
              <a:gd name="connsiteY2" fmla="*/ 44 h 725698"/>
              <a:gd name="connsiteX3" fmla="*/ 209400 w 1845305"/>
              <a:gd name="connsiteY3" fmla="*/ 48925 h 725698"/>
              <a:gd name="connsiteX4" fmla="*/ 321177 w 1845305"/>
              <a:gd name="connsiteY4" fmla="*/ 186876 h 725698"/>
              <a:gd name="connsiteX5" fmla="*/ 387438 w 1845305"/>
              <a:gd name="connsiteY5" fmla="*/ 279641 h 725698"/>
              <a:gd name="connsiteX6" fmla="*/ 466951 w 1845305"/>
              <a:gd name="connsiteY6" fmla="*/ 392285 h 725698"/>
              <a:gd name="connsiteX7" fmla="*/ 522023 w 1845305"/>
              <a:gd name="connsiteY7" fmla="*/ 452788 h 725698"/>
              <a:gd name="connsiteX8" fmla="*/ 599038 w 1845305"/>
              <a:gd name="connsiteY8" fmla="*/ 516550 h 725698"/>
              <a:gd name="connsiteX9" fmla="*/ 785003 w 1845305"/>
              <a:gd name="connsiteY9" fmla="*/ 591067 h 725698"/>
              <a:gd name="connsiteX10" fmla="*/ 1008226 w 1845305"/>
              <a:gd name="connsiteY10" fmla="*/ 640381 h 725698"/>
              <a:gd name="connsiteX11" fmla="*/ 1260017 w 1845305"/>
              <a:gd name="connsiteY11" fmla="*/ 678837 h 725698"/>
              <a:gd name="connsiteX12" fmla="*/ 1513110 w 1845305"/>
              <a:gd name="connsiteY12" fmla="*/ 711967 h 725698"/>
              <a:gd name="connsiteX13" fmla="*/ 1768162 w 1845305"/>
              <a:gd name="connsiteY13" fmla="*/ 722722 h 725698"/>
              <a:gd name="connsiteX14" fmla="*/ 6968 w 1845305"/>
              <a:gd name="connsiteY14" fmla="*/ 725698 h 725698"/>
              <a:gd name="connsiteX15" fmla="*/ 2692 w 1845305"/>
              <a:gd name="connsiteY15" fmla="*/ 599744 h 725698"/>
              <a:gd name="connsiteX16" fmla="*/ 777 w 1845305"/>
              <a:gd name="connsiteY16" fmla="*/ 350030 h 725698"/>
              <a:gd name="connsiteX17" fmla="*/ 7687 w 1845305"/>
              <a:gd name="connsiteY17" fmla="*/ 166565 h 725698"/>
              <a:gd name="connsiteX0" fmla="*/ 130333 w 1967951"/>
              <a:gd name="connsiteY0" fmla="*/ 166565 h 738416"/>
              <a:gd name="connsiteX1" fmla="*/ 187141 w 1967951"/>
              <a:gd name="connsiteY1" fmla="*/ 55446 h 738416"/>
              <a:gd name="connsiteX2" fmla="*/ 246776 w 1967951"/>
              <a:gd name="connsiteY2" fmla="*/ 44 h 738416"/>
              <a:gd name="connsiteX3" fmla="*/ 332046 w 1967951"/>
              <a:gd name="connsiteY3" fmla="*/ 48925 h 738416"/>
              <a:gd name="connsiteX4" fmla="*/ 443823 w 1967951"/>
              <a:gd name="connsiteY4" fmla="*/ 186876 h 738416"/>
              <a:gd name="connsiteX5" fmla="*/ 510084 w 1967951"/>
              <a:gd name="connsiteY5" fmla="*/ 279641 h 738416"/>
              <a:gd name="connsiteX6" fmla="*/ 589597 w 1967951"/>
              <a:gd name="connsiteY6" fmla="*/ 392285 h 738416"/>
              <a:gd name="connsiteX7" fmla="*/ 644669 w 1967951"/>
              <a:gd name="connsiteY7" fmla="*/ 452788 h 738416"/>
              <a:gd name="connsiteX8" fmla="*/ 721684 w 1967951"/>
              <a:gd name="connsiteY8" fmla="*/ 516550 h 738416"/>
              <a:gd name="connsiteX9" fmla="*/ 907649 w 1967951"/>
              <a:gd name="connsiteY9" fmla="*/ 591067 h 738416"/>
              <a:gd name="connsiteX10" fmla="*/ 1130872 w 1967951"/>
              <a:gd name="connsiteY10" fmla="*/ 640381 h 738416"/>
              <a:gd name="connsiteX11" fmla="*/ 1382663 w 1967951"/>
              <a:gd name="connsiteY11" fmla="*/ 678837 h 738416"/>
              <a:gd name="connsiteX12" fmla="*/ 1635756 w 1967951"/>
              <a:gd name="connsiteY12" fmla="*/ 711967 h 738416"/>
              <a:gd name="connsiteX13" fmla="*/ 1890808 w 1967951"/>
              <a:gd name="connsiteY13" fmla="*/ 722722 h 738416"/>
              <a:gd name="connsiteX14" fmla="*/ 129614 w 1967951"/>
              <a:gd name="connsiteY14" fmla="*/ 725698 h 738416"/>
              <a:gd name="connsiteX15" fmla="*/ 131681 w 1967951"/>
              <a:gd name="connsiteY15" fmla="*/ 729826 h 738416"/>
              <a:gd name="connsiteX16" fmla="*/ 125338 w 1967951"/>
              <a:gd name="connsiteY16" fmla="*/ 599744 h 738416"/>
              <a:gd name="connsiteX17" fmla="*/ 123423 w 1967951"/>
              <a:gd name="connsiteY17" fmla="*/ 350030 h 738416"/>
              <a:gd name="connsiteX18" fmla="*/ 130333 w 1967951"/>
              <a:gd name="connsiteY18" fmla="*/ 166565 h 738416"/>
              <a:gd name="connsiteX0" fmla="*/ 106125 w 1943743"/>
              <a:gd name="connsiteY0" fmla="*/ 166565 h 725710"/>
              <a:gd name="connsiteX1" fmla="*/ 162933 w 1943743"/>
              <a:gd name="connsiteY1" fmla="*/ 55446 h 725710"/>
              <a:gd name="connsiteX2" fmla="*/ 222568 w 1943743"/>
              <a:gd name="connsiteY2" fmla="*/ 44 h 725710"/>
              <a:gd name="connsiteX3" fmla="*/ 307838 w 1943743"/>
              <a:gd name="connsiteY3" fmla="*/ 48925 h 725710"/>
              <a:gd name="connsiteX4" fmla="*/ 419615 w 1943743"/>
              <a:gd name="connsiteY4" fmla="*/ 186876 h 725710"/>
              <a:gd name="connsiteX5" fmla="*/ 485876 w 1943743"/>
              <a:gd name="connsiteY5" fmla="*/ 279641 h 725710"/>
              <a:gd name="connsiteX6" fmla="*/ 565389 w 1943743"/>
              <a:gd name="connsiteY6" fmla="*/ 392285 h 725710"/>
              <a:gd name="connsiteX7" fmla="*/ 620461 w 1943743"/>
              <a:gd name="connsiteY7" fmla="*/ 452788 h 725710"/>
              <a:gd name="connsiteX8" fmla="*/ 697476 w 1943743"/>
              <a:gd name="connsiteY8" fmla="*/ 516550 h 725710"/>
              <a:gd name="connsiteX9" fmla="*/ 883441 w 1943743"/>
              <a:gd name="connsiteY9" fmla="*/ 591067 h 725710"/>
              <a:gd name="connsiteX10" fmla="*/ 1106664 w 1943743"/>
              <a:gd name="connsiteY10" fmla="*/ 640381 h 725710"/>
              <a:gd name="connsiteX11" fmla="*/ 1358455 w 1943743"/>
              <a:gd name="connsiteY11" fmla="*/ 678837 h 725710"/>
              <a:gd name="connsiteX12" fmla="*/ 1611548 w 1943743"/>
              <a:gd name="connsiteY12" fmla="*/ 711967 h 725710"/>
              <a:gd name="connsiteX13" fmla="*/ 1866600 w 1943743"/>
              <a:gd name="connsiteY13" fmla="*/ 722722 h 725710"/>
              <a:gd name="connsiteX14" fmla="*/ 105406 w 1943743"/>
              <a:gd name="connsiteY14" fmla="*/ 725698 h 725710"/>
              <a:gd name="connsiteX15" fmla="*/ 223063 w 1943743"/>
              <a:gd name="connsiteY15" fmla="*/ 622493 h 725710"/>
              <a:gd name="connsiteX16" fmla="*/ 101130 w 1943743"/>
              <a:gd name="connsiteY16" fmla="*/ 599744 h 725710"/>
              <a:gd name="connsiteX17" fmla="*/ 99215 w 1943743"/>
              <a:gd name="connsiteY17" fmla="*/ 350030 h 725710"/>
              <a:gd name="connsiteX18" fmla="*/ 106125 w 1943743"/>
              <a:gd name="connsiteY18" fmla="*/ 166565 h 725710"/>
              <a:gd name="connsiteX0" fmla="*/ 15255 w 1852873"/>
              <a:gd name="connsiteY0" fmla="*/ 166565 h 727774"/>
              <a:gd name="connsiteX1" fmla="*/ 72063 w 1852873"/>
              <a:gd name="connsiteY1" fmla="*/ 55446 h 727774"/>
              <a:gd name="connsiteX2" fmla="*/ 131698 w 1852873"/>
              <a:gd name="connsiteY2" fmla="*/ 44 h 727774"/>
              <a:gd name="connsiteX3" fmla="*/ 216968 w 1852873"/>
              <a:gd name="connsiteY3" fmla="*/ 48925 h 727774"/>
              <a:gd name="connsiteX4" fmla="*/ 328745 w 1852873"/>
              <a:gd name="connsiteY4" fmla="*/ 186876 h 727774"/>
              <a:gd name="connsiteX5" fmla="*/ 395006 w 1852873"/>
              <a:gd name="connsiteY5" fmla="*/ 279641 h 727774"/>
              <a:gd name="connsiteX6" fmla="*/ 474519 w 1852873"/>
              <a:gd name="connsiteY6" fmla="*/ 392285 h 727774"/>
              <a:gd name="connsiteX7" fmla="*/ 529591 w 1852873"/>
              <a:gd name="connsiteY7" fmla="*/ 452788 h 727774"/>
              <a:gd name="connsiteX8" fmla="*/ 606606 w 1852873"/>
              <a:gd name="connsiteY8" fmla="*/ 516550 h 727774"/>
              <a:gd name="connsiteX9" fmla="*/ 792571 w 1852873"/>
              <a:gd name="connsiteY9" fmla="*/ 591067 h 727774"/>
              <a:gd name="connsiteX10" fmla="*/ 1015794 w 1852873"/>
              <a:gd name="connsiteY10" fmla="*/ 640381 h 727774"/>
              <a:gd name="connsiteX11" fmla="*/ 1267585 w 1852873"/>
              <a:gd name="connsiteY11" fmla="*/ 678837 h 727774"/>
              <a:gd name="connsiteX12" fmla="*/ 1520678 w 1852873"/>
              <a:gd name="connsiteY12" fmla="*/ 711967 h 727774"/>
              <a:gd name="connsiteX13" fmla="*/ 1775730 w 1852873"/>
              <a:gd name="connsiteY13" fmla="*/ 722722 h 727774"/>
              <a:gd name="connsiteX14" fmla="*/ 629640 w 1852873"/>
              <a:gd name="connsiteY14" fmla="*/ 727762 h 727774"/>
              <a:gd name="connsiteX15" fmla="*/ 132193 w 1852873"/>
              <a:gd name="connsiteY15" fmla="*/ 622493 h 727774"/>
              <a:gd name="connsiteX16" fmla="*/ 10260 w 1852873"/>
              <a:gd name="connsiteY16" fmla="*/ 599744 h 727774"/>
              <a:gd name="connsiteX17" fmla="*/ 8345 w 1852873"/>
              <a:gd name="connsiteY17" fmla="*/ 350030 h 727774"/>
              <a:gd name="connsiteX18" fmla="*/ 15255 w 1852873"/>
              <a:gd name="connsiteY18" fmla="*/ 166565 h 727774"/>
              <a:gd name="connsiteX0" fmla="*/ 15255 w 1852873"/>
              <a:gd name="connsiteY0" fmla="*/ 166565 h 727762"/>
              <a:gd name="connsiteX1" fmla="*/ 72063 w 1852873"/>
              <a:gd name="connsiteY1" fmla="*/ 55446 h 727762"/>
              <a:gd name="connsiteX2" fmla="*/ 131698 w 1852873"/>
              <a:gd name="connsiteY2" fmla="*/ 44 h 727762"/>
              <a:gd name="connsiteX3" fmla="*/ 216968 w 1852873"/>
              <a:gd name="connsiteY3" fmla="*/ 48925 h 727762"/>
              <a:gd name="connsiteX4" fmla="*/ 328745 w 1852873"/>
              <a:gd name="connsiteY4" fmla="*/ 186876 h 727762"/>
              <a:gd name="connsiteX5" fmla="*/ 395006 w 1852873"/>
              <a:gd name="connsiteY5" fmla="*/ 279641 h 727762"/>
              <a:gd name="connsiteX6" fmla="*/ 474519 w 1852873"/>
              <a:gd name="connsiteY6" fmla="*/ 392285 h 727762"/>
              <a:gd name="connsiteX7" fmla="*/ 529591 w 1852873"/>
              <a:gd name="connsiteY7" fmla="*/ 452788 h 727762"/>
              <a:gd name="connsiteX8" fmla="*/ 606606 w 1852873"/>
              <a:gd name="connsiteY8" fmla="*/ 516550 h 727762"/>
              <a:gd name="connsiteX9" fmla="*/ 792571 w 1852873"/>
              <a:gd name="connsiteY9" fmla="*/ 591067 h 727762"/>
              <a:gd name="connsiteX10" fmla="*/ 1015794 w 1852873"/>
              <a:gd name="connsiteY10" fmla="*/ 640381 h 727762"/>
              <a:gd name="connsiteX11" fmla="*/ 1267585 w 1852873"/>
              <a:gd name="connsiteY11" fmla="*/ 678837 h 727762"/>
              <a:gd name="connsiteX12" fmla="*/ 1520678 w 1852873"/>
              <a:gd name="connsiteY12" fmla="*/ 711967 h 727762"/>
              <a:gd name="connsiteX13" fmla="*/ 1775730 w 1852873"/>
              <a:gd name="connsiteY13" fmla="*/ 722722 h 727762"/>
              <a:gd name="connsiteX14" fmla="*/ 629640 w 1852873"/>
              <a:gd name="connsiteY14" fmla="*/ 727762 h 727762"/>
              <a:gd name="connsiteX15" fmla="*/ 132193 w 1852873"/>
              <a:gd name="connsiteY15" fmla="*/ 622493 h 727762"/>
              <a:gd name="connsiteX16" fmla="*/ 10260 w 1852873"/>
              <a:gd name="connsiteY16" fmla="*/ 599744 h 727762"/>
              <a:gd name="connsiteX17" fmla="*/ 8345 w 1852873"/>
              <a:gd name="connsiteY17" fmla="*/ 350030 h 727762"/>
              <a:gd name="connsiteX18" fmla="*/ 15255 w 1852873"/>
              <a:gd name="connsiteY18" fmla="*/ 166565 h 727762"/>
              <a:gd name="connsiteX0" fmla="*/ 15255 w 1852873"/>
              <a:gd name="connsiteY0" fmla="*/ 166565 h 723634"/>
              <a:gd name="connsiteX1" fmla="*/ 72063 w 1852873"/>
              <a:gd name="connsiteY1" fmla="*/ 55446 h 723634"/>
              <a:gd name="connsiteX2" fmla="*/ 131698 w 1852873"/>
              <a:gd name="connsiteY2" fmla="*/ 44 h 723634"/>
              <a:gd name="connsiteX3" fmla="*/ 216968 w 1852873"/>
              <a:gd name="connsiteY3" fmla="*/ 48925 h 723634"/>
              <a:gd name="connsiteX4" fmla="*/ 328745 w 1852873"/>
              <a:gd name="connsiteY4" fmla="*/ 186876 h 723634"/>
              <a:gd name="connsiteX5" fmla="*/ 395006 w 1852873"/>
              <a:gd name="connsiteY5" fmla="*/ 279641 h 723634"/>
              <a:gd name="connsiteX6" fmla="*/ 474519 w 1852873"/>
              <a:gd name="connsiteY6" fmla="*/ 392285 h 723634"/>
              <a:gd name="connsiteX7" fmla="*/ 529591 w 1852873"/>
              <a:gd name="connsiteY7" fmla="*/ 452788 h 723634"/>
              <a:gd name="connsiteX8" fmla="*/ 606606 w 1852873"/>
              <a:gd name="connsiteY8" fmla="*/ 516550 h 723634"/>
              <a:gd name="connsiteX9" fmla="*/ 792571 w 1852873"/>
              <a:gd name="connsiteY9" fmla="*/ 591067 h 723634"/>
              <a:gd name="connsiteX10" fmla="*/ 1015794 w 1852873"/>
              <a:gd name="connsiteY10" fmla="*/ 640381 h 723634"/>
              <a:gd name="connsiteX11" fmla="*/ 1267585 w 1852873"/>
              <a:gd name="connsiteY11" fmla="*/ 678837 h 723634"/>
              <a:gd name="connsiteX12" fmla="*/ 1520678 w 1852873"/>
              <a:gd name="connsiteY12" fmla="*/ 711967 h 723634"/>
              <a:gd name="connsiteX13" fmla="*/ 1775730 w 1852873"/>
              <a:gd name="connsiteY13" fmla="*/ 722722 h 723634"/>
              <a:gd name="connsiteX14" fmla="*/ 635832 w 1852873"/>
              <a:gd name="connsiteY14" fmla="*/ 723634 h 723634"/>
              <a:gd name="connsiteX15" fmla="*/ 132193 w 1852873"/>
              <a:gd name="connsiteY15" fmla="*/ 622493 h 723634"/>
              <a:gd name="connsiteX16" fmla="*/ 10260 w 1852873"/>
              <a:gd name="connsiteY16" fmla="*/ 599744 h 723634"/>
              <a:gd name="connsiteX17" fmla="*/ 8345 w 1852873"/>
              <a:gd name="connsiteY17" fmla="*/ 350030 h 723634"/>
              <a:gd name="connsiteX18" fmla="*/ 15255 w 1852873"/>
              <a:gd name="connsiteY18" fmla="*/ 166565 h 723634"/>
              <a:gd name="connsiteX0" fmla="*/ 29870 w 1867488"/>
              <a:gd name="connsiteY0" fmla="*/ 166565 h 723634"/>
              <a:gd name="connsiteX1" fmla="*/ 86678 w 1867488"/>
              <a:gd name="connsiteY1" fmla="*/ 55446 h 723634"/>
              <a:gd name="connsiteX2" fmla="*/ 146313 w 1867488"/>
              <a:gd name="connsiteY2" fmla="*/ 44 h 723634"/>
              <a:gd name="connsiteX3" fmla="*/ 231583 w 1867488"/>
              <a:gd name="connsiteY3" fmla="*/ 48925 h 723634"/>
              <a:gd name="connsiteX4" fmla="*/ 343360 w 1867488"/>
              <a:gd name="connsiteY4" fmla="*/ 186876 h 723634"/>
              <a:gd name="connsiteX5" fmla="*/ 409621 w 1867488"/>
              <a:gd name="connsiteY5" fmla="*/ 279641 h 723634"/>
              <a:gd name="connsiteX6" fmla="*/ 489134 w 1867488"/>
              <a:gd name="connsiteY6" fmla="*/ 392285 h 723634"/>
              <a:gd name="connsiteX7" fmla="*/ 544206 w 1867488"/>
              <a:gd name="connsiteY7" fmla="*/ 452788 h 723634"/>
              <a:gd name="connsiteX8" fmla="*/ 621221 w 1867488"/>
              <a:gd name="connsiteY8" fmla="*/ 516550 h 723634"/>
              <a:gd name="connsiteX9" fmla="*/ 807186 w 1867488"/>
              <a:gd name="connsiteY9" fmla="*/ 591067 h 723634"/>
              <a:gd name="connsiteX10" fmla="*/ 1030409 w 1867488"/>
              <a:gd name="connsiteY10" fmla="*/ 640381 h 723634"/>
              <a:gd name="connsiteX11" fmla="*/ 1282200 w 1867488"/>
              <a:gd name="connsiteY11" fmla="*/ 678837 h 723634"/>
              <a:gd name="connsiteX12" fmla="*/ 1535293 w 1867488"/>
              <a:gd name="connsiteY12" fmla="*/ 711967 h 723634"/>
              <a:gd name="connsiteX13" fmla="*/ 1790345 w 1867488"/>
              <a:gd name="connsiteY13" fmla="*/ 722722 h 723634"/>
              <a:gd name="connsiteX14" fmla="*/ 650447 w 1867488"/>
              <a:gd name="connsiteY14" fmla="*/ 723634 h 723634"/>
              <a:gd name="connsiteX15" fmla="*/ 344963 w 1867488"/>
              <a:gd name="connsiteY15" fmla="*/ 682352 h 723634"/>
              <a:gd name="connsiteX16" fmla="*/ 24875 w 1867488"/>
              <a:gd name="connsiteY16" fmla="*/ 599744 h 723634"/>
              <a:gd name="connsiteX17" fmla="*/ 22960 w 1867488"/>
              <a:gd name="connsiteY17" fmla="*/ 350030 h 723634"/>
              <a:gd name="connsiteX18" fmla="*/ 29870 w 1867488"/>
              <a:gd name="connsiteY18" fmla="*/ 166565 h 723634"/>
              <a:gd name="connsiteX0" fmla="*/ 29870 w 1867488"/>
              <a:gd name="connsiteY0" fmla="*/ 166565 h 723634"/>
              <a:gd name="connsiteX1" fmla="*/ 86678 w 1867488"/>
              <a:gd name="connsiteY1" fmla="*/ 55446 h 723634"/>
              <a:gd name="connsiteX2" fmla="*/ 146313 w 1867488"/>
              <a:gd name="connsiteY2" fmla="*/ 44 h 723634"/>
              <a:gd name="connsiteX3" fmla="*/ 231583 w 1867488"/>
              <a:gd name="connsiteY3" fmla="*/ 48925 h 723634"/>
              <a:gd name="connsiteX4" fmla="*/ 343360 w 1867488"/>
              <a:gd name="connsiteY4" fmla="*/ 186876 h 723634"/>
              <a:gd name="connsiteX5" fmla="*/ 409621 w 1867488"/>
              <a:gd name="connsiteY5" fmla="*/ 279641 h 723634"/>
              <a:gd name="connsiteX6" fmla="*/ 489134 w 1867488"/>
              <a:gd name="connsiteY6" fmla="*/ 392285 h 723634"/>
              <a:gd name="connsiteX7" fmla="*/ 544206 w 1867488"/>
              <a:gd name="connsiteY7" fmla="*/ 452788 h 723634"/>
              <a:gd name="connsiteX8" fmla="*/ 621221 w 1867488"/>
              <a:gd name="connsiteY8" fmla="*/ 516550 h 723634"/>
              <a:gd name="connsiteX9" fmla="*/ 807186 w 1867488"/>
              <a:gd name="connsiteY9" fmla="*/ 591067 h 723634"/>
              <a:gd name="connsiteX10" fmla="*/ 1030409 w 1867488"/>
              <a:gd name="connsiteY10" fmla="*/ 640381 h 723634"/>
              <a:gd name="connsiteX11" fmla="*/ 1282200 w 1867488"/>
              <a:gd name="connsiteY11" fmla="*/ 678837 h 723634"/>
              <a:gd name="connsiteX12" fmla="*/ 1535293 w 1867488"/>
              <a:gd name="connsiteY12" fmla="*/ 711967 h 723634"/>
              <a:gd name="connsiteX13" fmla="*/ 1790345 w 1867488"/>
              <a:gd name="connsiteY13" fmla="*/ 722722 h 723634"/>
              <a:gd name="connsiteX14" fmla="*/ 650447 w 1867488"/>
              <a:gd name="connsiteY14" fmla="*/ 723634 h 723634"/>
              <a:gd name="connsiteX15" fmla="*/ 344963 w 1867488"/>
              <a:gd name="connsiteY15" fmla="*/ 682352 h 723634"/>
              <a:gd name="connsiteX16" fmla="*/ 24875 w 1867488"/>
              <a:gd name="connsiteY16" fmla="*/ 599744 h 723634"/>
              <a:gd name="connsiteX17" fmla="*/ 22960 w 1867488"/>
              <a:gd name="connsiteY17" fmla="*/ 350030 h 723634"/>
              <a:gd name="connsiteX18" fmla="*/ 29870 w 1867488"/>
              <a:gd name="connsiteY18" fmla="*/ 166565 h 723634"/>
              <a:gd name="connsiteX0" fmla="*/ 29870 w 1867488"/>
              <a:gd name="connsiteY0" fmla="*/ 166565 h 723634"/>
              <a:gd name="connsiteX1" fmla="*/ 86678 w 1867488"/>
              <a:gd name="connsiteY1" fmla="*/ 55446 h 723634"/>
              <a:gd name="connsiteX2" fmla="*/ 146313 w 1867488"/>
              <a:gd name="connsiteY2" fmla="*/ 44 h 723634"/>
              <a:gd name="connsiteX3" fmla="*/ 231583 w 1867488"/>
              <a:gd name="connsiteY3" fmla="*/ 48925 h 723634"/>
              <a:gd name="connsiteX4" fmla="*/ 343360 w 1867488"/>
              <a:gd name="connsiteY4" fmla="*/ 186876 h 723634"/>
              <a:gd name="connsiteX5" fmla="*/ 409621 w 1867488"/>
              <a:gd name="connsiteY5" fmla="*/ 279641 h 723634"/>
              <a:gd name="connsiteX6" fmla="*/ 489134 w 1867488"/>
              <a:gd name="connsiteY6" fmla="*/ 392285 h 723634"/>
              <a:gd name="connsiteX7" fmla="*/ 544206 w 1867488"/>
              <a:gd name="connsiteY7" fmla="*/ 452788 h 723634"/>
              <a:gd name="connsiteX8" fmla="*/ 621221 w 1867488"/>
              <a:gd name="connsiteY8" fmla="*/ 516550 h 723634"/>
              <a:gd name="connsiteX9" fmla="*/ 807186 w 1867488"/>
              <a:gd name="connsiteY9" fmla="*/ 591067 h 723634"/>
              <a:gd name="connsiteX10" fmla="*/ 1030409 w 1867488"/>
              <a:gd name="connsiteY10" fmla="*/ 640381 h 723634"/>
              <a:gd name="connsiteX11" fmla="*/ 1282200 w 1867488"/>
              <a:gd name="connsiteY11" fmla="*/ 678837 h 723634"/>
              <a:gd name="connsiteX12" fmla="*/ 1535293 w 1867488"/>
              <a:gd name="connsiteY12" fmla="*/ 711967 h 723634"/>
              <a:gd name="connsiteX13" fmla="*/ 1790345 w 1867488"/>
              <a:gd name="connsiteY13" fmla="*/ 722722 h 723634"/>
              <a:gd name="connsiteX14" fmla="*/ 650447 w 1867488"/>
              <a:gd name="connsiteY14" fmla="*/ 723634 h 723634"/>
              <a:gd name="connsiteX15" fmla="*/ 344963 w 1867488"/>
              <a:gd name="connsiteY15" fmla="*/ 682352 h 723634"/>
              <a:gd name="connsiteX16" fmla="*/ 24875 w 1867488"/>
              <a:gd name="connsiteY16" fmla="*/ 599744 h 723634"/>
              <a:gd name="connsiteX17" fmla="*/ 22960 w 1867488"/>
              <a:gd name="connsiteY17" fmla="*/ 350030 h 723634"/>
              <a:gd name="connsiteX18" fmla="*/ 29870 w 1867488"/>
              <a:gd name="connsiteY18" fmla="*/ 166565 h 723634"/>
              <a:gd name="connsiteX0" fmla="*/ 8014 w 1845632"/>
              <a:gd name="connsiteY0" fmla="*/ 166565 h 723634"/>
              <a:gd name="connsiteX1" fmla="*/ 64822 w 1845632"/>
              <a:gd name="connsiteY1" fmla="*/ 55446 h 723634"/>
              <a:gd name="connsiteX2" fmla="*/ 124457 w 1845632"/>
              <a:gd name="connsiteY2" fmla="*/ 44 h 723634"/>
              <a:gd name="connsiteX3" fmla="*/ 209727 w 1845632"/>
              <a:gd name="connsiteY3" fmla="*/ 48925 h 723634"/>
              <a:gd name="connsiteX4" fmla="*/ 321504 w 1845632"/>
              <a:gd name="connsiteY4" fmla="*/ 186876 h 723634"/>
              <a:gd name="connsiteX5" fmla="*/ 387765 w 1845632"/>
              <a:gd name="connsiteY5" fmla="*/ 279641 h 723634"/>
              <a:gd name="connsiteX6" fmla="*/ 467278 w 1845632"/>
              <a:gd name="connsiteY6" fmla="*/ 392285 h 723634"/>
              <a:gd name="connsiteX7" fmla="*/ 522350 w 1845632"/>
              <a:gd name="connsiteY7" fmla="*/ 452788 h 723634"/>
              <a:gd name="connsiteX8" fmla="*/ 599365 w 1845632"/>
              <a:gd name="connsiteY8" fmla="*/ 516550 h 723634"/>
              <a:gd name="connsiteX9" fmla="*/ 785330 w 1845632"/>
              <a:gd name="connsiteY9" fmla="*/ 591067 h 723634"/>
              <a:gd name="connsiteX10" fmla="*/ 1008553 w 1845632"/>
              <a:gd name="connsiteY10" fmla="*/ 640381 h 723634"/>
              <a:gd name="connsiteX11" fmla="*/ 1260344 w 1845632"/>
              <a:gd name="connsiteY11" fmla="*/ 678837 h 723634"/>
              <a:gd name="connsiteX12" fmla="*/ 1513437 w 1845632"/>
              <a:gd name="connsiteY12" fmla="*/ 711967 h 723634"/>
              <a:gd name="connsiteX13" fmla="*/ 1768489 w 1845632"/>
              <a:gd name="connsiteY13" fmla="*/ 722722 h 723634"/>
              <a:gd name="connsiteX14" fmla="*/ 628591 w 1845632"/>
              <a:gd name="connsiteY14" fmla="*/ 723634 h 723634"/>
              <a:gd name="connsiteX15" fmla="*/ 323107 w 1845632"/>
              <a:gd name="connsiteY15" fmla="*/ 682352 h 723634"/>
              <a:gd name="connsiteX16" fmla="*/ 48429 w 1845632"/>
              <a:gd name="connsiteY16" fmla="*/ 585295 h 723634"/>
              <a:gd name="connsiteX17" fmla="*/ 1104 w 1845632"/>
              <a:gd name="connsiteY17" fmla="*/ 350030 h 723634"/>
              <a:gd name="connsiteX18" fmla="*/ 8014 w 1845632"/>
              <a:gd name="connsiteY18" fmla="*/ 166565 h 723634"/>
              <a:gd name="connsiteX0" fmla="*/ 18170 w 1855788"/>
              <a:gd name="connsiteY0" fmla="*/ 166565 h 723634"/>
              <a:gd name="connsiteX1" fmla="*/ 74978 w 1855788"/>
              <a:gd name="connsiteY1" fmla="*/ 55446 h 723634"/>
              <a:gd name="connsiteX2" fmla="*/ 134613 w 1855788"/>
              <a:gd name="connsiteY2" fmla="*/ 44 h 723634"/>
              <a:gd name="connsiteX3" fmla="*/ 219883 w 1855788"/>
              <a:gd name="connsiteY3" fmla="*/ 48925 h 723634"/>
              <a:gd name="connsiteX4" fmla="*/ 331660 w 1855788"/>
              <a:gd name="connsiteY4" fmla="*/ 186876 h 723634"/>
              <a:gd name="connsiteX5" fmla="*/ 397921 w 1855788"/>
              <a:gd name="connsiteY5" fmla="*/ 279641 h 723634"/>
              <a:gd name="connsiteX6" fmla="*/ 477434 w 1855788"/>
              <a:gd name="connsiteY6" fmla="*/ 392285 h 723634"/>
              <a:gd name="connsiteX7" fmla="*/ 532506 w 1855788"/>
              <a:gd name="connsiteY7" fmla="*/ 452788 h 723634"/>
              <a:gd name="connsiteX8" fmla="*/ 609521 w 1855788"/>
              <a:gd name="connsiteY8" fmla="*/ 516550 h 723634"/>
              <a:gd name="connsiteX9" fmla="*/ 795486 w 1855788"/>
              <a:gd name="connsiteY9" fmla="*/ 591067 h 723634"/>
              <a:gd name="connsiteX10" fmla="*/ 1018709 w 1855788"/>
              <a:gd name="connsiteY10" fmla="*/ 640381 h 723634"/>
              <a:gd name="connsiteX11" fmla="*/ 1270500 w 1855788"/>
              <a:gd name="connsiteY11" fmla="*/ 678837 h 723634"/>
              <a:gd name="connsiteX12" fmla="*/ 1523593 w 1855788"/>
              <a:gd name="connsiteY12" fmla="*/ 711967 h 723634"/>
              <a:gd name="connsiteX13" fmla="*/ 1778645 w 1855788"/>
              <a:gd name="connsiteY13" fmla="*/ 722722 h 723634"/>
              <a:gd name="connsiteX14" fmla="*/ 638747 w 1855788"/>
              <a:gd name="connsiteY14" fmla="*/ 723634 h 723634"/>
              <a:gd name="connsiteX15" fmla="*/ 333263 w 1855788"/>
              <a:gd name="connsiteY15" fmla="*/ 682352 h 723634"/>
              <a:gd name="connsiteX16" fmla="*/ 58585 w 1855788"/>
              <a:gd name="connsiteY16" fmla="*/ 585295 h 723634"/>
              <a:gd name="connsiteX17" fmla="*/ 11260 w 1855788"/>
              <a:gd name="connsiteY17" fmla="*/ 350030 h 723634"/>
              <a:gd name="connsiteX18" fmla="*/ 18170 w 1855788"/>
              <a:gd name="connsiteY18" fmla="*/ 166565 h 723634"/>
              <a:gd name="connsiteX0" fmla="*/ 8014 w 1845632"/>
              <a:gd name="connsiteY0" fmla="*/ 166565 h 723634"/>
              <a:gd name="connsiteX1" fmla="*/ 64822 w 1845632"/>
              <a:gd name="connsiteY1" fmla="*/ 55446 h 723634"/>
              <a:gd name="connsiteX2" fmla="*/ 124457 w 1845632"/>
              <a:gd name="connsiteY2" fmla="*/ 44 h 723634"/>
              <a:gd name="connsiteX3" fmla="*/ 209727 w 1845632"/>
              <a:gd name="connsiteY3" fmla="*/ 48925 h 723634"/>
              <a:gd name="connsiteX4" fmla="*/ 321504 w 1845632"/>
              <a:gd name="connsiteY4" fmla="*/ 186876 h 723634"/>
              <a:gd name="connsiteX5" fmla="*/ 387765 w 1845632"/>
              <a:gd name="connsiteY5" fmla="*/ 279641 h 723634"/>
              <a:gd name="connsiteX6" fmla="*/ 467278 w 1845632"/>
              <a:gd name="connsiteY6" fmla="*/ 392285 h 723634"/>
              <a:gd name="connsiteX7" fmla="*/ 522350 w 1845632"/>
              <a:gd name="connsiteY7" fmla="*/ 452788 h 723634"/>
              <a:gd name="connsiteX8" fmla="*/ 599365 w 1845632"/>
              <a:gd name="connsiteY8" fmla="*/ 516550 h 723634"/>
              <a:gd name="connsiteX9" fmla="*/ 785330 w 1845632"/>
              <a:gd name="connsiteY9" fmla="*/ 591067 h 723634"/>
              <a:gd name="connsiteX10" fmla="*/ 1008553 w 1845632"/>
              <a:gd name="connsiteY10" fmla="*/ 640381 h 723634"/>
              <a:gd name="connsiteX11" fmla="*/ 1260344 w 1845632"/>
              <a:gd name="connsiteY11" fmla="*/ 678837 h 723634"/>
              <a:gd name="connsiteX12" fmla="*/ 1513437 w 1845632"/>
              <a:gd name="connsiteY12" fmla="*/ 711967 h 723634"/>
              <a:gd name="connsiteX13" fmla="*/ 1768489 w 1845632"/>
              <a:gd name="connsiteY13" fmla="*/ 722722 h 723634"/>
              <a:gd name="connsiteX14" fmla="*/ 628591 w 1845632"/>
              <a:gd name="connsiteY14" fmla="*/ 723634 h 723634"/>
              <a:gd name="connsiteX15" fmla="*/ 323107 w 1845632"/>
              <a:gd name="connsiteY15" fmla="*/ 682352 h 723634"/>
              <a:gd name="connsiteX16" fmla="*/ 48429 w 1845632"/>
              <a:gd name="connsiteY16" fmla="*/ 585295 h 723634"/>
              <a:gd name="connsiteX17" fmla="*/ 1104 w 1845632"/>
              <a:gd name="connsiteY17" fmla="*/ 350030 h 723634"/>
              <a:gd name="connsiteX18" fmla="*/ 8014 w 1845632"/>
              <a:gd name="connsiteY18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45081 w 1842284"/>
              <a:gd name="connsiteY16" fmla="*/ 585295 h 723634"/>
              <a:gd name="connsiteX17" fmla="*/ 1885 w 1842284"/>
              <a:gd name="connsiteY17" fmla="*/ 372735 h 723634"/>
              <a:gd name="connsiteX18" fmla="*/ 4666 w 1842284"/>
              <a:gd name="connsiteY18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45081 w 1842284"/>
              <a:gd name="connsiteY16" fmla="*/ 585295 h 723634"/>
              <a:gd name="connsiteX17" fmla="*/ 6014 w 1842284"/>
              <a:gd name="connsiteY17" fmla="*/ 521351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45081 w 1842284"/>
              <a:gd name="connsiteY16" fmla="*/ 585295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144158 w 1842284"/>
              <a:gd name="connsiteY16" fmla="*/ 636897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166863 w 1842284"/>
              <a:gd name="connsiteY16" fmla="*/ 647218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292926 w 1842284"/>
              <a:gd name="connsiteY15" fmla="*/ 682352 h 723634"/>
              <a:gd name="connsiteX16" fmla="*/ 166863 w 1842284"/>
              <a:gd name="connsiteY16" fmla="*/ 647218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30075"/>
              <a:gd name="connsiteX1" fmla="*/ 61474 w 1842284"/>
              <a:gd name="connsiteY1" fmla="*/ 55446 h 730075"/>
              <a:gd name="connsiteX2" fmla="*/ 121109 w 1842284"/>
              <a:gd name="connsiteY2" fmla="*/ 44 h 730075"/>
              <a:gd name="connsiteX3" fmla="*/ 206379 w 1842284"/>
              <a:gd name="connsiteY3" fmla="*/ 48925 h 730075"/>
              <a:gd name="connsiteX4" fmla="*/ 318156 w 1842284"/>
              <a:gd name="connsiteY4" fmla="*/ 186876 h 730075"/>
              <a:gd name="connsiteX5" fmla="*/ 384417 w 1842284"/>
              <a:gd name="connsiteY5" fmla="*/ 279641 h 730075"/>
              <a:gd name="connsiteX6" fmla="*/ 463930 w 1842284"/>
              <a:gd name="connsiteY6" fmla="*/ 392285 h 730075"/>
              <a:gd name="connsiteX7" fmla="*/ 519002 w 1842284"/>
              <a:gd name="connsiteY7" fmla="*/ 452788 h 730075"/>
              <a:gd name="connsiteX8" fmla="*/ 596017 w 1842284"/>
              <a:gd name="connsiteY8" fmla="*/ 516550 h 730075"/>
              <a:gd name="connsiteX9" fmla="*/ 781982 w 1842284"/>
              <a:gd name="connsiteY9" fmla="*/ 591067 h 730075"/>
              <a:gd name="connsiteX10" fmla="*/ 1005205 w 1842284"/>
              <a:gd name="connsiteY10" fmla="*/ 640381 h 730075"/>
              <a:gd name="connsiteX11" fmla="*/ 1256996 w 1842284"/>
              <a:gd name="connsiteY11" fmla="*/ 678837 h 730075"/>
              <a:gd name="connsiteX12" fmla="*/ 1510089 w 1842284"/>
              <a:gd name="connsiteY12" fmla="*/ 711967 h 730075"/>
              <a:gd name="connsiteX13" fmla="*/ 1765141 w 1842284"/>
              <a:gd name="connsiteY13" fmla="*/ 722722 h 730075"/>
              <a:gd name="connsiteX14" fmla="*/ 625243 w 1842284"/>
              <a:gd name="connsiteY14" fmla="*/ 723634 h 730075"/>
              <a:gd name="connsiteX15" fmla="*/ 268057 w 1842284"/>
              <a:gd name="connsiteY15" fmla="*/ 720611 h 730075"/>
              <a:gd name="connsiteX16" fmla="*/ 166863 w 1842284"/>
              <a:gd name="connsiteY16" fmla="*/ 647218 h 730075"/>
              <a:gd name="connsiteX17" fmla="*/ 8079 w 1842284"/>
              <a:gd name="connsiteY17" fmla="*/ 537864 h 730075"/>
              <a:gd name="connsiteX18" fmla="*/ 1885 w 1842284"/>
              <a:gd name="connsiteY18" fmla="*/ 372735 h 730075"/>
              <a:gd name="connsiteX19" fmla="*/ 4666 w 1842284"/>
              <a:gd name="connsiteY19" fmla="*/ 166565 h 730075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268057 w 1842284"/>
              <a:gd name="connsiteY15" fmla="*/ 720611 h 723634"/>
              <a:gd name="connsiteX16" fmla="*/ 166863 w 1842284"/>
              <a:gd name="connsiteY16" fmla="*/ 647218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14335 w 1851953"/>
              <a:gd name="connsiteY0" fmla="*/ 166565 h 729256"/>
              <a:gd name="connsiteX1" fmla="*/ 71143 w 1851953"/>
              <a:gd name="connsiteY1" fmla="*/ 55446 h 729256"/>
              <a:gd name="connsiteX2" fmla="*/ 130778 w 1851953"/>
              <a:gd name="connsiteY2" fmla="*/ 44 h 729256"/>
              <a:gd name="connsiteX3" fmla="*/ 216048 w 1851953"/>
              <a:gd name="connsiteY3" fmla="*/ 48925 h 729256"/>
              <a:gd name="connsiteX4" fmla="*/ 327825 w 1851953"/>
              <a:gd name="connsiteY4" fmla="*/ 186876 h 729256"/>
              <a:gd name="connsiteX5" fmla="*/ 394086 w 1851953"/>
              <a:gd name="connsiteY5" fmla="*/ 279641 h 729256"/>
              <a:gd name="connsiteX6" fmla="*/ 473599 w 1851953"/>
              <a:gd name="connsiteY6" fmla="*/ 392285 h 729256"/>
              <a:gd name="connsiteX7" fmla="*/ 528671 w 1851953"/>
              <a:gd name="connsiteY7" fmla="*/ 452788 h 729256"/>
              <a:gd name="connsiteX8" fmla="*/ 605686 w 1851953"/>
              <a:gd name="connsiteY8" fmla="*/ 516550 h 729256"/>
              <a:gd name="connsiteX9" fmla="*/ 791651 w 1851953"/>
              <a:gd name="connsiteY9" fmla="*/ 591067 h 729256"/>
              <a:gd name="connsiteX10" fmla="*/ 1014874 w 1851953"/>
              <a:gd name="connsiteY10" fmla="*/ 640381 h 729256"/>
              <a:gd name="connsiteX11" fmla="*/ 1266665 w 1851953"/>
              <a:gd name="connsiteY11" fmla="*/ 678837 h 729256"/>
              <a:gd name="connsiteX12" fmla="*/ 1519758 w 1851953"/>
              <a:gd name="connsiteY12" fmla="*/ 711967 h 729256"/>
              <a:gd name="connsiteX13" fmla="*/ 1774810 w 1851953"/>
              <a:gd name="connsiteY13" fmla="*/ 722722 h 729256"/>
              <a:gd name="connsiteX14" fmla="*/ 634912 w 1851953"/>
              <a:gd name="connsiteY14" fmla="*/ 723634 h 729256"/>
              <a:gd name="connsiteX15" fmla="*/ 277726 w 1851953"/>
              <a:gd name="connsiteY15" fmla="*/ 720611 h 729256"/>
              <a:gd name="connsiteX16" fmla="*/ 17756 w 1851953"/>
              <a:gd name="connsiteY16" fmla="*/ 717998 h 729256"/>
              <a:gd name="connsiteX17" fmla="*/ 17748 w 1851953"/>
              <a:gd name="connsiteY17" fmla="*/ 537864 h 729256"/>
              <a:gd name="connsiteX18" fmla="*/ 11554 w 1851953"/>
              <a:gd name="connsiteY18" fmla="*/ 372735 h 729256"/>
              <a:gd name="connsiteX19" fmla="*/ 14335 w 1851953"/>
              <a:gd name="connsiteY19" fmla="*/ 166565 h 729256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268057 w 1842284"/>
              <a:gd name="connsiteY15" fmla="*/ 720611 h 723634"/>
              <a:gd name="connsiteX16" fmla="*/ 8087 w 1842284"/>
              <a:gd name="connsiteY16" fmla="*/ 717998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5522"/>
              <a:gd name="connsiteX1" fmla="*/ 61474 w 1842284"/>
              <a:gd name="connsiteY1" fmla="*/ 55446 h 725522"/>
              <a:gd name="connsiteX2" fmla="*/ 121109 w 1842284"/>
              <a:gd name="connsiteY2" fmla="*/ 44 h 725522"/>
              <a:gd name="connsiteX3" fmla="*/ 206379 w 1842284"/>
              <a:gd name="connsiteY3" fmla="*/ 48925 h 725522"/>
              <a:gd name="connsiteX4" fmla="*/ 318156 w 1842284"/>
              <a:gd name="connsiteY4" fmla="*/ 186876 h 725522"/>
              <a:gd name="connsiteX5" fmla="*/ 384417 w 1842284"/>
              <a:gd name="connsiteY5" fmla="*/ 279641 h 725522"/>
              <a:gd name="connsiteX6" fmla="*/ 463930 w 1842284"/>
              <a:gd name="connsiteY6" fmla="*/ 392285 h 725522"/>
              <a:gd name="connsiteX7" fmla="*/ 519002 w 1842284"/>
              <a:gd name="connsiteY7" fmla="*/ 452788 h 725522"/>
              <a:gd name="connsiteX8" fmla="*/ 596017 w 1842284"/>
              <a:gd name="connsiteY8" fmla="*/ 516550 h 725522"/>
              <a:gd name="connsiteX9" fmla="*/ 781982 w 1842284"/>
              <a:gd name="connsiteY9" fmla="*/ 591067 h 725522"/>
              <a:gd name="connsiteX10" fmla="*/ 1005205 w 1842284"/>
              <a:gd name="connsiteY10" fmla="*/ 640381 h 725522"/>
              <a:gd name="connsiteX11" fmla="*/ 1256996 w 1842284"/>
              <a:gd name="connsiteY11" fmla="*/ 678837 h 725522"/>
              <a:gd name="connsiteX12" fmla="*/ 1510089 w 1842284"/>
              <a:gd name="connsiteY12" fmla="*/ 711967 h 725522"/>
              <a:gd name="connsiteX13" fmla="*/ 1765141 w 1842284"/>
              <a:gd name="connsiteY13" fmla="*/ 722722 h 725522"/>
              <a:gd name="connsiteX14" fmla="*/ 625243 w 1842284"/>
              <a:gd name="connsiteY14" fmla="*/ 723634 h 725522"/>
              <a:gd name="connsiteX15" fmla="*/ 268057 w 1842284"/>
              <a:gd name="connsiteY15" fmla="*/ 720611 h 725522"/>
              <a:gd name="connsiteX16" fmla="*/ 8087 w 1842284"/>
              <a:gd name="connsiteY16" fmla="*/ 717998 h 725522"/>
              <a:gd name="connsiteX17" fmla="*/ 8079 w 1842284"/>
              <a:gd name="connsiteY17" fmla="*/ 537864 h 725522"/>
              <a:gd name="connsiteX18" fmla="*/ 1885 w 1842284"/>
              <a:gd name="connsiteY18" fmla="*/ 372735 h 725522"/>
              <a:gd name="connsiteX19" fmla="*/ 4666 w 1842284"/>
              <a:gd name="connsiteY19" fmla="*/ 166565 h 725522"/>
              <a:gd name="connsiteX0" fmla="*/ 13235 w 1850853"/>
              <a:gd name="connsiteY0" fmla="*/ 166565 h 731332"/>
              <a:gd name="connsiteX1" fmla="*/ 70043 w 1850853"/>
              <a:gd name="connsiteY1" fmla="*/ 55446 h 731332"/>
              <a:gd name="connsiteX2" fmla="*/ 129678 w 1850853"/>
              <a:gd name="connsiteY2" fmla="*/ 44 h 731332"/>
              <a:gd name="connsiteX3" fmla="*/ 214948 w 1850853"/>
              <a:gd name="connsiteY3" fmla="*/ 48925 h 731332"/>
              <a:gd name="connsiteX4" fmla="*/ 326725 w 1850853"/>
              <a:gd name="connsiteY4" fmla="*/ 186876 h 731332"/>
              <a:gd name="connsiteX5" fmla="*/ 392986 w 1850853"/>
              <a:gd name="connsiteY5" fmla="*/ 279641 h 731332"/>
              <a:gd name="connsiteX6" fmla="*/ 472499 w 1850853"/>
              <a:gd name="connsiteY6" fmla="*/ 392285 h 731332"/>
              <a:gd name="connsiteX7" fmla="*/ 527571 w 1850853"/>
              <a:gd name="connsiteY7" fmla="*/ 452788 h 731332"/>
              <a:gd name="connsiteX8" fmla="*/ 604586 w 1850853"/>
              <a:gd name="connsiteY8" fmla="*/ 516550 h 731332"/>
              <a:gd name="connsiteX9" fmla="*/ 790551 w 1850853"/>
              <a:gd name="connsiteY9" fmla="*/ 591067 h 731332"/>
              <a:gd name="connsiteX10" fmla="*/ 1013774 w 1850853"/>
              <a:gd name="connsiteY10" fmla="*/ 640381 h 731332"/>
              <a:gd name="connsiteX11" fmla="*/ 1265565 w 1850853"/>
              <a:gd name="connsiteY11" fmla="*/ 678837 h 731332"/>
              <a:gd name="connsiteX12" fmla="*/ 1518658 w 1850853"/>
              <a:gd name="connsiteY12" fmla="*/ 711967 h 731332"/>
              <a:gd name="connsiteX13" fmla="*/ 1773710 w 1850853"/>
              <a:gd name="connsiteY13" fmla="*/ 722722 h 731332"/>
              <a:gd name="connsiteX14" fmla="*/ 633812 w 1850853"/>
              <a:gd name="connsiteY14" fmla="*/ 723634 h 731332"/>
              <a:gd name="connsiteX15" fmla="*/ 276626 w 1850853"/>
              <a:gd name="connsiteY15" fmla="*/ 720611 h 731332"/>
              <a:gd name="connsiteX16" fmla="*/ 16656 w 1850853"/>
              <a:gd name="connsiteY16" fmla="*/ 717998 h 731332"/>
              <a:gd name="connsiteX17" fmla="*/ 20474 w 1850853"/>
              <a:gd name="connsiteY17" fmla="*/ 539777 h 731332"/>
              <a:gd name="connsiteX18" fmla="*/ 10454 w 1850853"/>
              <a:gd name="connsiteY18" fmla="*/ 372735 h 731332"/>
              <a:gd name="connsiteX19" fmla="*/ 13235 w 1850853"/>
              <a:gd name="connsiteY19" fmla="*/ 166565 h 731332"/>
              <a:gd name="connsiteX0" fmla="*/ 15941 w 1853559"/>
              <a:gd name="connsiteY0" fmla="*/ 166565 h 731332"/>
              <a:gd name="connsiteX1" fmla="*/ 72749 w 1853559"/>
              <a:gd name="connsiteY1" fmla="*/ 55446 h 731332"/>
              <a:gd name="connsiteX2" fmla="*/ 132384 w 1853559"/>
              <a:gd name="connsiteY2" fmla="*/ 44 h 731332"/>
              <a:gd name="connsiteX3" fmla="*/ 217654 w 1853559"/>
              <a:gd name="connsiteY3" fmla="*/ 48925 h 731332"/>
              <a:gd name="connsiteX4" fmla="*/ 329431 w 1853559"/>
              <a:gd name="connsiteY4" fmla="*/ 186876 h 731332"/>
              <a:gd name="connsiteX5" fmla="*/ 395692 w 1853559"/>
              <a:gd name="connsiteY5" fmla="*/ 279641 h 731332"/>
              <a:gd name="connsiteX6" fmla="*/ 475205 w 1853559"/>
              <a:gd name="connsiteY6" fmla="*/ 392285 h 731332"/>
              <a:gd name="connsiteX7" fmla="*/ 530277 w 1853559"/>
              <a:gd name="connsiteY7" fmla="*/ 452788 h 731332"/>
              <a:gd name="connsiteX8" fmla="*/ 607292 w 1853559"/>
              <a:gd name="connsiteY8" fmla="*/ 516550 h 731332"/>
              <a:gd name="connsiteX9" fmla="*/ 793257 w 1853559"/>
              <a:gd name="connsiteY9" fmla="*/ 591067 h 731332"/>
              <a:gd name="connsiteX10" fmla="*/ 1016480 w 1853559"/>
              <a:gd name="connsiteY10" fmla="*/ 640381 h 731332"/>
              <a:gd name="connsiteX11" fmla="*/ 1268271 w 1853559"/>
              <a:gd name="connsiteY11" fmla="*/ 678837 h 731332"/>
              <a:gd name="connsiteX12" fmla="*/ 1521364 w 1853559"/>
              <a:gd name="connsiteY12" fmla="*/ 711967 h 731332"/>
              <a:gd name="connsiteX13" fmla="*/ 1776416 w 1853559"/>
              <a:gd name="connsiteY13" fmla="*/ 722722 h 731332"/>
              <a:gd name="connsiteX14" fmla="*/ 636518 w 1853559"/>
              <a:gd name="connsiteY14" fmla="*/ 723634 h 731332"/>
              <a:gd name="connsiteX15" fmla="*/ 279332 w 1853559"/>
              <a:gd name="connsiteY15" fmla="*/ 720611 h 731332"/>
              <a:gd name="connsiteX16" fmla="*/ 19362 w 1853559"/>
              <a:gd name="connsiteY16" fmla="*/ 717998 h 731332"/>
              <a:gd name="connsiteX17" fmla="*/ 23180 w 1853559"/>
              <a:gd name="connsiteY17" fmla="*/ 539777 h 731332"/>
              <a:gd name="connsiteX18" fmla="*/ 13160 w 1853559"/>
              <a:gd name="connsiteY18" fmla="*/ 372735 h 731332"/>
              <a:gd name="connsiteX19" fmla="*/ 15941 w 1853559"/>
              <a:gd name="connsiteY19" fmla="*/ 166565 h 731332"/>
              <a:gd name="connsiteX0" fmla="*/ 15941 w 1853559"/>
              <a:gd name="connsiteY0" fmla="*/ 166565 h 731332"/>
              <a:gd name="connsiteX1" fmla="*/ 72749 w 1853559"/>
              <a:gd name="connsiteY1" fmla="*/ 55446 h 731332"/>
              <a:gd name="connsiteX2" fmla="*/ 132384 w 1853559"/>
              <a:gd name="connsiteY2" fmla="*/ 44 h 731332"/>
              <a:gd name="connsiteX3" fmla="*/ 217654 w 1853559"/>
              <a:gd name="connsiteY3" fmla="*/ 48925 h 731332"/>
              <a:gd name="connsiteX4" fmla="*/ 329431 w 1853559"/>
              <a:gd name="connsiteY4" fmla="*/ 186876 h 731332"/>
              <a:gd name="connsiteX5" fmla="*/ 395692 w 1853559"/>
              <a:gd name="connsiteY5" fmla="*/ 279641 h 731332"/>
              <a:gd name="connsiteX6" fmla="*/ 475205 w 1853559"/>
              <a:gd name="connsiteY6" fmla="*/ 392285 h 731332"/>
              <a:gd name="connsiteX7" fmla="*/ 530277 w 1853559"/>
              <a:gd name="connsiteY7" fmla="*/ 452788 h 731332"/>
              <a:gd name="connsiteX8" fmla="*/ 607292 w 1853559"/>
              <a:gd name="connsiteY8" fmla="*/ 516550 h 731332"/>
              <a:gd name="connsiteX9" fmla="*/ 793257 w 1853559"/>
              <a:gd name="connsiteY9" fmla="*/ 591067 h 731332"/>
              <a:gd name="connsiteX10" fmla="*/ 1016480 w 1853559"/>
              <a:gd name="connsiteY10" fmla="*/ 640381 h 731332"/>
              <a:gd name="connsiteX11" fmla="*/ 1268271 w 1853559"/>
              <a:gd name="connsiteY11" fmla="*/ 678837 h 731332"/>
              <a:gd name="connsiteX12" fmla="*/ 1521364 w 1853559"/>
              <a:gd name="connsiteY12" fmla="*/ 711967 h 731332"/>
              <a:gd name="connsiteX13" fmla="*/ 1776416 w 1853559"/>
              <a:gd name="connsiteY13" fmla="*/ 722722 h 731332"/>
              <a:gd name="connsiteX14" fmla="*/ 636518 w 1853559"/>
              <a:gd name="connsiteY14" fmla="*/ 723634 h 731332"/>
              <a:gd name="connsiteX15" fmla="*/ 279332 w 1853559"/>
              <a:gd name="connsiteY15" fmla="*/ 720611 h 731332"/>
              <a:gd name="connsiteX16" fmla="*/ 19362 w 1853559"/>
              <a:gd name="connsiteY16" fmla="*/ 717998 h 731332"/>
              <a:gd name="connsiteX17" fmla="*/ 23180 w 1853559"/>
              <a:gd name="connsiteY17" fmla="*/ 539777 h 731332"/>
              <a:gd name="connsiteX18" fmla="*/ 13160 w 1853559"/>
              <a:gd name="connsiteY18" fmla="*/ 372735 h 731332"/>
              <a:gd name="connsiteX19" fmla="*/ 15941 w 1853559"/>
              <a:gd name="connsiteY19" fmla="*/ 166565 h 731332"/>
              <a:gd name="connsiteX0" fmla="*/ 4666 w 1842284"/>
              <a:gd name="connsiteY0" fmla="*/ 166565 h 726231"/>
              <a:gd name="connsiteX1" fmla="*/ 61474 w 1842284"/>
              <a:gd name="connsiteY1" fmla="*/ 55446 h 726231"/>
              <a:gd name="connsiteX2" fmla="*/ 121109 w 1842284"/>
              <a:gd name="connsiteY2" fmla="*/ 44 h 726231"/>
              <a:gd name="connsiteX3" fmla="*/ 206379 w 1842284"/>
              <a:gd name="connsiteY3" fmla="*/ 48925 h 726231"/>
              <a:gd name="connsiteX4" fmla="*/ 318156 w 1842284"/>
              <a:gd name="connsiteY4" fmla="*/ 186876 h 726231"/>
              <a:gd name="connsiteX5" fmla="*/ 384417 w 1842284"/>
              <a:gd name="connsiteY5" fmla="*/ 279641 h 726231"/>
              <a:gd name="connsiteX6" fmla="*/ 463930 w 1842284"/>
              <a:gd name="connsiteY6" fmla="*/ 392285 h 726231"/>
              <a:gd name="connsiteX7" fmla="*/ 519002 w 1842284"/>
              <a:gd name="connsiteY7" fmla="*/ 452788 h 726231"/>
              <a:gd name="connsiteX8" fmla="*/ 596017 w 1842284"/>
              <a:gd name="connsiteY8" fmla="*/ 516550 h 726231"/>
              <a:gd name="connsiteX9" fmla="*/ 781982 w 1842284"/>
              <a:gd name="connsiteY9" fmla="*/ 591067 h 726231"/>
              <a:gd name="connsiteX10" fmla="*/ 1005205 w 1842284"/>
              <a:gd name="connsiteY10" fmla="*/ 640381 h 726231"/>
              <a:gd name="connsiteX11" fmla="*/ 1256996 w 1842284"/>
              <a:gd name="connsiteY11" fmla="*/ 678837 h 726231"/>
              <a:gd name="connsiteX12" fmla="*/ 1510089 w 1842284"/>
              <a:gd name="connsiteY12" fmla="*/ 711967 h 726231"/>
              <a:gd name="connsiteX13" fmla="*/ 1765141 w 1842284"/>
              <a:gd name="connsiteY13" fmla="*/ 722722 h 726231"/>
              <a:gd name="connsiteX14" fmla="*/ 625243 w 1842284"/>
              <a:gd name="connsiteY14" fmla="*/ 723634 h 726231"/>
              <a:gd name="connsiteX15" fmla="*/ 268057 w 1842284"/>
              <a:gd name="connsiteY15" fmla="*/ 720611 h 726231"/>
              <a:gd name="connsiteX16" fmla="*/ 8087 w 1842284"/>
              <a:gd name="connsiteY16" fmla="*/ 717998 h 726231"/>
              <a:gd name="connsiteX17" fmla="*/ 11905 w 1842284"/>
              <a:gd name="connsiteY17" fmla="*/ 539777 h 726231"/>
              <a:gd name="connsiteX18" fmla="*/ 1885 w 1842284"/>
              <a:gd name="connsiteY18" fmla="*/ 372735 h 726231"/>
              <a:gd name="connsiteX19" fmla="*/ 4666 w 1842284"/>
              <a:gd name="connsiteY19" fmla="*/ 166565 h 726231"/>
              <a:gd name="connsiteX0" fmla="*/ 17290 w 1854908"/>
              <a:gd name="connsiteY0" fmla="*/ 166565 h 731616"/>
              <a:gd name="connsiteX1" fmla="*/ 74098 w 1854908"/>
              <a:gd name="connsiteY1" fmla="*/ 55446 h 731616"/>
              <a:gd name="connsiteX2" fmla="*/ 133733 w 1854908"/>
              <a:gd name="connsiteY2" fmla="*/ 44 h 731616"/>
              <a:gd name="connsiteX3" fmla="*/ 219003 w 1854908"/>
              <a:gd name="connsiteY3" fmla="*/ 48925 h 731616"/>
              <a:gd name="connsiteX4" fmla="*/ 330780 w 1854908"/>
              <a:gd name="connsiteY4" fmla="*/ 186876 h 731616"/>
              <a:gd name="connsiteX5" fmla="*/ 397041 w 1854908"/>
              <a:gd name="connsiteY5" fmla="*/ 279641 h 731616"/>
              <a:gd name="connsiteX6" fmla="*/ 476554 w 1854908"/>
              <a:gd name="connsiteY6" fmla="*/ 392285 h 731616"/>
              <a:gd name="connsiteX7" fmla="*/ 531626 w 1854908"/>
              <a:gd name="connsiteY7" fmla="*/ 452788 h 731616"/>
              <a:gd name="connsiteX8" fmla="*/ 608641 w 1854908"/>
              <a:gd name="connsiteY8" fmla="*/ 516550 h 731616"/>
              <a:gd name="connsiteX9" fmla="*/ 794606 w 1854908"/>
              <a:gd name="connsiteY9" fmla="*/ 591067 h 731616"/>
              <a:gd name="connsiteX10" fmla="*/ 1017829 w 1854908"/>
              <a:gd name="connsiteY10" fmla="*/ 640381 h 731616"/>
              <a:gd name="connsiteX11" fmla="*/ 1269620 w 1854908"/>
              <a:gd name="connsiteY11" fmla="*/ 678837 h 731616"/>
              <a:gd name="connsiteX12" fmla="*/ 1522713 w 1854908"/>
              <a:gd name="connsiteY12" fmla="*/ 711967 h 731616"/>
              <a:gd name="connsiteX13" fmla="*/ 1777765 w 1854908"/>
              <a:gd name="connsiteY13" fmla="*/ 722722 h 731616"/>
              <a:gd name="connsiteX14" fmla="*/ 637867 w 1854908"/>
              <a:gd name="connsiteY14" fmla="*/ 723634 h 731616"/>
              <a:gd name="connsiteX15" fmla="*/ 280681 w 1854908"/>
              <a:gd name="connsiteY15" fmla="*/ 720611 h 731616"/>
              <a:gd name="connsiteX16" fmla="*/ 20711 w 1854908"/>
              <a:gd name="connsiteY16" fmla="*/ 717998 h 731616"/>
              <a:gd name="connsiteX17" fmla="*/ 20703 w 1854908"/>
              <a:gd name="connsiteY17" fmla="*/ 535951 h 731616"/>
              <a:gd name="connsiteX18" fmla="*/ 14509 w 1854908"/>
              <a:gd name="connsiteY18" fmla="*/ 372735 h 731616"/>
              <a:gd name="connsiteX19" fmla="*/ 17290 w 1854908"/>
              <a:gd name="connsiteY19" fmla="*/ 166565 h 731616"/>
              <a:gd name="connsiteX0" fmla="*/ 16376 w 1853994"/>
              <a:gd name="connsiteY0" fmla="*/ 166565 h 731616"/>
              <a:gd name="connsiteX1" fmla="*/ 73184 w 1853994"/>
              <a:gd name="connsiteY1" fmla="*/ 55446 h 731616"/>
              <a:gd name="connsiteX2" fmla="*/ 132819 w 1853994"/>
              <a:gd name="connsiteY2" fmla="*/ 44 h 731616"/>
              <a:gd name="connsiteX3" fmla="*/ 218089 w 1853994"/>
              <a:gd name="connsiteY3" fmla="*/ 48925 h 731616"/>
              <a:gd name="connsiteX4" fmla="*/ 329866 w 1853994"/>
              <a:gd name="connsiteY4" fmla="*/ 186876 h 731616"/>
              <a:gd name="connsiteX5" fmla="*/ 396127 w 1853994"/>
              <a:gd name="connsiteY5" fmla="*/ 279641 h 731616"/>
              <a:gd name="connsiteX6" fmla="*/ 475640 w 1853994"/>
              <a:gd name="connsiteY6" fmla="*/ 392285 h 731616"/>
              <a:gd name="connsiteX7" fmla="*/ 530712 w 1853994"/>
              <a:gd name="connsiteY7" fmla="*/ 452788 h 731616"/>
              <a:gd name="connsiteX8" fmla="*/ 607727 w 1853994"/>
              <a:gd name="connsiteY8" fmla="*/ 516550 h 731616"/>
              <a:gd name="connsiteX9" fmla="*/ 793692 w 1853994"/>
              <a:gd name="connsiteY9" fmla="*/ 591067 h 731616"/>
              <a:gd name="connsiteX10" fmla="*/ 1016915 w 1853994"/>
              <a:gd name="connsiteY10" fmla="*/ 640381 h 731616"/>
              <a:gd name="connsiteX11" fmla="*/ 1268706 w 1853994"/>
              <a:gd name="connsiteY11" fmla="*/ 678837 h 731616"/>
              <a:gd name="connsiteX12" fmla="*/ 1521799 w 1853994"/>
              <a:gd name="connsiteY12" fmla="*/ 711967 h 731616"/>
              <a:gd name="connsiteX13" fmla="*/ 1776851 w 1853994"/>
              <a:gd name="connsiteY13" fmla="*/ 722722 h 731616"/>
              <a:gd name="connsiteX14" fmla="*/ 636953 w 1853994"/>
              <a:gd name="connsiteY14" fmla="*/ 723634 h 731616"/>
              <a:gd name="connsiteX15" fmla="*/ 279767 w 1853994"/>
              <a:gd name="connsiteY15" fmla="*/ 720611 h 731616"/>
              <a:gd name="connsiteX16" fmla="*/ 19797 w 1853994"/>
              <a:gd name="connsiteY16" fmla="*/ 717998 h 731616"/>
              <a:gd name="connsiteX17" fmla="*/ 19789 w 1853994"/>
              <a:gd name="connsiteY17" fmla="*/ 535951 h 731616"/>
              <a:gd name="connsiteX18" fmla="*/ 13595 w 1853994"/>
              <a:gd name="connsiteY18" fmla="*/ 372735 h 731616"/>
              <a:gd name="connsiteX19" fmla="*/ 16376 w 1853994"/>
              <a:gd name="connsiteY19" fmla="*/ 166565 h 731616"/>
              <a:gd name="connsiteX0" fmla="*/ 4666 w 1842284"/>
              <a:gd name="connsiteY0" fmla="*/ 166565 h 724814"/>
              <a:gd name="connsiteX1" fmla="*/ 61474 w 1842284"/>
              <a:gd name="connsiteY1" fmla="*/ 55446 h 724814"/>
              <a:gd name="connsiteX2" fmla="*/ 121109 w 1842284"/>
              <a:gd name="connsiteY2" fmla="*/ 44 h 724814"/>
              <a:gd name="connsiteX3" fmla="*/ 206379 w 1842284"/>
              <a:gd name="connsiteY3" fmla="*/ 48925 h 724814"/>
              <a:gd name="connsiteX4" fmla="*/ 318156 w 1842284"/>
              <a:gd name="connsiteY4" fmla="*/ 186876 h 724814"/>
              <a:gd name="connsiteX5" fmla="*/ 384417 w 1842284"/>
              <a:gd name="connsiteY5" fmla="*/ 279641 h 724814"/>
              <a:gd name="connsiteX6" fmla="*/ 463930 w 1842284"/>
              <a:gd name="connsiteY6" fmla="*/ 392285 h 724814"/>
              <a:gd name="connsiteX7" fmla="*/ 519002 w 1842284"/>
              <a:gd name="connsiteY7" fmla="*/ 452788 h 724814"/>
              <a:gd name="connsiteX8" fmla="*/ 596017 w 1842284"/>
              <a:gd name="connsiteY8" fmla="*/ 516550 h 724814"/>
              <a:gd name="connsiteX9" fmla="*/ 781982 w 1842284"/>
              <a:gd name="connsiteY9" fmla="*/ 591067 h 724814"/>
              <a:gd name="connsiteX10" fmla="*/ 1005205 w 1842284"/>
              <a:gd name="connsiteY10" fmla="*/ 640381 h 724814"/>
              <a:gd name="connsiteX11" fmla="*/ 1256996 w 1842284"/>
              <a:gd name="connsiteY11" fmla="*/ 678837 h 724814"/>
              <a:gd name="connsiteX12" fmla="*/ 1510089 w 1842284"/>
              <a:gd name="connsiteY12" fmla="*/ 711967 h 724814"/>
              <a:gd name="connsiteX13" fmla="*/ 1765141 w 1842284"/>
              <a:gd name="connsiteY13" fmla="*/ 722722 h 724814"/>
              <a:gd name="connsiteX14" fmla="*/ 625243 w 1842284"/>
              <a:gd name="connsiteY14" fmla="*/ 723634 h 724814"/>
              <a:gd name="connsiteX15" fmla="*/ 268057 w 1842284"/>
              <a:gd name="connsiteY15" fmla="*/ 720611 h 724814"/>
              <a:gd name="connsiteX16" fmla="*/ 8087 w 1842284"/>
              <a:gd name="connsiteY16" fmla="*/ 717998 h 724814"/>
              <a:gd name="connsiteX17" fmla="*/ 8079 w 1842284"/>
              <a:gd name="connsiteY17" fmla="*/ 535951 h 724814"/>
              <a:gd name="connsiteX18" fmla="*/ 1885 w 1842284"/>
              <a:gd name="connsiteY18" fmla="*/ 372735 h 724814"/>
              <a:gd name="connsiteX19" fmla="*/ 4666 w 1842284"/>
              <a:gd name="connsiteY19" fmla="*/ 166565 h 7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42284" h="724814">
                <a:moveTo>
                  <a:pt x="4666" y="166565"/>
                </a:moveTo>
                <a:cubicBezTo>
                  <a:pt x="14597" y="113684"/>
                  <a:pt x="42067" y="83200"/>
                  <a:pt x="61474" y="55446"/>
                </a:cubicBezTo>
                <a:cubicBezTo>
                  <a:pt x="80881" y="27693"/>
                  <a:pt x="96958" y="1131"/>
                  <a:pt x="121109" y="44"/>
                </a:cubicBezTo>
                <a:cubicBezTo>
                  <a:pt x="145260" y="-1043"/>
                  <a:pt x="173538" y="17786"/>
                  <a:pt x="206379" y="48925"/>
                </a:cubicBezTo>
                <a:cubicBezTo>
                  <a:pt x="239220" y="80064"/>
                  <a:pt x="288483" y="148423"/>
                  <a:pt x="318156" y="186876"/>
                </a:cubicBezTo>
                <a:cubicBezTo>
                  <a:pt x="347829" y="225329"/>
                  <a:pt x="384417" y="279641"/>
                  <a:pt x="384417" y="279641"/>
                </a:cubicBezTo>
                <a:lnTo>
                  <a:pt x="463930" y="392285"/>
                </a:lnTo>
                <a:cubicBezTo>
                  <a:pt x="486017" y="423207"/>
                  <a:pt x="496988" y="432077"/>
                  <a:pt x="519002" y="452788"/>
                </a:cubicBezTo>
                <a:cubicBezTo>
                  <a:pt x="541016" y="473499"/>
                  <a:pt x="552187" y="493504"/>
                  <a:pt x="596017" y="516550"/>
                </a:cubicBezTo>
                <a:cubicBezTo>
                  <a:pt x="639847" y="539596"/>
                  <a:pt x="713784" y="570429"/>
                  <a:pt x="781982" y="591067"/>
                </a:cubicBezTo>
                <a:cubicBezTo>
                  <a:pt x="850180" y="611705"/>
                  <a:pt x="926036" y="625753"/>
                  <a:pt x="1005205" y="640381"/>
                </a:cubicBezTo>
                <a:cubicBezTo>
                  <a:pt x="1084374" y="655009"/>
                  <a:pt x="1172849" y="666906"/>
                  <a:pt x="1256996" y="678837"/>
                </a:cubicBezTo>
                <a:cubicBezTo>
                  <a:pt x="1341143" y="690768"/>
                  <a:pt x="1425398" y="704653"/>
                  <a:pt x="1510089" y="711967"/>
                </a:cubicBezTo>
                <a:cubicBezTo>
                  <a:pt x="1594780" y="719281"/>
                  <a:pt x="2012036" y="720434"/>
                  <a:pt x="1765141" y="722722"/>
                </a:cubicBezTo>
                <a:lnTo>
                  <a:pt x="625243" y="723634"/>
                </a:lnTo>
                <a:cubicBezTo>
                  <a:pt x="575620" y="720690"/>
                  <a:pt x="379325" y="726299"/>
                  <a:pt x="268057" y="720611"/>
                </a:cubicBezTo>
                <a:cubicBezTo>
                  <a:pt x="129706" y="717290"/>
                  <a:pt x="7418" y="733471"/>
                  <a:pt x="8087" y="717998"/>
                </a:cubicBezTo>
                <a:cubicBezTo>
                  <a:pt x="8756" y="702525"/>
                  <a:pt x="5713" y="663201"/>
                  <a:pt x="8079" y="535951"/>
                </a:cubicBezTo>
                <a:cubicBezTo>
                  <a:pt x="4706" y="489046"/>
                  <a:pt x="2110" y="431866"/>
                  <a:pt x="1885" y="372735"/>
                </a:cubicBezTo>
                <a:cubicBezTo>
                  <a:pt x="4094" y="284370"/>
                  <a:pt x="-5265" y="219446"/>
                  <a:pt x="4666" y="166565"/>
                </a:cubicBezTo>
                <a:close/>
              </a:path>
            </a:pathLst>
          </a:custGeom>
          <a:pattFill prst="wdDnDiag">
            <a:fgClr>
              <a:srgbClr val="21857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68" name="Freeform: Shape 867">
            <a:extLst>
              <a:ext uri="{FF2B5EF4-FFF2-40B4-BE49-F238E27FC236}">
                <a16:creationId xmlns:a16="http://schemas.microsoft.com/office/drawing/2014/main" id="{CDB02FB9-7686-55B5-2237-CE34FE7138F4}"/>
              </a:ext>
            </a:extLst>
          </p:cNvPr>
          <p:cNvSpPr/>
          <p:nvPr/>
        </p:nvSpPr>
        <p:spPr>
          <a:xfrm>
            <a:off x="6374462" y="1669864"/>
            <a:ext cx="631046" cy="172303"/>
          </a:xfrm>
          <a:custGeom>
            <a:avLst/>
            <a:gdLst>
              <a:gd name="connsiteX0" fmla="*/ 2294 w 639060"/>
              <a:gd name="connsiteY0" fmla="*/ 194131 h 196328"/>
              <a:gd name="connsiteX1" fmla="*/ 4358 w 639060"/>
              <a:gd name="connsiteY1" fmla="*/ 84733 h 196328"/>
              <a:gd name="connsiteX2" fmla="*/ 4358 w 639060"/>
              <a:gd name="connsiteY2" fmla="*/ 105 h 196328"/>
              <a:gd name="connsiteX3" fmla="*/ 64218 w 639060"/>
              <a:gd name="connsiteY3" fmla="*/ 68220 h 196328"/>
              <a:gd name="connsiteX4" fmla="*/ 161231 w 639060"/>
              <a:gd name="connsiteY4" fmla="*/ 115695 h 196328"/>
              <a:gd name="connsiteX5" fmla="*/ 270628 w 639060"/>
              <a:gd name="connsiteY5" fmla="*/ 152849 h 196328"/>
              <a:gd name="connsiteX6" fmla="*/ 402731 w 639060"/>
              <a:gd name="connsiteY6" fmla="*/ 169362 h 196328"/>
              <a:gd name="connsiteX7" fmla="*/ 638040 w 639060"/>
              <a:gd name="connsiteY7" fmla="*/ 192067 h 196328"/>
              <a:gd name="connsiteX8" fmla="*/ 479103 w 639060"/>
              <a:gd name="connsiteY8" fmla="*/ 196195 h 196328"/>
              <a:gd name="connsiteX9" fmla="*/ 264436 w 639060"/>
              <a:gd name="connsiteY9" fmla="*/ 190003 h 196328"/>
              <a:gd name="connsiteX10" fmla="*/ 2294 w 639060"/>
              <a:gd name="connsiteY10" fmla="*/ 194131 h 196328"/>
              <a:gd name="connsiteX0" fmla="*/ 3955 w 640721"/>
              <a:gd name="connsiteY0" fmla="*/ 179715 h 181912"/>
              <a:gd name="connsiteX1" fmla="*/ 6019 w 640721"/>
              <a:gd name="connsiteY1" fmla="*/ 70317 h 181912"/>
              <a:gd name="connsiteX2" fmla="*/ 3955 w 640721"/>
              <a:gd name="connsiteY2" fmla="*/ 137 h 181912"/>
              <a:gd name="connsiteX3" fmla="*/ 65879 w 640721"/>
              <a:gd name="connsiteY3" fmla="*/ 53804 h 181912"/>
              <a:gd name="connsiteX4" fmla="*/ 162892 w 640721"/>
              <a:gd name="connsiteY4" fmla="*/ 101279 h 181912"/>
              <a:gd name="connsiteX5" fmla="*/ 272289 w 640721"/>
              <a:gd name="connsiteY5" fmla="*/ 138433 h 181912"/>
              <a:gd name="connsiteX6" fmla="*/ 404392 w 640721"/>
              <a:gd name="connsiteY6" fmla="*/ 154946 h 181912"/>
              <a:gd name="connsiteX7" fmla="*/ 639701 w 640721"/>
              <a:gd name="connsiteY7" fmla="*/ 177651 h 181912"/>
              <a:gd name="connsiteX8" fmla="*/ 480764 w 640721"/>
              <a:gd name="connsiteY8" fmla="*/ 181779 h 181912"/>
              <a:gd name="connsiteX9" fmla="*/ 266097 w 640721"/>
              <a:gd name="connsiteY9" fmla="*/ 175587 h 181912"/>
              <a:gd name="connsiteX10" fmla="*/ 3955 w 640721"/>
              <a:gd name="connsiteY10" fmla="*/ 179715 h 181912"/>
              <a:gd name="connsiteX0" fmla="*/ 3955 w 640721"/>
              <a:gd name="connsiteY0" fmla="*/ 179716 h 181913"/>
              <a:gd name="connsiteX1" fmla="*/ 6019 w 640721"/>
              <a:gd name="connsiteY1" fmla="*/ 70318 h 181913"/>
              <a:gd name="connsiteX2" fmla="*/ 3955 w 640721"/>
              <a:gd name="connsiteY2" fmla="*/ 138 h 181913"/>
              <a:gd name="connsiteX3" fmla="*/ 65879 w 640721"/>
              <a:gd name="connsiteY3" fmla="*/ 53805 h 181913"/>
              <a:gd name="connsiteX4" fmla="*/ 156699 w 640721"/>
              <a:gd name="connsiteY4" fmla="*/ 105408 h 181913"/>
              <a:gd name="connsiteX5" fmla="*/ 272289 w 640721"/>
              <a:gd name="connsiteY5" fmla="*/ 138434 h 181913"/>
              <a:gd name="connsiteX6" fmla="*/ 404392 w 640721"/>
              <a:gd name="connsiteY6" fmla="*/ 154947 h 181913"/>
              <a:gd name="connsiteX7" fmla="*/ 639701 w 640721"/>
              <a:gd name="connsiteY7" fmla="*/ 177652 h 181913"/>
              <a:gd name="connsiteX8" fmla="*/ 480764 w 640721"/>
              <a:gd name="connsiteY8" fmla="*/ 181780 h 181913"/>
              <a:gd name="connsiteX9" fmla="*/ 266097 w 640721"/>
              <a:gd name="connsiteY9" fmla="*/ 175588 h 181913"/>
              <a:gd name="connsiteX10" fmla="*/ 3955 w 640721"/>
              <a:gd name="connsiteY10" fmla="*/ 179716 h 181913"/>
              <a:gd name="connsiteX0" fmla="*/ 3955 w 640721"/>
              <a:gd name="connsiteY0" fmla="*/ 179716 h 181913"/>
              <a:gd name="connsiteX1" fmla="*/ 6019 w 640721"/>
              <a:gd name="connsiteY1" fmla="*/ 70318 h 181913"/>
              <a:gd name="connsiteX2" fmla="*/ 3955 w 640721"/>
              <a:gd name="connsiteY2" fmla="*/ 138 h 181913"/>
              <a:gd name="connsiteX3" fmla="*/ 65879 w 640721"/>
              <a:gd name="connsiteY3" fmla="*/ 53805 h 181913"/>
              <a:gd name="connsiteX4" fmla="*/ 156699 w 640721"/>
              <a:gd name="connsiteY4" fmla="*/ 105408 h 181913"/>
              <a:gd name="connsiteX5" fmla="*/ 264033 w 640721"/>
              <a:gd name="connsiteY5" fmla="*/ 140498 h 181913"/>
              <a:gd name="connsiteX6" fmla="*/ 404392 w 640721"/>
              <a:gd name="connsiteY6" fmla="*/ 154947 h 181913"/>
              <a:gd name="connsiteX7" fmla="*/ 639701 w 640721"/>
              <a:gd name="connsiteY7" fmla="*/ 177652 h 181913"/>
              <a:gd name="connsiteX8" fmla="*/ 480764 w 640721"/>
              <a:gd name="connsiteY8" fmla="*/ 181780 h 181913"/>
              <a:gd name="connsiteX9" fmla="*/ 266097 w 640721"/>
              <a:gd name="connsiteY9" fmla="*/ 175588 h 181913"/>
              <a:gd name="connsiteX10" fmla="*/ 3955 w 640721"/>
              <a:gd name="connsiteY10" fmla="*/ 179716 h 181913"/>
              <a:gd name="connsiteX0" fmla="*/ 3955 w 640125"/>
              <a:gd name="connsiteY0" fmla="*/ 179716 h 181842"/>
              <a:gd name="connsiteX1" fmla="*/ 6019 w 640125"/>
              <a:gd name="connsiteY1" fmla="*/ 70318 h 181842"/>
              <a:gd name="connsiteX2" fmla="*/ 3955 w 640125"/>
              <a:gd name="connsiteY2" fmla="*/ 138 h 181842"/>
              <a:gd name="connsiteX3" fmla="*/ 65879 w 640125"/>
              <a:gd name="connsiteY3" fmla="*/ 53805 h 181842"/>
              <a:gd name="connsiteX4" fmla="*/ 156699 w 640125"/>
              <a:gd name="connsiteY4" fmla="*/ 105408 h 181842"/>
              <a:gd name="connsiteX5" fmla="*/ 264033 w 640125"/>
              <a:gd name="connsiteY5" fmla="*/ 140498 h 181842"/>
              <a:gd name="connsiteX6" fmla="*/ 433290 w 640125"/>
              <a:gd name="connsiteY6" fmla="*/ 161139 h 181842"/>
              <a:gd name="connsiteX7" fmla="*/ 639701 w 640125"/>
              <a:gd name="connsiteY7" fmla="*/ 177652 h 181842"/>
              <a:gd name="connsiteX8" fmla="*/ 480764 w 640125"/>
              <a:gd name="connsiteY8" fmla="*/ 181780 h 181842"/>
              <a:gd name="connsiteX9" fmla="*/ 266097 w 640125"/>
              <a:gd name="connsiteY9" fmla="*/ 175588 h 181842"/>
              <a:gd name="connsiteX10" fmla="*/ 3955 w 640125"/>
              <a:gd name="connsiteY10" fmla="*/ 179716 h 181842"/>
              <a:gd name="connsiteX0" fmla="*/ 3955 w 640125"/>
              <a:gd name="connsiteY0" fmla="*/ 175588 h 181842"/>
              <a:gd name="connsiteX1" fmla="*/ 6019 w 640125"/>
              <a:gd name="connsiteY1" fmla="*/ 70318 h 181842"/>
              <a:gd name="connsiteX2" fmla="*/ 3955 w 640125"/>
              <a:gd name="connsiteY2" fmla="*/ 138 h 181842"/>
              <a:gd name="connsiteX3" fmla="*/ 65879 w 640125"/>
              <a:gd name="connsiteY3" fmla="*/ 53805 h 181842"/>
              <a:gd name="connsiteX4" fmla="*/ 156699 w 640125"/>
              <a:gd name="connsiteY4" fmla="*/ 105408 h 181842"/>
              <a:gd name="connsiteX5" fmla="*/ 264033 w 640125"/>
              <a:gd name="connsiteY5" fmla="*/ 140498 h 181842"/>
              <a:gd name="connsiteX6" fmla="*/ 433290 w 640125"/>
              <a:gd name="connsiteY6" fmla="*/ 161139 h 181842"/>
              <a:gd name="connsiteX7" fmla="*/ 639701 w 640125"/>
              <a:gd name="connsiteY7" fmla="*/ 177652 h 181842"/>
              <a:gd name="connsiteX8" fmla="*/ 480764 w 640125"/>
              <a:gd name="connsiteY8" fmla="*/ 181780 h 181842"/>
              <a:gd name="connsiteX9" fmla="*/ 266097 w 640125"/>
              <a:gd name="connsiteY9" fmla="*/ 175588 h 181842"/>
              <a:gd name="connsiteX10" fmla="*/ 3955 w 640125"/>
              <a:gd name="connsiteY10" fmla="*/ 175588 h 181842"/>
              <a:gd name="connsiteX0" fmla="*/ 3955 w 640193"/>
              <a:gd name="connsiteY0" fmla="*/ 175588 h 179361"/>
              <a:gd name="connsiteX1" fmla="*/ 6019 w 640193"/>
              <a:gd name="connsiteY1" fmla="*/ 70318 h 179361"/>
              <a:gd name="connsiteX2" fmla="*/ 3955 w 640193"/>
              <a:gd name="connsiteY2" fmla="*/ 138 h 179361"/>
              <a:gd name="connsiteX3" fmla="*/ 65879 w 640193"/>
              <a:gd name="connsiteY3" fmla="*/ 53805 h 179361"/>
              <a:gd name="connsiteX4" fmla="*/ 156699 w 640193"/>
              <a:gd name="connsiteY4" fmla="*/ 105408 h 179361"/>
              <a:gd name="connsiteX5" fmla="*/ 264033 w 640193"/>
              <a:gd name="connsiteY5" fmla="*/ 140498 h 179361"/>
              <a:gd name="connsiteX6" fmla="*/ 433290 w 640193"/>
              <a:gd name="connsiteY6" fmla="*/ 161139 h 179361"/>
              <a:gd name="connsiteX7" fmla="*/ 639701 w 640193"/>
              <a:gd name="connsiteY7" fmla="*/ 177652 h 179361"/>
              <a:gd name="connsiteX8" fmla="*/ 483939 w 640193"/>
              <a:gd name="connsiteY8" fmla="*/ 178605 h 179361"/>
              <a:gd name="connsiteX9" fmla="*/ 266097 w 640193"/>
              <a:gd name="connsiteY9" fmla="*/ 175588 h 179361"/>
              <a:gd name="connsiteX10" fmla="*/ 3955 w 640193"/>
              <a:gd name="connsiteY10" fmla="*/ 175588 h 179361"/>
              <a:gd name="connsiteX0" fmla="*/ 3955 w 638613"/>
              <a:gd name="connsiteY0" fmla="*/ 175588 h 178622"/>
              <a:gd name="connsiteX1" fmla="*/ 6019 w 638613"/>
              <a:gd name="connsiteY1" fmla="*/ 70318 h 178622"/>
              <a:gd name="connsiteX2" fmla="*/ 3955 w 638613"/>
              <a:gd name="connsiteY2" fmla="*/ 138 h 178622"/>
              <a:gd name="connsiteX3" fmla="*/ 65879 w 638613"/>
              <a:gd name="connsiteY3" fmla="*/ 53805 h 178622"/>
              <a:gd name="connsiteX4" fmla="*/ 156699 w 638613"/>
              <a:gd name="connsiteY4" fmla="*/ 105408 h 178622"/>
              <a:gd name="connsiteX5" fmla="*/ 264033 w 638613"/>
              <a:gd name="connsiteY5" fmla="*/ 140498 h 178622"/>
              <a:gd name="connsiteX6" fmla="*/ 433290 w 638613"/>
              <a:gd name="connsiteY6" fmla="*/ 161139 h 178622"/>
              <a:gd name="connsiteX7" fmla="*/ 638113 w 638613"/>
              <a:gd name="connsiteY7" fmla="*/ 171302 h 178622"/>
              <a:gd name="connsiteX8" fmla="*/ 483939 w 638613"/>
              <a:gd name="connsiteY8" fmla="*/ 178605 h 178622"/>
              <a:gd name="connsiteX9" fmla="*/ 266097 w 638613"/>
              <a:gd name="connsiteY9" fmla="*/ 175588 h 178622"/>
              <a:gd name="connsiteX10" fmla="*/ 3955 w 638613"/>
              <a:gd name="connsiteY10" fmla="*/ 175588 h 178622"/>
              <a:gd name="connsiteX0" fmla="*/ 3955 w 638613"/>
              <a:gd name="connsiteY0" fmla="*/ 175588 h 175588"/>
              <a:gd name="connsiteX1" fmla="*/ 6019 w 638613"/>
              <a:gd name="connsiteY1" fmla="*/ 70318 h 175588"/>
              <a:gd name="connsiteX2" fmla="*/ 3955 w 638613"/>
              <a:gd name="connsiteY2" fmla="*/ 138 h 175588"/>
              <a:gd name="connsiteX3" fmla="*/ 65879 w 638613"/>
              <a:gd name="connsiteY3" fmla="*/ 53805 h 175588"/>
              <a:gd name="connsiteX4" fmla="*/ 156699 w 638613"/>
              <a:gd name="connsiteY4" fmla="*/ 105408 h 175588"/>
              <a:gd name="connsiteX5" fmla="*/ 264033 w 638613"/>
              <a:gd name="connsiteY5" fmla="*/ 140498 h 175588"/>
              <a:gd name="connsiteX6" fmla="*/ 433290 w 638613"/>
              <a:gd name="connsiteY6" fmla="*/ 161139 h 175588"/>
              <a:gd name="connsiteX7" fmla="*/ 638113 w 638613"/>
              <a:gd name="connsiteY7" fmla="*/ 171302 h 175588"/>
              <a:gd name="connsiteX8" fmla="*/ 483939 w 638613"/>
              <a:gd name="connsiteY8" fmla="*/ 175430 h 175588"/>
              <a:gd name="connsiteX9" fmla="*/ 266097 w 638613"/>
              <a:gd name="connsiteY9" fmla="*/ 175588 h 175588"/>
              <a:gd name="connsiteX10" fmla="*/ 3955 w 638613"/>
              <a:gd name="connsiteY10" fmla="*/ 175588 h 175588"/>
              <a:gd name="connsiteX0" fmla="*/ 3955 w 638613"/>
              <a:gd name="connsiteY0" fmla="*/ 175588 h 175588"/>
              <a:gd name="connsiteX1" fmla="*/ 6019 w 638613"/>
              <a:gd name="connsiteY1" fmla="*/ 70318 h 175588"/>
              <a:gd name="connsiteX2" fmla="*/ 3955 w 638613"/>
              <a:gd name="connsiteY2" fmla="*/ 138 h 175588"/>
              <a:gd name="connsiteX3" fmla="*/ 65879 w 638613"/>
              <a:gd name="connsiteY3" fmla="*/ 53805 h 175588"/>
              <a:gd name="connsiteX4" fmla="*/ 156699 w 638613"/>
              <a:gd name="connsiteY4" fmla="*/ 105408 h 175588"/>
              <a:gd name="connsiteX5" fmla="*/ 264033 w 638613"/>
              <a:gd name="connsiteY5" fmla="*/ 140498 h 175588"/>
              <a:gd name="connsiteX6" fmla="*/ 433290 w 638613"/>
              <a:gd name="connsiteY6" fmla="*/ 161139 h 175588"/>
              <a:gd name="connsiteX7" fmla="*/ 638113 w 638613"/>
              <a:gd name="connsiteY7" fmla="*/ 171302 h 175588"/>
              <a:gd name="connsiteX8" fmla="*/ 483939 w 638613"/>
              <a:gd name="connsiteY8" fmla="*/ 175430 h 175588"/>
              <a:gd name="connsiteX9" fmla="*/ 266097 w 638613"/>
              <a:gd name="connsiteY9" fmla="*/ 174000 h 175588"/>
              <a:gd name="connsiteX10" fmla="*/ 3955 w 638613"/>
              <a:gd name="connsiteY10" fmla="*/ 175588 h 175588"/>
              <a:gd name="connsiteX0" fmla="*/ 10506 w 638814"/>
              <a:gd name="connsiteY0" fmla="*/ 174001 h 175467"/>
              <a:gd name="connsiteX1" fmla="*/ 6220 w 638814"/>
              <a:gd name="connsiteY1" fmla="*/ 70318 h 175467"/>
              <a:gd name="connsiteX2" fmla="*/ 4156 w 638814"/>
              <a:gd name="connsiteY2" fmla="*/ 138 h 175467"/>
              <a:gd name="connsiteX3" fmla="*/ 66080 w 638814"/>
              <a:gd name="connsiteY3" fmla="*/ 53805 h 175467"/>
              <a:gd name="connsiteX4" fmla="*/ 156900 w 638814"/>
              <a:gd name="connsiteY4" fmla="*/ 105408 h 175467"/>
              <a:gd name="connsiteX5" fmla="*/ 264234 w 638814"/>
              <a:gd name="connsiteY5" fmla="*/ 140498 h 175467"/>
              <a:gd name="connsiteX6" fmla="*/ 433491 w 638814"/>
              <a:gd name="connsiteY6" fmla="*/ 161139 h 175467"/>
              <a:gd name="connsiteX7" fmla="*/ 638314 w 638814"/>
              <a:gd name="connsiteY7" fmla="*/ 171302 h 175467"/>
              <a:gd name="connsiteX8" fmla="*/ 484140 w 638814"/>
              <a:gd name="connsiteY8" fmla="*/ 175430 h 175467"/>
              <a:gd name="connsiteX9" fmla="*/ 266298 w 638814"/>
              <a:gd name="connsiteY9" fmla="*/ 174000 h 175467"/>
              <a:gd name="connsiteX10" fmla="*/ 10506 w 638814"/>
              <a:gd name="connsiteY10" fmla="*/ 174001 h 175467"/>
              <a:gd name="connsiteX0" fmla="*/ 5015 w 633323"/>
              <a:gd name="connsiteY0" fmla="*/ 170837 h 172303"/>
              <a:gd name="connsiteX1" fmla="*/ 729 w 633323"/>
              <a:gd name="connsiteY1" fmla="*/ 67154 h 172303"/>
              <a:gd name="connsiteX2" fmla="*/ 6603 w 633323"/>
              <a:gd name="connsiteY2" fmla="*/ 149 h 172303"/>
              <a:gd name="connsiteX3" fmla="*/ 60589 w 633323"/>
              <a:gd name="connsiteY3" fmla="*/ 50641 h 172303"/>
              <a:gd name="connsiteX4" fmla="*/ 151409 w 633323"/>
              <a:gd name="connsiteY4" fmla="*/ 102244 h 172303"/>
              <a:gd name="connsiteX5" fmla="*/ 258743 w 633323"/>
              <a:gd name="connsiteY5" fmla="*/ 137334 h 172303"/>
              <a:gd name="connsiteX6" fmla="*/ 428000 w 633323"/>
              <a:gd name="connsiteY6" fmla="*/ 157975 h 172303"/>
              <a:gd name="connsiteX7" fmla="*/ 632823 w 633323"/>
              <a:gd name="connsiteY7" fmla="*/ 168138 h 172303"/>
              <a:gd name="connsiteX8" fmla="*/ 478649 w 633323"/>
              <a:gd name="connsiteY8" fmla="*/ 172266 h 172303"/>
              <a:gd name="connsiteX9" fmla="*/ 260807 w 633323"/>
              <a:gd name="connsiteY9" fmla="*/ 170836 h 172303"/>
              <a:gd name="connsiteX10" fmla="*/ 5015 w 633323"/>
              <a:gd name="connsiteY10" fmla="*/ 170837 h 172303"/>
              <a:gd name="connsiteX0" fmla="*/ 2738 w 631046"/>
              <a:gd name="connsiteY0" fmla="*/ 170837 h 172303"/>
              <a:gd name="connsiteX1" fmla="*/ 3214 w 631046"/>
              <a:gd name="connsiteY1" fmla="*/ 67154 h 172303"/>
              <a:gd name="connsiteX2" fmla="*/ 4326 w 631046"/>
              <a:gd name="connsiteY2" fmla="*/ 149 h 172303"/>
              <a:gd name="connsiteX3" fmla="*/ 58312 w 631046"/>
              <a:gd name="connsiteY3" fmla="*/ 50641 h 172303"/>
              <a:gd name="connsiteX4" fmla="*/ 149132 w 631046"/>
              <a:gd name="connsiteY4" fmla="*/ 102244 h 172303"/>
              <a:gd name="connsiteX5" fmla="*/ 256466 w 631046"/>
              <a:gd name="connsiteY5" fmla="*/ 137334 h 172303"/>
              <a:gd name="connsiteX6" fmla="*/ 425723 w 631046"/>
              <a:gd name="connsiteY6" fmla="*/ 157975 h 172303"/>
              <a:gd name="connsiteX7" fmla="*/ 630546 w 631046"/>
              <a:gd name="connsiteY7" fmla="*/ 168138 h 172303"/>
              <a:gd name="connsiteX8" fmla="*/ 476372 w 631046"/>
              <a:gd name="connsiteY8" fmla="*/ 172266 h 172303"/>
              <a:gd name="connsiteX9" fmla="*/ 258530 w 631046"/>
              <a:gd name="connsiteY9" fmla="*/ 170836 h 172303"/>
              <a:gd name="connsiteX10" fmla="*/ 2738 w 631046"/>
              <a:gd name="connsiteY10" fmla="*/ 170837 h 17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1046" h="172303">
                <a:moveTo>
                  <a:pt x="2738" y="170837"/>
                </a:moveTo>
                <a:cubicBezTo>
                  <a:pt x="3598" y="132307"/>
                  <a:pt x="2949" y="95602"/>
                  <a:pt x="3214" y="67154"/>
                </a:cubicBezTo>
                <a:cubicBezTo>
                  <a:pt x="3479" y="38706"/>
                  <a:pt x="-4857" y="2901"/>
                  <a:pt x="4326" y="149"/>
                </a:cubicBezTo>
                <a:cubicBezTo>
                  <a:pt x="13509" y="-2603"/>
                  <a:pt x="34178" y="33625"/>
                  <a:pt x="58312" y="50641"/>
                </a:cubicBezTo>
                <a:cubicBezTo>
                  <a:pt x="82446" y="67657"/>
                  <a:pt x="116106" y="87795"/>
                  <a:pt x="149132" y="102244"/>
                </a:cubicBezTo>
                <a:cubicBezTo>
                  <a:pt x="182158" y="116693"/>
                  <a:pt x="210367" y="128045"/>
                  <a:pt x="256466" y="137334"/>
                </a:cubicBezTo>
                <a:cubicBezTo>
                  <a:pt x="302565" y="146623"/>
                  <a:pt x="363376" y="152841"/>
                  <a:pt x="425723" y="157975"/>
                </a:cubicBezTo>
                <a:cubicBezTo>
                  <a:pt x="488070" y="163109"/>
                  <a:pt x="622105" y="165756"/>
                  <a:pt x="630546" y="168138"/>
                </a:cubicBezTo>
                <a:cubicBezTo>
                  <a:pt x="638987" y="170520"/>
                  <a:pt x="538639" y="172610"/>
                  <a:pt x="476372" y="172266"/>
                </a:cubicBezTo>
                <a:lnTo>
                  <a:pt x="258530" y="170836"/>
                </a:lnTo>
                <a:lnTo>
                  <a:pt x="2738" y="170837"/>
                </a:lnTo>
                <a:close/>
              </a:path>
            </a:pathLst>
          </a:custGeom>
          <a:solidFill>
            <a:srgbClr val="AD5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69" name="Straight Arrow Connector 868">
            <a:extLst>
              <a:ext uri="{FF2B5EF4-FFF2-40B4-BE49-F238E27FC236}">
                <a16:creationId xmlns:a16="http://schemas.microsoft.com/office/drawing/2014/main" id="{98EEF7E7-0C5F-BA49-C209-AFA93EACC957}"/>
              </a:ext>
            </a:extLst>
          </p:cNvPr>
          <p:cNvCxnSpPr>
            <a:cxnSpLocks/>
          </p:cNvCxnSpPr>
          <p:nvPr/>
        </p:nvCxnSpPr>
        <p:spPr>
          <a:xfrm flipH="1" flipV="1">
            <a:off x="6512297" y="1821330"/>
            <a:ext cx="172598" cy="242559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0" name="Freeform: Shape 869">
            <a:extLst>
              <a:ext uri="{FF2B5EF4-FFF2-40B4-BE49-F238E27FC236}">
                <a16:creationId xmlns:a16="http://schemas.microsoft.com/office/drawing/2014/main" id="{F1CE41FF-7B22-BB87-5437-9C5A6D9C40EA}"/>
              </a:ext>
            </a:extLst>
          </p:cNvPr>
          <p:cNvSpPr/>
          <p:nvPr/>
        </p:nvSpPr>
        <p:spPr>
          <a:xfrm>
            <a:off x="5737796" y="1299408"/>
            <a:ext cx="633754" cy="548571"/>
          </a:xfrm>
          <a:custGeom>
            <a:avLst/>
            <a:gdLst>
              <a:gd name="connsiteX0" fmla="*/ 54128 w 713999"/>
              <a:gd name="connsiteY0" fmla="*/ 459445 h 562748"/>
              <a:gd name="connsiteX1" fmla="*/ 206528 w 713999"/>
              <a:gd name="connsiteY1" fmla="*/ 448333 h 562748"/>
              <a:gd name="connsiteX2" fmla="*/ 311303 w 713999"/>
              <a:gd name="connsiteY2" fmla="*/ 405470 h 562748"/>
              <a:gd name="connsiteX3" fmla="*/ 479578 w 713999"/>
              <a:gd name="connsiteY3" fmla="*/ 318158 h 562748"/>
              <a:gd name="connsiteX4" fmla="*/ 574828 w 713999"/>
              <a:gd name="connsiteY4" fmla="*/ 216558 h 562748"/>
              <a:gd name="connsiteX5" fmla="*/ 639915 w 713999"/>
              <a:gd name="connsiteY5" fmla="*/ 99083 h 562748"/>
              <a:gd name="connsiteX6" fmla="*/ 674840 w 713999"/>
              <a:gd name="connsiteY6" fmla="*/ 3833 h 562748"/>
              <a:gd name="connsiteX7" fmla="*/ 668490 w 713999"/>
              <a:gd name="connsiteY7" fmla="*/ 234020 h 562748"/>
              <a:gd name="connsiteX8" fmla="*/ 668490 w 713999"/>
              <a:gd name="connsiteY8" fmla="*/ 530883 h 562748"/>
              <a:gd name="connsiteX9" fmla="*/ 50953 w 713999"/>
              <a:gd name="connsiteY9" fmla="*/ 546758 h 562748"/>
              <a:gd name="connsiteX10" fmla="*/ 54128 w 713999"/>
              <a:gd name="connsiteY10" fmla="*/ 459445 h 562748"/>
              <a:gd name="connsiteX0" fmla="*/ 54128 w 731666"/>
              <a:gd name="connsiteY0" fmla="*/ 459445 h 551550"/>
              <a:gd name="connsiteX1" fmla="*/ 206528 w 731666"/>
              <a:gd name="connsiteY1" fmla="*/ 448333 h 551550"/>
              <a:gd name="connsiteX2" fmla="*/ 311303 w 731666"/>
              <a:gd name="connsiteY2" fmla="*/ 405470 h 551550"/>
              <a:gd name="connsiteX3" fmla="*/ 479578 w 731666"/>
              <a:gd name="connsiteY3" fmla="*/ 318158 h 551550"/>
              <a:gd name="connsiteX4" fmla="*/ 574828 w 731666"/>
              <a:gd name="connsiteY4" fmla="*/ 216558 h 551550"/>
              <a:gd name="connsiteX5" fmla="*/ 639915 w 731666"/>
              <a:gd name="connsiteY5" fmla="*/ 99083 h 551550"/>
              <a:gd name="connsiteX6" fmla="*/ 674840 w 731666"/>
              <a:gd name="connsiteY6" fmla="*/ 3833 h 551550"/>
              <a:gd name="connsiteX7" fmla="*/ 668490 w 731666"/>
              <a:gd name="connsiteY7" fmla="*/ 234020 h 551550"/>
              <a:gd name="connsiteX8" fmla="*/ 711353 w 731666"/>
              <a:gd name="connsiteY8" fmla="*/ 445158 h 551550"/>
              <a:gd name="connsiteX9" fmla="*/ 668490 w 731666"/>
              <a:gd name="connsiteY9" fmla="*/ 530883 h 551550"/>
              <a:gd name="connsiteX10" fmla="*/ 50953 w 731666"/>
              <a:gd name="connsiteY10" fmla="*/ 546758 h 551550"/>
              <a:gd name="connsiteX11" fmla="*/ 54128 w 731666"/>
              <a:gd name="connsiteY11" fmla="*/ 459445 h 551550"/>
              <a:gd name="connsiteX0" fmla="*/ 54128 w 719555"/>
              <a:gd name="connsiteY0" fmla="*/ 459445 h 551550"/>
              <a:gd name="connsiteX1" fmla="*/ 206528 w 719555"/>
              <a:gd name="connsiteY1" fmla="*/ 448333 h 551550"/>
              <a:gd name="connsiteX2" fmla="*/ 311303 w 719555"/>
              <a:gd name="connsiteY2" fmla="*/ 405470 h 551550"/>
              <a:gd name="connsiteX3" fmla="*/ 479578 w 719555"/>
              <a:gd name="connsiteY3" fmla="*/ 318158 h 551550"/>
              <a:gd name="connsiteX4" fmla="*/ 574828 w 719555"/>
              <a:gd name="connsiteY4" fmla="*/ 216558 h 551550"/>
              <a:gd name="connsiteX5" fmla="*/ 639915 w 719555"/>
              <a:gd name="connsiteY5" fmla="*/ 99083 h 551550"/>
              <a:gd name="connsiteX6" fmla="*/ 674840 w 719555"/>
              <a:gd name="connsiteY6" fmla="*/ 3833 h 551550"/>
              <a:gd name="connsiteX7" fmla="*/ 668490 w 719555"/>
              <a:gd name="connsiteY7" fmla="*/ 234020 h 551550"/>
              <a:gd name="connsiteX8" fmla="*/ 676428 w 719555"/>
              <a:gd name="connsiteY8" fmla="*/ 421346 h 551550"/>
              <a:gd name="connsiteX9" fmla="*/ 668490 w 719555"/>
              <a:gd name="connsiteY9" fmla="*/ 530883 h 551550"/>
              <a:gd name="connsiteX10" fmla="*/ 50953 w 719555"/>
              <a:gd name="connsiteY10" fmla="*/ 546758 h 551550"/>
              <a:gd name="connsiteX11" fmla="*/ 54128 w 719555"/>
              <a:gd name="connsiteY11" fmla="*/ 459445 h 551550"/>
              <a:gd name="connsiteX0" fmla="*/ 54128 w 719555"/>
              <a:gd name="connsiteY0" fmla="*/ 459445 h 551550"/>
              <a:gd name="connsiteX1" fmla="*/ 206528 w 719555"/>
              <a:gd name="connsiteY1" fmla="*/ 448333 h 551550"/>
              <a:gd name="connsiteX2" fmla="*/ 311303 w 719555"/>
              <a:gd name="connsiteY2" fmla="*/ 405470 h 551550"/>
              <a:gd name="connsiteX3" fmla="*/ 479578 w 719555"/>
              <a:gd name="connsiteY3" fmla="*/ 318158 h 551550"/>
              <a:gd name="connsiteX4" fmla="*/ 574828 w 719555"/>
              <a:gd name="connsiteY4" fmla="*/ 216558 h 551550"/>
              <a:gd name="connsiteX5" fmla="*/ 639915 w 719555"/>
              <a:gd name="connsiteY5" fmla="*/ 99083 h 551550"/>
              <a:gd name="connsiteX6" fmla="*/ 674840 w 719555"/>
              <a:gd name="connsiteY6" fmla="*/ 3833 h 551550"/>
              <a:gd name="connsiteX7" fmla="*/ 668490 w 719555"/>
              <a:gd name="connsiteY7" fmla="*/ 234020 h 551550"/>
              <a:gd name="connsiteX8" fmla="*/ 676428 w 719555"/>
              <a:gd name="connsiteY8" fmla="*/ 421346 h 551550"/>
              <a:gd name="connsiteX9" fmla="*/ 668490 w 719555"/>
              <a:gd name="connsiteY9" fmla="*/ 530883 h 551550"/>
              <a:gd name="connsiteX10" fmla="*/ 50953 w 719555"/>
              <a:gd name="connsiteY10" fmla="*/ 546758 h 551550"/>
              <a:gd name="connsiteX11" fmla="*/ 54128 w 719555"/>
              <a:gd name="connsiteY11" fmla="*/ 459445 h 551550"/>
              <a:gd name="connsiteX0" fmla="*/ 54128 w 676613"/>
              <a:gd name="connsiteY0" fmla="*/ 459445 h 551550"/>
              <a:gd name="connsiteX1" fmla="*/ 206528 w 676613"/>
              <a:gd name="connsiteY1" fmla="*/ 448333 h 551550"/>
              <a:gd name="connsiteX2" fmla="*/ 311303 w 676613"/>
              <a:gd name="connsiteY2" fmla="*/ 405470 h 551550"/>
              <a:gd name="connsiteX3" fmla="*/ 479578 w 676613"/>
              <a:gd name="connsiteY3" fmla="*/ 318158 h 551550"/>
              <a:gd name="connsiteX4" fmla="*/ 574828 w 676613"/>
              <a:gd name="connsiteY4" fmla="*/ 216558 h 551550"/>
              <a:gd name="connsiteX5" fmla="*/ 639915 w 676613"/>
              <a:gd name="connsiteY5" fmla="*/ 99083 h 551550"/>
              <a:gd name="connsiteX6" fmla="*/ 674840 w 676613"/>
              <a:gd name="connsiteY6" fmla="*/ 3833 h 551550"/>
              <a:gd name="connsiteX7" fmla="*/ 668490 w 676613"/>
              <a:gd name="connsiteY7" fmla="*/ 234020 h 551550"/>
              <a:gd name="connsiteX8" fmla="*/ 676428 w 676613"/>
              <a:gd name="connsiteY8" fmla="*/ 421346 h 551550"/>
              <a:gd name="connsiteX9" fmla="*/ 668490 w 676613"/>
              <a:gd name="connsiteY9" fmla="*/ 530883 h 551550"/>
              <a:gd name="connsiteX10" fmla="*/ 50953 w 676613"/>
              <a:gd name="connsiteY10" fmla="*/ 546758 h 551550"/>
              <a:gd name="connsiteX11" fmla="*/ 54128 w 676613"/>
              <a:gd name="connsiteY11" fmla="*/ 459445 h 551550"/>
              <a:gd name="connsiteX0" fmla="*/ 54594 w 681362"/>
              <a:gd name="connsiteY0" fmla="*/ 459445 h 556008"/>
              <a:gd name="connsiteX1" fmla="*/ 206994 w 681362"/>
              <a:gd name="connsiteY1" fmla="*/ 448333 h 556008"/>
              <a:gd name="connsiteX2" fmla="*/ 311769 w 681362"/>
              <a:gd name="connsiteY2" fmla="*/ 405470 h 556008"/>
              <a:gd name="connsiteX3" fmla="*/ 480044 w 681362"/>
              <a:gd name="connsiteY3" fmla="*/ 318158 h 556008"/>
              <a:gd name="connsiteX4" fmla="*/ 575294 w 681362"/>
              <a:gd name="connsiteY4" fmla="*/ 216558 h 556008"/>
              <a:gd name="connsiteX5" fmla="*/ 640381 w 681362"/>
              <a:gd name="connsiteY5" fmla="*/ 99083 h 556008"/>
              <a:gd name="connsiteX6" fmla="*/ 675306 w 681362"/>
              <a:gd name="connsiteY6" fmla="*/ 3833 h 556008"/>
              <a:gd name="connsiteX7" fmla="*/ 668956 w 681362"/>
              <a:gd name="connsiteY7" fmla="*/ 234020 h 556008"/>
              <a:gd name="connsiteX8" fmla="*/ 676894 w 681362"/>
              <a:gd name="connsiteY8" fmla="*/ 421346 h 556008"/>
              <a:gd name="connsiteX9" fmla="*/ 676893 w 681362"/>
              <a:gd name="connsiteY9" fmla="*/ 541995 h 556008"/>
              <a:gd name="connsiteX10" fmla="*/ 51419 w 681362"/>
              <a:gd name="connsiteY10" fmla="*/ 546758 h 556008"/>
              <a:gd name="connsiteX11" fmla="*/ 54594 w 681362"/>
              <a:gd name="connsiteY11" fmla="*/ 459445 h 556008"/>
              <a:gd name="connsiteX0" fmla="*/ 54594 w 677128"/>
              <a:gd name="connsiteY0" fmla="*/ 459445 h 556008"/>
              <a:gd name="connsiteX1" fmla="*/ 206994 w 677128"/>
              <a:gd name="connsiteY1" fmla="*/ 448333 h 556008"/>
              <a:gd name="connsiteX2" fmla="*/ 311769 w 677128"/>
              <a:gd name="connsiteY2" fmla="*/ 405470 h 556008"/>
              <a:gd name="connsiteX3" fmla="*/ 480044 w 677128"/>
              <a:gd name="connsiteY3" fmla="*/ 318158 h 556008"/>
              <a:gd name="connsiteX4" fmla="*/ 575294 w 677128"/>
              <a:gd name="connsiteY4" fmla="*/ 216558 h 556008"/>
              <a:gd name="connsiteX5" fmla="*/ 640381 w 677128"/>
              <a:gd name="connsiteY5" fmla="*/ 99083 h 556008"/>
              <a:gd name="connsiteX6" fmla="*/ 675306 w 677128"/>
              <a:gd name="connsiteY6" fmla="*/ 3833 h 556008"/>
              <a:gd name="connsiteX7" fmla="*/ 668956 w 677128"/>
              <a:gd name="connsiteY7" fmla="*/ 234020 h 556008"/>
              <a:gd name="connsiteX8" fmla="*/ 676894 w 677128"/>
              <a:gd name="connsiteY8" fmla="*/ 421346 h 556008"/>
              <a:gd name="connsiteX9" fmla="*/ 676893 w 677128"/>
              <a:gd name="connsiteY9" fmla="*/ 541995 h 556008"/>
              <a:gd name="connsiteX10" fmla="*/ 51419 w 677128"/>
              <a:gd name="connsiteY10" fmla="*/ 546758 h 556008"/>
              <a:gd name="connsiteX11" fmla="*/ 54594 w 677128"/>
              <a:gd name="connsiteY11" fmla="*/ 459445 h 556008"/>
              <a:gd name="connsiteX0" fmla="*/ 54594 w 678417"/>
              <a:gd name="connsiteY0" fmla="*/ 459445 h 556008"/>
              <a:gd name="connsiteX1" fmla="*/ 206994 w 678417"/>
              <a:gd name="connsiteY1" fmla="*/ 448333 h 556008"/>
              <a:gd name="connsiteX2" fmla="*/ 311769 w 678417"/>
              <a:gd name="connsiteY2" fmla="*/ 405470 h 556008"/>
              <a:gd name="connsiteX3" fmla="*/ 480044 w 678417"/>
              <a:gd name="connsiteY3" fmla="*/ 318158 h 556008"/>
              <a:gd name="connsiteX4" fmla="*/ 575294 w 678417"/>
              <a:gd name="connsiteY4" fmla="*/ 216558 h 556008"/>
              <a:gd name="connsiteX5" fmla="*/ 640381 w 678417"/>
              <a:gd name="connsiteY5" fmla="*/ 99083 h 556008"/>
              <a:gd name="connsiteX6" fmla="*/ 675306 w 678417"/>
              <a:gd name="connsiteY6" fmla="*/ 3833 h 556008"/>
              <a:gd name="connsiteX7" fmla="*/ 676893 w 678417"/>
              <a:gd name="connsiteY7" fmla="*/ 234020 h 556008"/>
              <a:gd name="connsiteX8" fmla="*/ 676894 w 678417"/>
              <a:gd name="connsiteY8" fmla="*/ 421346 h 556008"/>
              <a:gd name="connsiteX9" fmla="*/ 676893 w 678417"/>
              <a:gd name="connsiteY9" fmla="*/ 541995 h 556008"/>
              <a:gd name="connsiteX10" fmla="*/ 51419 w 678417"/>
              <a:gd name="connsiteY10" fmla="*/ 546758 h 556008"/>
              <a:gd name="connsiteX11" fmla="*/ 54594 w 678417"/>
              <a:gd name="connsiteY11" fmla="*/ 459445 h 556008"/>
              <a:gd name="connsiteX0" fmla="*/ 12544 w 636367"/>
              <a:gd name="connsiteY0" fmla="*/ 459445 h 561388"/>
              <a:gd name="connsiteX1" fmla="*/ 164944 w 636367"/>
              <a:gd name="connsiteY1" fmla="*/ 448333 h 561388"/>
              <a:gd name="connsiteX2" fmla="*/ 269719 w 636367"/>
              <a:gd name="connsiteY2" fmla="*/ 405470 h 561388"/>
              <a:gd name="connsiteX3" fmla="*/ 437994 w 636367"/>
              <a:gd name="connsiteY3" fmla="*/ 318158 h 561388"/>
              <a:gd name="connsiteX4" fmla="*/ 533244 w 636367"/>
              <a:gd name="connsiteY4" fmla="*/ 216558 h 561388"/>
              <a:gd name="connsiteX5" fmla="*/ 598331 w 636367"/>
              <a:gd name="connsiteY5" fmla="*/ 99083 h 561388"/>
              <a:gd name="connsiteX6" fmla="*/ 633256 w 636367"/>
              <a:gd name="connsiteY6" fmla="*/ 3833 h 561388"/>
              <a:gd name="connsiteX7" fmla="*/ 634843 w 636367"/>
              <a:gd name="connsiteY7" fmla="*/ 234020 h 561388"/>
              <a:gd name="connsiteX8" fmla="*/ 634844 w 636367"/>
              <a:gd name="connsiteY8" fmla="*/ 421346 h 561388"/>
              <a:gd name="connsiteX9" fmla="*/ 634843 w 636367"/>
              <a:gd name="connsiteY9" fmla="*/ 541995 h 561388"/>
              <a:gd name="connsiteX10" fmla="*/ 9369 w 636367"/>
              <a:gd name="connsiteY10" fmla="*/ 546758 h 561388"/>
              <a:gd name="connsiteX11" fmla="*/ 12544 w 636367"/>
              <a:gd name="connsiteY11" fmla="*/ 459445 h 561388"/>
              <a:gd name="connsiteX0" fmla="*/ 12544 w 636367"/>
              <a:gd name="connsiteY0" fmla="*/ 459445 h 561530"/>
              <a:gd name="connsiteX1" fmla="*/ 164944 w 636367"/>
              <a:gd name="connsiteY1" fmla="*/ 448333 h 561530"/>
              <a:gd name="connsiteX2" fmla="*/ 269719 w 636367"/>
              <a:gd name="connsiteY2" fmla="*/ 405470 h 561530"/>
              <a:gd name="connsiteX3" fmla="*/ 437994 w 636367"/>
              <a:gd name="connsiteY3" fmla="*/ 318158 h 561530"/>
              <a:gd name="connsiteX4" fmla="*/ 533244 w 636367"/>
              <a:gd name="connsiteY4" fmla="*/ 216558 h 561530"/>
              <a:gd name="connsiteX5" fmla="*/ 598331 w 636367"/>
              <a:gd name="connsiteY5" fmla="*/ 99083 h 561530"/>
              <a:gd name="connsiteX6" fmla="*/ 633256 w 636367"/>
              <a:gd name="connsiteY6" fmla="*/ 3833 h 561530"/>
              <a:gd name="connsiteX7" fmla="*/ 634843 w 636367"/>
              <a:gd name="connsiteY7" fmla="*/ 234020 h 561530"/>
              <a:gd name="connsiteX8" fmla="*/ 634844 w 636367"/>
              <a:gd name="connsiteY8" fmla="*/ 421346 h 561530"/>
              <a:gd name="connsiteX9" fmla="*/ 634843 w 636367"/>
              <a:gd name="connsiteY9" fmla="*/ 541995 h 561530"/>
              <a:gd name="connsiteX10" fmla="*/ 188755 w 636367"/>
              <a:gd name="connsiteY10" fmla="*/ 561045 h 561530"/>
              <a:gd name="connsiteX11" fmla="*/ 9369 w 636367"/>
              <a:gd name="connsiteY11" fmla="*/ 546758 h 561530"/>
              <a:gd name="connsiteX12" fmla="*/ 12544 w 636367"/>
              <a:gd name="connsiteY12" fmla="*/ 459445 h 561530"/>
              <a:gd name="connsiteX0" fmla="*/ 31364 w 655187"/>
              <a:gd name="connsiteY0" fmla="*/ 459445 h 552584"/>
              <a:gd name="connsiteX1" fmla="*/ 183764 w 655187"/>
              <a:gd name="connsiteY1" fmla="*/ 448333 h 552584"/>
              <a:gd name="connsiteX2" fmla="*/ 288539 w 655187"/>
              <a:gd name="connsiteY2" fmla="*/ 405470 h 552584"/>
              <a:gd name="connsiteX3" fmla="*/ 456814 w 655187"/>
              <a:gd name="connsiteY3" fmla="*/ 318158 h 552584"/>
              <a:gd name="connsiteX4" fmla="*/ 552064 w 655187"/>
              <a:gd name="connsiteY4" fmla="*/ 216558 h 552584"/>
              <a:gd name="connsiteX5" fmla="*/ 617151 w 655187"/>
              <a:gd name="connsiteY5" fmla="*/ 99083 h 552584"/>
              <a:gd name="connsiteX6" fmla="*/ 652076 w 655187"/>
              <a:gd name="connsiteY6" fmla="*/ 3833 h 552584"/>
              <a:gd name="connsiteX7" fmla="*/ 653663 w 655187"/>
              <a:gd name="connsiteY7" fmla="*/ 234020 h 552584"/>
              <a:gd name="connsiteX8" fmla="*/ 653664 w 655187"/>
              <a:gd name="connsiteY8" fmla="*/ 421346 h 552584"/>
              <a:gd name="connsiteX9" fmla="*/ 653663 w 655187"/>
              <a:gd name="connsiteY9" fmla="*/ 541995 h 552584"/>
              <a:gd name="connsiteX10" fmla="*/ 334575 w 655187"/>
              <a:gd name="connsiteY10" fmla="*/ 543583 h 552584"/>
              <a:gd name="connsiteX11" fmla="*/ 28189 w 655187"/>
              <a:gd name="connsiteY11" fmla="*/ 546758 h 552584"/>
              <a:gd name="connsiteX12" fmla="*/ 31364 w 655187"/>
              <a:gd name="connsiteY12" fmla="*/ 459445 h 552584"/>
              <a:gd name="connsiteX0" fmla="*/ 31364 w 655187"/>
              <a:gd name="connsiteY0" fmla="*/ 459445 h 552962"/>
              <a:gd name="connsiteX1" fmla="*/ 183764 w 655187"/>
              <a:gd name="connsiteY1" fmla="*/ 448333 h 552962"/>
              <a:gd name="connsiteX2" fmla="*/ 288539 w 655187"/>
              <a:gd name="connsiteY2" fmla="*/ 405470 h 552962"/>
              <a:gd name="connsiteX3" fmla="*/ 456814 w 655187"/>
              <a:gd name="connsiteY3" fmla="*/ 318158 h 552962"/>
              <a:gd name="connsiteX4" fmla="*/ 552064 w 655187"/>
              <a:gd name="connsiteY4" fmla="*/ 216558 h 552962"/>
              <a:gd name="connsiteX5" fmla="*/ 617151 w 655187"/>
              <a:gd name="connsiteY5" fmla="*/ 99083 h 552962"/>
              <a:gd name="connsiteX6" fmla="*/ 652076 w 655187"/>
              <a:gd name="connsiteY6" fmla="*/ 3833 h 552962"/>
              <a:gd name="connsiteX7" fmla="*/ 653663 w 655187"/>
              <a:gd name="connsiteY7" fmla="*/ 234020 h 552962"/>
              <a:gd name="connsiteX8" fmla="*/ 653664 w 655187"/>
              <a:gd name="connsiteY8" fmla="*/ 421346 h 552962"/>
              <a:gd name="connsiteX9" fmla="*/ 653663 w 655187"/>
              <a:gd name="connsiteY9" fmla="*/ 541995 h 552962"/>
              <a:gd name="connsiteX10" fmla="*/ 334575 w 655187"/>
              <a:gd name="connsiteY10" fmla="*/ 543583 h 552962"/>
              <a:gd name="connsiteX11" fmla="*/ 28189 w 655187"/>
              <a:gd name="connsiteY11" fmla="*/ 546758 h 552962"/>
              <a:gd name="connsiteX12" fmla="*/ 31364 w 655187"/>
              <a:gd name="connsiteY12" fmla="*/ 459445 h 552962"/>
              <a:gd name="connsiteX0" fmla="*/ 31364 w 655187"/>
              <a:gd name="connsiteY0" fmla="*/ 459445 h 552406"/>
              <a:gd name="connsiteX1" fmla="*/ 183764 w 655187"/>
              <a:gd name="connsiteY1" fmla="*/ 448333 h 552406"/>
              <a:gd name="connsiteX2" fmla="*/ 288539 w 655187"/>
              <a:gd name="connsiteY2" fmla="*/ 405470 h 552406"/>
              <a:gd name="connsiteX3" fmla="*/ 456814 w 655187"/>
              <a:gd name="connsiteY3" fmla="*/ 318158 h 552406"/>
              <a:gd name="connsiteX4" fmla="*/ 552064 w 655187"/>
              <a:gd name="connsiteY4" fmla="*/ 216558 h 552406"/>
              <a:gd name="connsiteX5" fmla="*/ 617151 w 655187"/>
              <a:gd name="connsiteY5" fmla="*/ 99083 h 552406"/>
              <a:gd name="connsiteX6" fmla="*/ 652076 w 655187"/>
              <a:gd name="connsiteY6" fmla="*/ 3833 h 552406"/>
              <a:gd name="connsiteX7" fmla="*/ 653663 w 655187"/>
              <a:gd name="connsiteY7" fmla="*/ 234020 h 552406"/>
              <a:gd name="connsiteX8" fmla="*/ 653664 w 655187"/>
              <a:gd name="connsiteY8" fmla="*/ 421346 h 552406"/>
              <a:gd name="connsiteX9" fmla="*/ 653663 w 655187"/>
              <a:gd name="connsiteY9" fmla="*/ 541995 h 552406"/>
              <a:gd name="connsiteX10" fmla="*/ 334575 w 655187"/>
              <a:gd name="connsiteY10" fmla="*/ 543583 h 552406"/>
              <a:gd name="connsiteX11" fmla="*/ 28189 w 655187"/>
              <a:gd name="connsiteY11" fmla="*/ 546758 h 552406"/>
              <a:gd name="connsiteX12" fmla="*/ 31364 w 655187"/>
              <a:gd name="connsiteY12" fmla="*/ 459445 h 552406"/>
              <a:gd name="connsiteX0" fmla="*/ 31364 w 655187"/>
              <a:gd name="connsiteY0" fmla="*/ 459445 h 552406"/>
              <a:gd name="connsiteX1" fmla="*/ 183764 w 655187"/>
              <a:gd name="connsiteY1" fmla="*/ 448333 h 552406"/>
              <a:gd name="connsiteX2" fmla="*/ 288539 w 655187"/>
              <a:gd name="connsiteY2" fmla="*/ 405470 h 552406"/>
              <a:gd name="connsiteX3" fmla="*/ 456814 w 655187"/>
              <a:gd name="connsiteY3" fmla="*/ 318158 h 552406"/>
              <a:gd name="connsiteX4" fmla="*/ 552064 w 655187"/>
              <a:gd name="connsiteY4" fmla="*/ 216558 h 552406"/>
              <a:gd name="connsiteX5" fmla="*/ 617151 w 655187"/>
              <a:gd name="connsiteY5" fmla="*/ 99083 h 552406"/>
              <a:gd name="connsiteX6" fmla="*/ 652076 w 655187"/>
              <a:gd name="connsiteY6" fmla="*/ 3833 h 552406"/>
              <a:gd name="connsiteX7" fmla="*/ 653663 w 655187"/>
              <a:gd name="connsiteY7" fmla="*/ 234020 h 552406"/>
              <a:gd name="connsiteX8" fmla="*/ 653664 w 655187"/>
              <a:gd name="connsiteY8" fmla="*/ 421346 h 552406"/>
              <a:gd name="connsiteX9" fmla="*/ 653663 w 655187"/>
              <a:gd name="connsiteY9" fmla="*/ 541995 h 552406"/>
              <a:gd name="connsiteX10" fmla="*/ 334575 w 655187"/>
              <a:gd name="connsiteY10" fmla="*/ 543583 h 552406"/>
              <a:gd name="connsiteX11" fmla="*/ 28189 w 655187"/>
              <a:gd name="connsiteY11" fmla="*/ 546758 h 552406"/>
              <a:gd name="connsiteX12" fmla="*/ 31364 w 655187"/>
              <a:gd name="connsiteY12" fmla="*/ 459445 h 552406"/>
              <a:gd name="connsiteX0" fmla="*/ 31477 w 655300"/>
              <a:gd name="connsiteY0" fmla="*/ 459445 h 551576"/>
              <a:gd name="connsiteX1" fmla="*/ 183877 w 655300"/>
              <a:gd name="connsiteY1" fmla="*/ 448333 h 551576"/>
              <a:gd name="connsiteX2" fmla="*/ 288652 w 655300"/>
              <a:gd name="connsiteY2" fmla="*/ 405470 h 551576"/>
              <a:gd name="connsiteX3" fmla="*/ 456927 w 655300"/>
              <a:gd name="connsiteY3" fmla="*/ 318158 h 551576"/>
              <a:gd name="connsiteX4" fmla="*/ 552177 w 655300"/>
              <a:gd name="connsiteY4" fmla="*/ 216558 h 551576"/>
              <a:gd name="connsiteX5" fmla="*/ 617264 w 655300"/>
              <a:gd name="connsiteY5" fmla="*/ 99083 h 551576"/>
              <a:gd name="connsiteX6" fmla="*/ 652189 w 655300"/>
              <a:gd name="connsiteY6" fmla="*/ 3833 h 551576"/>
              <a:gd name="connsiteX7" fmla="*/ 653776 w 655300"/>
              <a:gd name="connsiteY7" fmla="*/ 234020 h 551576"/>
              <a:gd name="connsiteX8" fmla="*/ 653777 w 655300"/>
              <a:gd name="connsiteY8" fmla="*/ 421346 h 551576"/>
              <a:gd name="connsiteX9" fmla="*/ 653776 w 655300"/>
              <a:gd name="connsiteY9" fmla="*/ 541995 h 551576"/>
              <a:gd name="connsiteX10" fmla="*/ 336276 w 655300"/>
              <a:gd name="connsiteY10" fmla="*/ 540408 h 551576"/>
              <a:gd name="connsiteX11" fmla="*/ 28302 w 655300"/>
              <a:gd name="connsiteY11" fmla="*/ 546758 h 551576"/>
              <a:gd name="connsiteX12" fmla="*/ 31477 w 655300"/>
              <a:gd name="connsiteY12" fmla="*/ 459445 h 551576"/>
              <a:gd name="connsiteX0" fmla="*/ 31477 w 655300"/>
              <a:gd name="connsiteY0" fmla="*/ 459445 h 551576"/>
              <a:gd name="connsiteX1" fmla="*/ 183877 w 655300"/>
              <a:gd name="connsiteY1" fmla="*/ 448333 h 551576"/>
              <a:gd name="connsiteX2" fmla="*/ 288652 w 655300"/>
              <a:gd name="connsiteY2" fmla="*/ 405470 h 551576"/>
              <a:gd name="connsiteX3" fmla="*/ 456927 w 655300"/>
              <a:gd name="connsiteY3" fmla="*/ 318158 h 551576"/>
              <a:gd name="connsiteX4" fmla="*/ 552177 w 655300"/>
              <a:gd name="connsiteY4" fmla="*/ 216558 h 551576"/>
              <a:gd name="connsiteX5" fmla="*/ 617264 w 655300"/>
              <a:gd name="connsiteY5" fmla="*/ 99083 h 551576"/>
              <a:gd name="connsiteX6" fmla="*/ 652189 w 655300"/>
              <a:gd name="connsiteY6" fmla="*/ 3833 h 551576"/>
              <a:gd name="connsiteX7" fmla="*/ 653776 w 655300"/>
              <a:gd name="connsiteY7" fmla="*/ 234020 h 551576"/>
              <a:gd name="connsiteX8" fmla="*/ 653777 w 655300"/>
              <a:gd name="connsiteY8" fmla="*/ 421346 h 551576"/>
              <a:gd name="connsiteX9" fmla="*/ 653776 w 655300"/>
              <a:gd name="connsiteY9" fmla="*/ 541995 h 551576"/>
              <a:gd name="connsiteX10" fmla="*/ 336276 w 655300"/>
              <a:gd name="connsiteY10" fmla="*/ 540408 h 551576"/>
              <a:gd name="connsiteX11" fmla="*/ 28302 w 655300"/>
              <a:gd name="connsiteY11" fmla="*/ 546758 h 551576"/>
              <a:gd name="connsiteX12" fmla="*/ 31477 w 655300"/>
              <a:gd name="connsiteY12" fmla="*/ 459445 h 551576"/>
              <a:gd name="connsiteX0" fmla="*/ 14637 w 638460"/>
              <a:gd name="connsiteY0" fmla="*/ 459445 h 563391"/>
              <a:gd name="connsiteX1" fmla="*/ 167037 w 638460"/>
              <a:gd name="connsiteY1" fmla="*/ 448333 h 563391"/>
              <a:gd name="connsiteX2" fmla="*/ 271812 w 638460"/>
              <a:gd name="connsiteY2" fmla="*/ 405470 h 563391"/>
              <a:gd name="connsiteX3" fmla="*/ 440087 w 638460"/>
              <a:gd name="connsiteY3" fmla="*/ 318158 h 563391"/>
              <a:gd name="connsiteX4" fmla="*/ 535337 w 638460"/>
              <a:gd name="connsiteY4" fmla="*/ 216558 h 563391"/>
              <a:gd name="connsiteX5" fmla="*/ 600424 w 638460"/>
              <a:gd name="connsiteY5" fmla="*/ 99083 h 563391"/>
              <a:gd name="connsiteX6" fmla="*/ 635349 w 638460"/>
              <a:gd name="connsiteY6" fmla="*/ 3833 h 563391"/>
              <a:gd name="connsiteX7" fmla="*/ 636936 w 638460"/>
              <a:gd name="connsiteY7" fmla="*/ 234020 h 563391"/>
              <a:gd name="connsiteX8" fmla="*/ 636937 w 638460"/>
              <a:gd name="connsiteY8" fmla="*/ 421346 h 563391"/>
              <a:gd name="connsiteX9" fmla="*/ 636936 w 638460"/>
              <a:gd name="connsiteY9" fmla="*/ 541995 h 563391"/>
              <a:gd name="connsiteX10" fmla="*/ 319436 w 638460"/>
              <a:gd name="connsiteY10" fmla="*/ 540408 h 563391"/>
              <a:gd name="connsiteX11" fmla="*/ 11462 w 638460"/>
              <a:gd name="connsiteY11" fmla="*/ 546758 h 563391"/>
              <a:gd name="connsiteX12" fmla="*/ 14637 w 638460"/>
              <a:gd name="connsiteY12" fmla="*/ 459445 h 563391"/>
              <a:gd name="connsiteX0" fmla="*/ 20897 w 644720"/>
              <a:gd name="connsiteY0" fmla="*/ 459445 h 547721"/>
              <a:gd name="connsiteX1" fmla="*/ 173297 w 644720"/>
              <a:gd name="connsiteY1" fmla="*/ 448333 h 547721"/>
              <a:gd name="connsiteX2" fmla="*/ 278072 w 644720"/>
              <a:gd name="connsiteY2" fmla="*/ 405470 h 547721"/>
              <a:gd name="connsiteX3" fmla="*/ 446347 w 644720"/>
              <a:gd name="connsiteY3" fmla="*/ 318158 h 547721"/>
              <a:gd name="connsiteX4" fmla="*/ 541597 w 644720"/>
              <a:gd name="connsiteY4" fmla="*/ 216558 h 547721"/>
              <a:gd name="connsiteX5" fmla="*/ 606684 w 644720"/>
              <a:gd name="connsiteY5" fmla="*/ 99083 h 547721"/>
              <a:gd name="connsiteX6" fmla="*/ 641609 w 644720"/>
              <a:gd name="connsiteY6" fmla="*/ 3833 h 547721"/>
              <a:gd name="connsiteX7" fmla="*/ 643196 w 644720"/>
              <a:gd name="connsiteY7" fmla="*/ 234020 h 547721"/>
              <a:gd name="connsiteX8" fmla="*/ 643197 w 644720"/>
              <a:gd name="connsiteY8" fmla="*/ 421346 h 547721"/>
              <a:gd name="connsiteX9" fmla="*/ 643196 w 644720"/>
              <a:gd name="connsiteY9" fmla="*/ 541995 h 547721"/>
              <a:gd name="connsiteX10" fmla="*/ 325696 w 644720"/>
              <a:gd name="connsiteY10" fmla="*/ 540408 h 547721"/>
              <a:gd name="connsiteX11" fmla="*/ 17722 w 644720"/>
              <a:gd name="connsiteY11" fmla="*/ 546758 h 547721"/>
              <a:gd name="connsiteX12" fmla="*/ 20897 w 644720"/>
              <a:gd name="connsiteY12" fmla="*/ 459445 h 547721"/>
              <a:gd name="connsiteX0" fmla="*/ 19050 w 642873"/>
              <a:gd name="connsiteY0" fmla="*/ 459445 h 542978"/>
              <a:gd name="connsiteX1" fmla="*/ 171450 w 642873"/>
              <a:gd name="connsiteY1" fmla="*/ 448333 h 542978"/>
              <a:gd name="connsiteX2" fmla="*/ 276225 w 642873"/>
              <a:gd name="connsiteY2" fmla="*/ 405470 h 542978"/>
              <a:gd name="connsiteX3" fmla="*/ 444500 w 642873"/>
              <a:gd name="connsiteY3" fmla="*/ 318158 h 542978"/>
              <a:gd name="connsiteX4" fmla="*/ 539750 w 642873"/>
              <a:gd name="connsiteY4" fmla="*/ 216558 h 542978"/>
              <a:gd name="connsiteX5" fmla="*/ 604837 w 642873"/>
              <a:gd name="connsiteY5" fmla="*/ 99083 h 542978"/>
              <a:gd name="connsiteX6" fmla="*/ 639762 w 642873"/>
              <a:gd name="connsiteY6" fmla="*/ 3833 h 542978"/>
              <a:gd name="connsiteX7" fmla="*/ 641349 w 642873"/>
              <a:gd name="connsiteY7" fmla="*/ 234020 h 542978"/>
              <a:gd name="connsiteX8" fmla="*/ 641350 w 642873"/>
              <a:gd name="connsiteY8" fmla="*/ 421346 h 542978"/>
              <a:gd name="connsiteX9" fmla="*/ 641349 w 642873"/>
              <a:gd name="connsiteY9" fmla="*/ 541995 h 542978"/>
              <a:gd name="connsiteX10" fmla="*/ 323849 w 642873"/>
              <a:gd name="connsiteY10" fmla="*/ 540408 h 542978"/>
              <a:gd name="connsiteX11" fmla="*/ 19050 w 642873"/>
              <a:gd name="connsiteY11" fmla="*/ 540408 h 542978"/>
              <a:gd name="connsiteX12" fmla="*/ 19050 w 642873"/>
              <a:gd name="connsiteY12" fmla="*/ 459445 h 542978"/>
              <a:gd name="connsiteX0" fmla="*/ 29423 w 653246"/>
              <a:gd name="connsiteY0" fmla="*/ 459445 h 542978"/>
              <a:gd name="connsiteX1" fmla="*/ 181823 w 653246"/>
              <a:gd name="connsiteY1" fmla="*/ 448333 h 542978"/>
              <a:gd name="connsiteX2" fmla="*/ 286598 w 653246"/>
              <a:gd name="connsiteY2" fmla="*/ 405470 h 542978"/>
              <a:gd name="connsiteX3" fmla="*/ 454873 w 653246"/>
              <a:gd name="connsiteY3" fmla="*/ 318158 h 542978"/>
              <a:gd name="connsiteX4" fmla="*/ 550123 w 653246"/>
              <a:gd name="connsiteY4" fmla="*/ 216558 h 542978"/>
              <a:gd name="connsiteX5" fmla="*/ 615210 w 653246"/>
              <a:gd name="connsiteY5" fmla="*/ 99083 h 542978"/>
              <a:gd name="connsiteX6" fmla="*/ 650135 w 653246"/>
              <a:gd name="connsiteY6" fmla="*/ 3833 h 542978"/>
              <a:gd name="connsiteX7" fmla="*/ 651722 w 653246"/>
              <a:gd name="connsiteY7" fmla="*/ 234020 h 542978"/>
              <a:gd name="connsiteX8" fmla="*/ 651723 w 653246"/>
              <a:gd name="connsiteY8" fmla="*/ 421346 h 542978"/>
              <a:gd name="connsiteX9" fmla="*/ 651722 w 653246"/>
              <a:gd name="connsiteY9" fmla="*/ 541995 h 542978"/>
              <a:gd name="connsiteX10" fmla="*/ 334222 w 653246"/>
              <a:gd name="connsiteY10" fmla="*/ 540408 h 542978"/>
              <a:gd name="connsiteX11" fmla="*/ 29423 w 653246"/>
              <a:gd name="connsiteY11" fmla="*/ 540408 h 542978"/>
              <a:gd name="connsiteX12" fmla="*/ 11959 w 653246"/>
              <a:gd name="connsiteY12" fmla="*/ 491195 h 542978"/>
              <a:gd name="connsiteX13" fmla="*/ 29423 w 653246"/>
              <a:gd name="connsiteY13" fmla="*/ 459445 h 542978"/>
              <a:gd name="connsiteX0" fmla="*/ 22579 w 646402"/>
              <a:gd name="connsiteY0" fmla="*/ 459445 h 544001"/>
              <a:gd name="connsiteX1" fmla="*/ 174979 w 646402"/>
              <a:gd name="connsiteY1" fmla="*/ 448333 h 544001"/>
              <a:gd name="connsiteX2" fmla="*/ 279754 w 646402"/>
              <a:gd name="connsiteY2" fmla="*/ 405470 h 544001"/>
              <a:gd name="connsiteX3" fmla="*/ 448029 w 646402"/>
              <a:gd name="connsiteY3" fmla="*/ 318158 h 544001"/>
              <a:gd name="connsiteX4" fmla="*/ 543279 w 646402"/>
              <a:gd name="connsiteY4" fmla="*/ 216558 h 544001"/>
              <a:gd name="connsiteX5" fmla="*/ 608366 w 646402"/>
              <a:gd name="connsiteY5" fmla="*/ 99083 h 544001"/>
              <a:gd name="connsiteX6" fmla="*/ 643291 w 646402"/>
              <a:gd name="connsiteY6" fmla="*/ 3833 h 544001"/>
              <a:gd name="connsiteX7" fmla="*/ 644878 w 646402"/>
              <a:gd name="connsiteY7" fmla="*/ 234020 h 544001"/>
              <a:gd name="connsiteX8" fmla="*/ 644879 w 646402"/>
              <a:gd name="connsiteY8" fmla="*/ 421346 h 544001"/>
              <a:gd name="connsiteX9" fmla="*/ 644878 w 646402"/>
              <a:gd name="connsiteY9" fmla="*/ 541995 h 544001"/>
              <a:gd name="connsiteX10" fmla="*/ 327378 w 646402"/>
              <a:gd name="connsiteY10" fmla="*/ 540408 h 544001"/>
              <a:gd name="connsiteX11" fmla="*/ 22579 w 646402"/>
              <a:gd name="connsiteY11" fmla="*/ 540408 h 544001"/>
              <a:gd name="connsiteX12" fmla="*/ 22577 w 646402"/>
              <a:gd name="connsiteY12" fmla="*/ 494370 h 544001"/>
              <a:gd name="connsiteX13" fmla="*/ 22579 w 646402"/>
              <a:gd name="connsiteY13" fmla="*/ 459445 h 544001"/>
              <a:gd name="connsiteX0" fmla="*/ 11290 w 635113"/>
              <a:gd name="connsiteY0" fmla="*/ 459445 h 549641"/>
              <a:gd name="connsiteX1" fmla="*/ 163690 w 635113"/>
              <a:gd name="connsiteY1" fmla="*/ 448333 h 549641"/>
              <a:gd name="connsiteX2" fmla="*/ 268465 w 635113"/>
              <a:gd name="connsiteY2" fmla="*/ 405470 h 549641"/>
              <a:gd name="connsiteX3" fmla="*/ 436740 w 635113"/>
              <a:gd name="connsiteY3" fmla="*/ 318158 h 549641"/>
              <a:gd name="connsiteX4" fmla="*/ 531990 w 635113"/>
              <a:gd name="connsiteY4" fmla="*/ 216558 h 549641"/>
              <a:gd name="connsiteX5" fmla="*/ 597077 w 635113"/>
              <a:gd name="connsiteY5" fmla="*/ 99083 h 549641"/>
              <a:gd name="connsiteX6" fmla="*/ 632002 w 635113"/>
              <a:gd name="connsiteY6" fmla="*/ 3833 h 549641"/>
              <a:gd name="connsiteX7" fmla="*/ 633589 w 635113"/>
              <a:gd name="connsiteY7" fmla="*/ 234020 h 549641"/>
              <a:gd name="connsiteX8" fmla="*/ 633590 w 635113"/>
              <a:gd name="connsiteY8" fmla="*/ 421346 h 549641"/>
              <a:gd name="connsiteX9" fmla="*/ 633589 w 635113"/>
              <a:gd name="connsiteY9" fmla="*/ 541995 h 549641"/>
              <a:gd name="connsiteX10" fmla="*/ 316089 w 635113"/>
              <a:gd name="connsiteY10" fmla="*/ 540408 h 549641"/>
              <a:gd name="connsiteX11" fmla="*/ 11290 w 635113"/>
              <a:gd name="connsiteY11" fmla="*/ 540408 h 549641"/>
              <a:gd name="connsiteX12" fmla="*/ 11288 w 635113"/>
              <a:gd name="connsiteY12" fmla="*/ 494370 h 549641"/>
              <a:gd name="connsiteX13" fmla="*/ 11290 w 635113"/>
              <a:gd name="connsiteY13" fmla="*/ 459445 h 549641"/>
              <a:gd name="connsiteX0" fmla="*/ 2118 w 625941"/>
              <a:gd name="connsiteY0" fmla="*/ 459445 h 549641"/>
              <a:gd name="connsiteX1" fmla="*/ 154518 w 625941"/>
              <a:gd name="connsiteY1" fmla="*/ 448333 h 549641"/>
              <a:gd name="connsiteX2" fmla="*/ 259293 w 625941"/>
              <a:gd name="connsiteY2" fmla="*/ 405470 h 549641"/>
              <a:gd name="connsiteX3" fmla="*/ 427568 w 625941"/>
              <a:gd name="connsiteY3" fmla="*/ 318158 h 549641"/>
              <a:gd name="connsiteX4" fmla="*/ 522818 w 625941"/>
              <a:gd name="connsiteY4" fmla="*/ 216558 h 549641"/>
              <a:gd name="connsiteX5" fmla="*/ 587905 w 625941"/>
              <a:gd name="connsiteY5" fmla="*/ 99083 h 549641"/>
              <a:gd name="connsiteX6" fmla="*/ 622830 w 625941"/>
              <a:gd name="connsiteY6" fmla="*/ 3833 h 549641"/>
              <a:gd name="connsiteX7" fmla="*/ 624417 w 625941"/>
              <a:gd name="connsiteY7" fmla="*/ 234020 h 549641"/>
              <a:gd name="connsiteX8" fmla="*/ 624418 w 625941"/>
              <a:gd name="connsiteY8" fmla="*/ 421346 h 549641"/>
              <a:gd name="connsiteX9" fmla="*/ 624417 w 625941"/>
              <a:gd name="connsiteY9" fmla="*/ 541995 h 549641"/>
              <a:gd name="connsiteX10" fmla="*/ 306917 w 625941"/>
              <a:gd name="connsiteY10" fmla="*/ 540408 h 549641"/>
              <a:gd name="connsiteX11" fmla="*/ 2118 w 625941"/>
              <a:gd name="connsiteY11" fmla="*/ 540408 h 549641"/>
              <a:gd name="connsiteX12" fmla="*/ 2116 w 625941"/>
              <a:gd name="connsiteY12" fmla="*/ 494370 h 549641"/>
              <a:gd name="connsiteX13" fmla="*/ 2118 w 625941"/>
              <a:gd name="connsiteY13" fmla="*/ 459445 h 549641"/>
              <a:gd name="connsiteX0" fmla="*/ 530 w 625941"/>
              <a:gd name="connsiteY0" fmla="*/ 468970 h 549641"/>
              <a:gd name="connsiteX1" fmla="*/ 154518 w 625941"/>
              <a:gd name="connsiteY1" fmla="*/ 448333 h 549641"/>
              <a:gd name="connsiteX2" fmla="*/ 259293 w 625941"/>
              <a:gd name="connsiteY2" fmla="*/ 405470 h 549641"/>
              <a:gd name="connsiteX3" fmla="*/ 427568 w 625941"/>
              <a:gd name="connsiteY3" fmla="*/ 318158 h 549641"/>
              <a:gd name="connsiteX4" fmla="*/ 522818 w 625941"/>
              <a:gd name="connsiteY4" fmla="*/ 216558 h 549641"/>
              <a:gd name="connsiteX5" fmla="*/ 587905 w 625941"/>
              <a:gd name="connsiteY5" fmla="*/ 99083 h 549641"/>
              <a:gd name="connsiteX6" fmla="*/ 622830 w 625941"/>
              <a:gd name="connsiteY6" fmla="*/ 3833 h 549641"/>
              <a:gd name="connsiteX7" fmla="*/ 624417 w 625941"/>
              <a:gd name="connsiteY7" fmla="*/ 234020 h 549641"/>
              <a:gd name="connsiteX8" fmla="*/ 624418 w 625941"/>
              <a:gd name="connsiteY8" fmla="*/ 421346 h 549641"/>
              <a:gd name="connsiteX9" fmla="*/ 624417 w 625941"/>
              <a:gd name="connsiteY9" fmla="*/ 541995 h 549641"/>
              <a:gd name="connsiteX10" fmla="*/ 306917 w 625941"/>
              <a:gd name="connsiteY10" fmla="*/ 540408 h 549641"/>
              <a:gd name="connsiteX11" fmla="*/ 2118 w 625941"/>
              <a:gd name="connsiteY11" fmla="*/ 540408 h 549641"/>
              <a:gd name="connsiteX12" fmla="*/ 2116 w 625941"/>
              <a:gd name="connsiteY12" fmla="*/ 494370 h 549641"/>
              <a:gd name="connsiteX13" fmla="*/ 530 w 625941"/>
              <a:gd name="connsiteY13" fmla="*/ 468970 h 549641"/>
              <a:gd name="connsiteX0" fmla="*/ 10422 w 635833"/>
              <a:gd name="connsiteY0" fmla="*/ 468970 h 549641"/>
              <a:gd name="connsiteX1" fmla="*/ 158060 w 635833"/>
              <a:gd name="connsiteY1" fmla="*/ 443571 h 549641"/>
              <a:gd name="connsiteX2" fmla="*/ 269185 w 635833"/>
              <a:gd name="connsiteY2" fmla="*/ 405470 h 549641"/>
              <a:gd name="connsiteX3" fmla="*/ 437460 w 635833"/>
              <a:gd name="connsiteY3" fmla="*/ 318158 h 549641"/>
              <a:gd name="connsiteX4" fmla="*/ 532710 w 635833"/>
              <a:gd name="connsiteY4" fmla="*/ 216558 h 549641"/>
              <a:gd name="connsiteX5" fmla="*/ 597797 w 635833"/>
              <a:gd name="connsiteY5" fmla="*/ 99083 h 549641"/>
              <a:gd name="connsiteX6" fmla="*/ 632722 w 635833"/>
              <a:gd name="connsiteY6" fmla="*/ 3833 h 549641"/>
              <a:gd name="connsiteX7" fmla="*/ 634309 w 635833"/>
              <a:gd name="connsiteY7" fmla="*/ 234020 h 549641"/>
              <a:gd name="connsiteX8" fmla="*/ 634310 w 635833"/>
              <a:gd name="connsiteY8" fmla="*/ 421346 h 549641"/>
              <a:gd name="connsiteX9" fmla="*/ 634309 w 635833"/>
              <a:gd name="connsiteY9" fmla="*/ 541995 h 549641"/>
              <a:gd name="connsiteX10" fmla="*/ 316809 w 635833"/>
              <a:gd name="connsiteY10" fmla="*/ 540408 h 549641"/>
              <a:gd name="connsiteX11" fmla="*/ 12010 w 635833"/>
              <a:gd name="connsiteY11" fmla="*/ 540408 h 549641"/>
              <a:gd name="connsiteX12" fmla="*/ 12008 w 635833"/>
              <a:gd name="connsiteY12" fmla="*/ 494370 h 549641"/>
              <a:gd name="connsiteX13" fmla="*/ 10422 w 635833"/>
              <a:gd name="connsiteY13" fmla="*/ 468970 h 549641"/>
              <a:gd name="connsiteX0" fmla="*/ 10422 w 635833"/>
              <a:gd name="connsiteY0" fmla="*/ 462620 h 549641"/>
              <a:gd name="connsiteX1" fmla="*/ 158060 w 635833"/>
              <a:gd name="connsiteY1" fmla="*/ 443571 h 549641"/>
              <a:gd name="connsiteX2" fmla="*/ 269185 w 635833"/>
              <a:gd name="connsiteY2" fmla="*/ 405470 h 549641"/>
              <a:gd name="connsiteX3" fmla="*/ 437460 w 635833"/>
              <a:gd name="connsiteY3" fmla="*/ 318158 h 549641"/>
              <a:gd name="connsiteX4" fmla="*/ 532710 w 635833"/>
              <a:gd name="connsiteY4" fmla="*/ 216558 h 549641"/>
              <a:gd name="connsiteX5" fmla="*/ 597797 w 635833"/>
              <a:gd name="connsiteY5" fmla="*/ 99083 h 549641"/>
              <a:gd name="connsiteX6" fmla="*/ 632722 w 635833"/>
              <a:gd name="connsiteY6" fmla="*/ 3833 h 549641"/>
              <a:gd name="connsiteX7" fmla="*/ 634309 w 635833"/>
              <a:gd name="connsiteY7" fmla="*/ 234020 h 549641"/>
              <a:gd name="connsiteX8" fmla="*/ 634310 w 635833"/>
              <a:gd name="connsiteY8" fmla="*/ 421346 h 549641"/>
              <a:gd name="connsiteX9" fmla="*/ 634309 w 635833"/>
              <a:gd name="connsiteY9" fmla="*/ 541995 h 549641"/>
              <a:gd name="connsiteX10" fmla="*/ 316809 w 635833"/>
              <a:gd name="connsiteY10" fmla="*/ 540408 h 549641"/>
              <a:gd name="connsiteX11" fmla="*/ 12010 w 635833"/>
              <a:gd name="connsiteY11" fmla="*/ 540408 h 549641"/>
              <a:gd name="connsiteX12" fmla="*/ 12008 w 635833"/>
              <a:gd name="connsiteY12" fmla="*/ 494370 h 549641"/>
              <a:gd name="connsiteX13" fmla="*/ 10422 w 635833"/>
              <a:gd name="connsiteY13" fmla="*/ 462620 h 549641"/>
              <a:gd name="connsiteX0" fmla="*/ 21526 w 646937"/>
              <a:gd name="connsiteY0" fmla="*/ 462620 h 544470"/>
              <a:gd name="connsiteX1" fmla="*/ 169164 w 646937"/>
              <a:gd name="connsiteY1" fmla="*/ 443571 h 544470"/>
              <a:gd name="connsiteX2" fmla="*/ 280289 w 646937"/>
              <a:gd name="connsiteY2" fmla="*/ 405470 h 544470"/>
              <a:gd name="connsiteX3" fmla="*/ 448564 w 646937"/>
              <a:gd name="connsiteY3" fmla="*/ 318158 h 544470"/>
              <a:gd name="connsiteX4" fmla="*/ 543814 w 646937"/>
              <a:gd name="connsiteY4" fmla="*/ 216558 h 544470"/>
              <a:gd name="connsiteX5" fmla="*/ 608901 w 646937"/>
              <a:gd name="connsiteY5" fmla="*/ 99083 h 544470"/>
              <a:gd name="connsiteX6" fmla="*/ 643826 w 646937"/>
              <a:gd name="connsiteY6" fmla="*/ 3833 h 544470"/>
              <a:gd name="connsiteX7" fmla="*/ 645413 w 646937"/>
              <a:gd name="connsiteY7" fmla="*/ 234020 h 544470"/>
              <a:gd name="connsiteX8" fmla="*/ 645414 w 646937"/>
              <a:gd name="connsiteY8" fmla="*/ 421346 h 544470"/>
              <a:gd name="connsiteX9" fmla="*/ 645413 w 646937"/>
              <a:gd name="connsiteY9" fmla="*/ 541995 h 544470"/>
              <a:gd name="connsiteX10" fmla="*/ 327913 w 646937"/>
              <a:gd name="connsiteY10" fmla="*/ 540408 h 544470"/>
              <a:gd name="connsiteX11" fmla="*/ 23114 w 646937"/>
              <a:gd name="connsiteY11" fmla="*/ 540408 h 544470"/>
              <a:gd name="connsiteX12" fmla="*/ 21525 w 646937"/>
              <a:gd name="connsiteY12" fmla="*/ 488020 h 544470"/>
              <a:gd name="connsiteX13" fmla="*/ 21526 w 646937"/>
              <a:gd name="connsiteY13" fmla="*/ 462620 h 544470"/>
              <a:gd name="connsiteX0" fmla="*/ 10937 w 636348"/>
              <a:gd name="connsiteY0" fmla="*/ 462620 h 548701"/>
              <a:gd name="connsiteX1" fmla="*/ 158575 w 636348"/>
              <a:gd name="connsiteY1" fmla="*/ 443571 h 548701"/>
              <a:gd name="connsiteX2" fmla="*/ 269700 w 636348"/>
              <a:gd name="connsiteY2" fmla="*/ 405470 h 548701"/>
              <a:gd name="connsiteX3" fmla="*/ 437975 w 636348"/>
              <a:gd name="connsiteY3" fmla="*/ 318158 h 548701"/>
              <a:gd name="connsiteX4" fmla="*/ 533225 w 636348"/>
              <a:gd name="connsiteY4" fmla="*/ 216558 h 548701"/>
              <a:gd name="connsiteX5" fmla="*/ 598312 w 636348"/>
              <a:gd name="connsiteY5" fmla="*/ 99083 h 548701"/>
              <a:gd name="connsiteX6" fmla="*/ 633237 w 636348"/>
              <a:gd name="connsiteY6" fmla="*/ 3833 h 548701"/>
              <a:gd name="connsiteX7" fmla="*/ 634824 w 636348"/>
              <a:gd name="connsiteY7" fmla="*/ 234020 h 548701"/>
              <a:gd name="connsiteX8" fmla="*/ 634825 w 636348"/>
              <a:gd name="connsiteY8" fmla="*/ 421346 h 548701"/>
              <a:gd name="connsiteX9" fmla="*/ 634824 w 636348"/>
              <a:gd name="connsiteY9" fmla="*/ 541995 h 548701"/>
              <a:gd name="connsiteX10" fmla="*/ 317324 w 636348"/>
              <a:gd name="connsiteY10" fmla="*/ 540408 h 548701"/>
              <a:gd name="connsiteX11" fmla="*/ 12525 w 636348"/>
              <a:gd name="connsiteY11" fmla="*/ 540408 h 548701"/>
              <a:gd name="connsiteX12" fmla="*/ 10936 w 636348"/>
              <a:gd name="connsiteY12" fmla="*/ 488020 h 548701"/>
              <a:gd name="connsiteX13" fmla="*/ 10937 w 636348"/>
              <a:gd name="connsiteY13" fmla="*/ 462620 h 548701"/>
              <a:gd name="connsiteX0" fmla="*/ 10937 w 636348"/>
              <a:gd name="connsiteY0" fmla="*/ 462620 h 548701"/>
              <a:gd name="connsiteX1" fmla="*/ 158575 w 636348"/>
              <a:gd name="connsiteY1" fmla="*/ 443571 h 548701"/>
              <a:gd name="connsiteX2" fmla="*/ 263350 w 636348"/>
              <a:gd name="connsiteY2" fmla="*/ 405470 h 548701"/>
              <a:gd name="connsiteX3" fmla="*/ 437975 w 636348"/>
              <a:gd name="connsiteY3" fmla="*/ 318158 h 548701"/>
              <a:gd name="connsiteX4" fmla="*/ 533225 w 636348"/>
              <a:gd name="connsiteY4" fmla="*/ 216558 h 548701"/>
              <a:gd name="connsiteX5" fmla="*/ 598312 w 636348"/>
              <a:gd name="connsiteY5" fmla="*/ 99083 h 548701"/>
              <a:gd name="connsiteX6" fmla="*/ 633237 w 636348"/>
              <a:gd name="connsiteY6" fmla="*/ 3833 h 548701"/>
              <a:gd name="connsiteX7" fmla="*/ 634824 w 636348"/>
              <a:gd name="connsiteY7" fmla="*/ 234020 h 548701"/>
              <a:gd name="connsiteX8" fmla="*/ 634825 w 636348"/>
              <a:gd name="connsiteY8" fmla="*/ 421346 h 548701"/>
              <a:gd name="connsiteX9" fmla="*/ 634824 w 636348"/>
              <a:gd name="connsiteY9" fmla="*/ 541995 h 548701"/>
              <a:gd name="connsiteX10" fmla="*/ 317324 w 636348"/>
              <a:gd name="connsiteY10" fmla="*/ 540408 h 548701"/>
              <a:gd name="connsiteX11" fmla="*/ 12525 w 636348"/>
              <a:gd name="connsiteY11" fmla="*/ 540408 h 548701"/>
              <a:gd name="connsiteX12" fmla="*/ 10936 w 636348"/>
              <a:gd name="connsiteY12" fmla="*/ 488020 h 548701"/>
              <a:gd name="connsiteX13" fmla="*/ 10937 w 636348"/>
              <a:gd name="connsiteY13" fmla="*/ 462620 h 548701"/>
              <a:gd name="connsiteX0" fmla="*/ 7997 w 633408"/>
              <a:gd name="connsiteY0" fmla="*/ 462620 h 548701"/>
              <a:gd name="connsiteX1" fmla="*/ 115947 w 633408"/>
              <a:gd name="connsiteY1" fmla="*/ 451509 h 548701"/>
              <a:gd name="connsiteX2" fmla="*/ 260410 w 633408"/>
              <a:gd name="connsiteY2" fmla="*/ 405470 h 548701"/>
              <a:gd name="connsiteX3" fmla="*/ 435035 w 633408"/>
              <a:gd name="connsiteY3" fmla="*/ 318158 h 548701"/>
              <a:gd name="connsiteX4" fmla="*/ 530285 w 633408"/>
              <a:gd name="connsiteY4" fmla="*/ 216558 h 548701"/>
              <a:gd name="connsiteX5" fmla="*/ 595372 w 633408"/>
              <a:gd name="connsiteY5" fmla="*/ 99083 h 548701"/>
              <a:gd name="connsiteX6" fmla="*/ 630297 w 633408"/>
              <a:gd name="connsiteY6" fmla="*/ 3833 h 548701"/>
              <a:gd name="connsiteX7" fmla="*/ 631884 w 633408"/>
              <a:gd name="connsiteY7" fmla="*/ 234020 h 548701"/>
              <a:gd name="connsiteX8" fmla="*/ 631885 w 633408"/>
              <a:gd name="connsiteY8" fmla="*/ 421346 h 548701"/>
              <a:gd name="connsiteX9" fmla="*/ 631884 w 633408"/>
              <a:gd name="connsiteY9" fmla="*/ 541995 h 548701"/>
              <a:gd name="connsiteX10" fmla="*/ 314384 w 633408"/>
              <a:gd name="connsiteY10" fmla="*/ 540408 h 548701"/>
              <a:gd name="connsiteX11" fmla="*/ 9585 w 633408"/>
              <a:gd name="connsiteY11" fmla="*/ 540408 h 548701"/>
              <a:gd name="connsiteX12" fmla="*/ 7996 w 633408"/>
              <a:gd name="connsiteY12" fmla="*/ 488020 h 548701"/>
              <a:gd name="connsiteX13" fmla="*/ 7997 w 633408"/>
              <a:gd name="connsiteY13" fmla="*/ 462620 h 548701"/>
              <a:gd name="connsiteX0" fmla="*/ 7997 w 633408"/>
              <a:gd name="connsiteY0" fmla="*/ 462620 h 548701"/>
              <a:gd name="connsiteX1" fmla="*/ 115947 w 633408"/>
              <a:gd name="connsiteY1" fmla="*/ 451509 h 548701"/>
              <a:gd name="connsiteX2" fmla="*/ 254060 w 633408"/>
              <a:gd name="connsiteY2" fmla="*/ 407057 h 548701"/>
              <a:gd name="connsiteX3" fmla="*/ 435035 w 633408"/>
              <a:gd name="connsiteY3" fmla="*/ 318158 h 548701"/>
              <a:gd name="connsiteX4" fmla="*/ 530285 w 633408"/>
              <a:gd name="connsiteY4" fmla="*/ 216558 h 548701"/>
              <a:gd name="connsiteX5" fmla="*/ 595372 w 633408"/>
              <a:gd name="connsiteY5" fmla="*/ 99083 h 548701"/>
              <a:gd name="connsiteX6" fmla="*/ 630297 w 633408"/>
              <a:gd name="connsiteY6" fmla="*/ 3833 h 548701"/>
              <a:gd name="connsiteX7" fmla="*/ 631884 w 633408"/>
              <a:gd name="connsiteY7" fmla="*/ 234020 h 548701"/>
              <a:gd name="connsiteX8" fmla="*/ 631885 w 633408"/>
              <a:gd name="connsiteY8" fmla="*/ 421346 h 548701"/>
              <a:gd name="connsiteX9" fmla="*/ 631884 w 633408"/>
              <a:gd name="connsiteY9" fmla="*/ 541995 h 548701"/>
              <a:gd name="connsiteX10" fmla="*/ 314384 w 633408"/>
              <a:gd name="connsiteY10" fmla="*/ 540408 h 548701"/>
              <a:gd name="connsiteX11" fmla="*/ 9585 w 633408"/>
              <a:gd name="connsiteY11" fmla="*/ 540408 h 548701"/>
              <a:gd name="connsiteX12" fmla="*/ 7996 w 633408"/>
              <a:gd name="connsiteY12" fmla="*/ 488020 h 548701"/>
              <a:gd name="connsiteX13" fmla="*/ 7997 w 633408"/>
              <a:gd name="connsiteY13" fmla="*/ 462620 h 548701"/>
              <a:gd name="connsiteX0" fmla="*/ 7997 w 633408"/>
              <a:gd name="connsiteY0" fmla="*/ 462620 h 548701"/>
              <a:gd name="connsiteX1" fmla="*/ 115947 w 633408"/>
              <a:gd name="connsiteY1" fmla="*/ 451509 h 548701"/>
              <a:gd name="connsiteX2" fmla="*/ 254060 w 633408"/>
              <a:gd name="connsiteY2" fmla="*/ 407057 h 548701"/>
              <a:gd name="connsiteX3" fmla="*/ 427098 w 633408"/>
              <a:gd name="connsiteY3" fmla="*/ 318158 h 548701"/>
              <a:gd name="connsiteX4" fmla="*/ 530285 w 633408"/>
              <a:gd name="connsiteY4" fmla="*/ 216558 h 548701"/>
              <a:gd name="connsiteX5" fmla="*/ 595372 w 633408"/>
              <a:gd name="connsiteY5" fmla="*/ 99083 h 548701"/>
              <a:gd name="connsiteX6" fmla="*/ 630297 w 633408"/>
              <a:gd name="connsiteY6" fmla="*/ 3833 h 548701"/>
              <a:gd name="connsiteX7" fmla="*/ 631884 w 633408"/>
              <a:gd name="connsiteY7" fmla="*/ 234020 h 548701"/>
              <a:gd name="connsiteX8" fmla="*/ 631885 w 633408"/>
              <a:gd name="connsiteY8" fmla="*/ 421346 h 548701"/>
              <a:gd name="connsiteX9" fmla="*/ 631884 w 633408"/>
              <a:gd name="connsiteY9" fmla="*/ 541995 h 548701"/>
              <a:gd name="connsiteX10" fmla="*/ 314384 w 633408"/>
              <a:gd name="connsiteY10" fmla="*/ 540408 h 548701"/>
              <a:gd name="connsiteX11" fmla="*/ 9585 w 633408"/>
              <a:gd name="connsiteY11" fmla="*/ 540408 h 548701"/>
              <a:gd name="connsiteX12" fmla="*/ 7996 w 633408"/>
              <a:gd name="connsiteY12" fmla="*/ 488020 h 548701"/>
              <a:gd name="connsiteX13" fmla="*/ 7997 w 633408"/>
              <a:gd name="connsiteY13" fmla="*/ 462620 h 548701"/>
              <a:gd name="connsiteX0" fmla="*/ 7997 w 633408"/>
              <a:gd name="connsiteY0" fmla="*/ 462620 h 548701"/>
              <a:gd name="connsiteX1" fmla="*/ 115947 w 633408"/>
              <a:gd name="connsiteY1" fmla="*/ 451509 h 548701"/>
              <a:gd name="connsiteX2" fmla="*/ 254060 w 633408"/>
              <a:gd name="connsiteY2" fmla="*/ 407057 h 548701"/>
              <a:gd name="connsiteX3" fmla="*/ 427098 w 633408"/>
              <a:gd name="connsiteY3" fmla="*/ 318158 h 548701"/>
              <a:gd name="connsiteX4" fmla="*/ 528698 w 633408"/>
              <a:gd name="connsiteY4" fmla="*/ 216558 h 548701"/>
              <a:gd name="connsiteX5" fmla="*/ 595372 w 633408"/>
              <a:gd name="connsiteY5" fmla="*/ 99083 h 548701"/>
              <a:gd name="connsiteX6" fmla="*/ 630297 w 633408"/>
              <a:gd name="connsiteY6" fmla="*/ 3833 h 548701"/>
              <a:gd name="connsiteX7" fmla="*/ 631884 w 633408"/>
              <a:gd name="connsiteY7" fmla="*/ 234020 h 548701"/>
              <a:gd name="connsiteX8" fmla="*/ 631885 w 633408"/>
              <a:gd name="connsiteY8" fmla="*/ 421346 h 548701"/>
              <a:gd name="connsiteX9" fmla="*/ 631884 w 633408"/>
              <a:gd name="connsiteY9" fmla="*/ 541995 h 548701"/>
              <a:gd name="connsiteX10" fmla="*/ 314384 w 633408"/>
              <a:gd name="connsiteY10" fmla="*/ 540408 h 548701"/>
              <a:gd name="connsiteX11" fmla="*/ 9585 w 633408"/>
              <a:gd name="connsiteY11" fmla="*/ 540408 h 548701"/>
              <a:gd name="connsiteX12" fmla="*/ 7996 w 633408"/>
              <a:gd name="connsiteY12" fmla="*/ 488020 h 548701"/>
              <a:gd name="connsiteX13" fmla="*/ 7997 w 633408"/>
              <a:gd name="connsiteY13" fmla="*/ 462620 h 548701"/>
              <a:gd name="connsiteX0" fmla="*/ 7997 w 633869"/>
              <a:gd name="connsiteY0" fmla="*/ 462894 h 548975"/>
              <a:gd name="connsiteX1" fmla="*/ 115947 w 633869"/>
              <a:gd name="connsiteY1" fmla="*/ 451783 h 548975"/>
              <a:gd name="connsiteX2" fmla="*/ 254060 w 633869"/>
              <a:gd name="connsiteY2" fmla="*/ 407331 h 548975"/>
              <a:gd name="connsiteX3" fmla="*/ 427098 w 633869"/>
              <a:gd name="connsiteY3" fmla="*/ 318432 h 548975"/>
              <a:gd name="connsiteX4" fmla="*/ 528698 w 633869"/>
              <a:gd name="connsiteY4" fmla="*/ 216832 h 548975"/>
              <a:gd name="connsiteX5" fmla="*/ 589022 w 633869"/>
              <a:gd name="connsiteY5" fmla="*/ 96182 h 548975"/>
              <a:gd name="connsiteX6" fmla="*/ 630297 w 633869"/>
              <a:gd name="connsiteY6" fmla="*/ 4107 h 548975"/>
              <a:gd name="connsiteX7" fmla="*/ 631884 w 633869"/>
              <a:gd name="connsiteY7" fmla="*/ 234294 h 548975"/>
              <a:gd name="connsiteX8" fmla="*/ 631885 w 633869"/>
              <a:gd name="connsiteY8" fmla="*/ 421620 h 548975"/>
              <a:gd name="connsiteX9" fmla="*/ 631884 w 633869"/>
              <a:gd name="connsiteY9" fmla="*/ 542269 h 548975"/>
              <a:gd name="connsiteX10" fmla="*/ 314384 w 633869"/>
              <a:gd name="connsiteY10" fmla="*/ 540682 h 548975"/>
              <a:gd name="connsiteX11" fmla="*/ 9585 w 633869"/>
              <a:gd name="connsiteY11" fmla="*/ 540682 h 548975"/>
              <a:gd name="connsiteX12" fmla="*/ 7996 w 633869"/>
              <a:gd name="connsiteY12" fmla="*/ 488294 h 548975"/>
              <a:gd name="connsiteX13" fmla="*/ 7997 w 633869"/>
              <a:gd name="connsiteY13" fmla="*/ 462894 h 548975"/>
              <a:gd name="connsiteX0" fmla="*/ 7997 w 633754"/>
              <a:gd name="connsiteY0" fmla="*/ 462490 h 548571"/>
              <a:gd name="connsiteX1" fmla="*/ 115947 w 633754"/>
              <a:gd name="connsiteY1" fmla="*/ 451379 h 548571"/>
              <a:gd name="connsiteX2" fmla="*/ 254060 w 633754"/>
              <a:gd name="connsiteY2" fmla="*/ 406927 h 548571"/>
              <a:gd name="connsiteX3" fmla="*/ 427098 w 633754"/>
              <a:gd name="connsiteY3" fmla="*/ 318028 h 548571"/>
              <a:gd name="connsiteX4" fmla="*/ 528698 w 633754"/>
              <a:gd name="connsiteY4" fmla="*/ 216428 h 548571"/>
              <a:gd name="connsiteX5" fmla="*/ 590610 w 633754"/>
              <a:gd name="connsiteY5" fmla="*/ 100541 h 548571"/>
              <a:gd name="connsiteX6" fmla="*/ 630297 w 633754"/>
              <a:gd name="connsiteY6" fmla="*/ 3703 h 548571"/>
              <a:gd name="connsiteX7" fmla="*/ 631884 w 633754"/>
              <a:gd name="connsiteY7" fmla="*/ 233890 h 548571"/>
              <a:gd name="connsiteX8" fmla="*/ 631885 w 633754"/>
              <a:gd name="connsiteY8" fmla="*/ 421216 h 548571"/>
              <a:gd name="connsiteX9" fmla="*/ 631884 w 633754"/>
              <a:gd name="connsiteY9" fmla="*/ 541865 h 548571"/>
              <a:gd name="connsiteX10" fmla="*/ 314384 w 633754"/>
              <a:gd name="connsiteY10" fmla="*/ 540278 h 548571"/>
              <a:gd name="connsiteX11" fmla="*/ 9585 w 633754"/>
              <a:gd name="connsiteY11" fmla="*/ 540278 h 548571"/>
              <a:gd name="connsiteX12" fmla="*/ 7996 w 633754"/>
              <a:gd name="connsiteY12" fmla="*/ 487890 h 548571"/>
              <a:gd name="connsiteX13" fmla="*/ 7997 w 633754"/>
              <a:gd name="connsiteY13" fmla="*/ 462490 h 54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3754" h="548571">
                <a:moveTo>
                  <a:pt x="7997" y="462490"/>
                </a:moveTo>
                <a:cubicBezTo>
                  <a:pt x="25989" y="456405"/>
                  <a:pt x="74937" y="460639"/>
                  <a:pt x="115947" y="451379"/>
                </a:cubicBezTo>
                <a:cubicBezTo>
                  <a:pt x="156957" y="442119"/>
                  <a:pt x="202202" y="429152"/>
                  <a:pt x="254060" y="406927"/>
                </a:cubicBezTo>
                <a:cubicBezTo>
                  <a:pt x="305919" y="384702"/>
                  <a:pt x="381325" y="349778"/>
                  <a:pt x="427098" y="318028"/>
                </a:cubicBezTo>
                <a:cubicBezTo>
                  <a:pt x="472871" y="286278"/>
                  <a:pt x="501446" y="252676"/>
                  <a:pt x="528698" y="216428"/>
                </a:cubicBezTo>
                <a:cubicBezTo>
                  <a:pt x="555950" y="180180"/>
                  <a:pt x="573677" y="135995"/>
                  <a:pt x="590610" y="100541"/>
                </a:cubicBezTo>
                <a:cubicBezTo>
                  <a:pt x="607543" y="65087"/>
                  <a:pt x="623418" y="-18522"/>
                  <a:pt x="630297" y="3703"/>
                </a:cubicBezTo>
                <a:cubicBezTo>
                  <a:pt x="637176" y="25928"/>
                  <a:pt x="631619" y="164305"/>
                  <a:pt x="631884" y="233890"/>
                </a:cubicBezTo>
                <a:cubicBezTo>
                  <a:pt x="632149" y="303475"/>
                  <a:pt x="631885" y="371739"/>
                  <a:pt x="631885" y="421216"/>
                </a:cubicBezTo>
                <a:cubicBezTo>
                  <a:pt x="631885" y="467518"/>
                  <a:pt x="632414" y="509057"/>
                  <a:pt x="631884" y="541865"/>
                </a:cubicBezTo>
                <a:cubicBezTo>
                  <a:pt x="551186" y="544510"/>
                  <a:pt x="609130" y="541071"/>
                  <a:pt x="314384" y="540278"/>
                </a:cubicBezTo>
                <a:cubicBezTo>
                  <a:pt x="16463" y="541072"/>
                  <a:pt x="6675" y="558534"/>
                  <a:pt x="9585" y="540278"/>
                </a:cubicBezTo>
                <a:cubicBezTo>
                  <a:pt x="12495" y="522022"/>
                  <a:pt x="7996" y="501384"/>
                  <a:pt x="7996" y="487890"/>
                </a:cubicBezTo>
                <a:cubicBezTo>
                  <a:pt x="7996" y="474396"/>
                  <a:pt x="-9995" y="468575"/>
                  <a:pt x="7997" y="462490"/>
                </a:cubicBezTo>
                <a:close/>
              </a:path>
            </a:pathLst>
          </a:custGeom>
          <a:solidFill>
            <a:srgbClr val="96724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71" name="Freeform: Shape 870">
            <a:extLst>
              <a:ext uri="{FF2B5EF4-FFF2-40B4-BE49-F238E27FC236}">
                <a16:creationId xmlns:a16="http://schemas.microsoft.com/office/drawing/2014/main" id="{3CDA144B-1F01-F0CC-A493-5631BE7BE96B}"/>
              </a:ext>
            </a:extLst>
          </p:cNvPr>
          <p:cNvSpPr/>
          <p:nvPr/>
        </p:nvSpPr>
        <p:spPr>
          <a:xfrm>
            <a:off x="5731342" y="1110993"/>
            <a:ext cx="3060373" cy="739354"/>
          </a:xfrm>
          <a:custGeom>
            <a:avLst/>
            <a:gdLst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74562 w 752354"/>
              <a:gd name="connsiteY9" fmla="*/ 524344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70390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23812 h 723812"/>
              <a:gd name="connsiteX1" fmla="*/ 109959 w 752354"/>
              <a:gd name="connsiteY1" fmla="*/ 677513 h 723812"/>
              <a:gd name="connsiteX2" fmla="*/ 196769 w 752354"/>
              <a:gd name="connsiteY2" fmla="*/ 544405 h 723812"/>
              <a:gd name="connsiteX3" fmla="*/ 248855 w 752354"/>
              <a:gd name="connsiteY3" fmla="*/ 330273 h 723812"/>
              <a:gd name="connsiteX4" fmla="*/ 266217 w 752354"/>
              <a:gd name="connsiteY4" fmla="*/ 162440 h 723812"/>
              <a:gd name="connsiteX5" fmla="*/ 283579 w 752354"/>
              <a:gd name="connsiteY5" fmla="*/ 17757 h 723812"/>
              <a:gd name="connsiteX6" fmla="*/ 368148 w 752354"/>
              <a:gd name="connsiteY6" fmla="*/ 13841 h 723812"/>
              <a:gd name="connsiteX7" fmla="*/ 393539 w 752354"/>
              <a:gd name="connsiteY7" fmla="*/ 121929 h 723812"/>
              <a:gd name="connsiteX8" fmla="*/ 434050 w 752354"/>
              <a:gd name="connsiteY8" fmla="*/ 353422 h 723812"/>
              <a:gd name="connsiteX9" fmla="*/ 480349 w 752354"/>
              <a:gd name="connsiteY9" fmla="*/ 498106 h 723812"/>
              <a:gd name="connsiteX10" fmla="*/ 567159 w 752354"/>
              <a:gd name="connsiteY10" fmla="*/ 608065 h 723812"/>
              <a:gd name="connsiteX11" fmla="*/ 671331 w 752354"/>
              <a:gd name="connsiteY11" fmla="*/ 683301 h 723812"/>
              <a:gd name="connsiteX12" fmla="*/ 752354 w 752354"/>
              <a:gd name="connsiteY12" fmla="*/ 712238 h 723812"/>
              <a:gd name="connsiteX0" fmla="*/ 0 w 785972"/>
              <a:gd name="connsiteY0" fmla="*/ 723812 h 723812"/>
              <a:gd name="connsiteX1" fmla="*/ 109959 w 785972"/>
              <a:gd name="connsiteY1" fmla="*/ 677513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11696 h 711696"/>
              <a:gd name="connsiteX1" fmla="*/ 109959 w 785972"/>
              <a:gd name="connsiteY1" fmla="*/ 665397 h 711696"/>
              <a:gd name="connsiteX2" fmla="*/ 196769 w 785972"/>
              <a:gd name="connsiteY2" fmla="*/ 532289 h 711696"/>
              <a:gd name="connsiteX3" fmla="*/ 248855 w 785972"/>
              <a:gd name="connsiteY3" fmla="*/ 318157 h 711696"/>
              <a:gd name="connsiteX4" fmla="*/ 266217 w 785972"/>
              <a:gd name="connsiteY4" fmla="*/ 150324 h 711696"/>
              <a:gd name="connsiteX5" fmla="*/ 289956 w 785972"/>
              <a:gd name="connsiteY5" fmla="*/ 50898 h 711696"/>
              <a:gd name="connsiteX6" fmla="*/ 368148 w 785972"/>
              <a:gd name="connsiteY6" fmla="*/ 1725 h 711696"/>
              <a:gd name="connsiteX7" fmla="*/ 393539 w 785972"/>
              <a:gd name="connsiteY7" fmla="*/ 109813 h 711696"/>
              <a:gd name="connsiteX8" fmla="*/ 434050 w 785972"/>
              <a:gd name="connsiteY8" fmla="*/ 341306 h 711696"/>
              <a:gd name="connsiteX9" fmla="*/ 480349 w 785972"/>
              <a:gd name="connsiteY9" fmla="*/ 485990 h 711696"/>
              <a:gd name="connsiteX10" fmla="*/ 567159 w 785972"/>
              <a:gd name="connsiteY10" fmla="*/ 595949 h 711696"/>
              <a:gd name="connsiteX11" fmla="*/ 671331 w 785972"/>
              <a:gd name="connsiteY11" fmla="*/ 671185 h 711696"/>
              <a:gd name="connsiteX12" fmla="*/ 785972 w 785972"/>
              <a:gd name="connsiteY12" fmla="*/ 711328 h 711696"/>
              <a:gd name="connsiteX0" fmla="*/ 0 w 785972"/>
              <a:gd name="connsiteY0" fmla="*/ 712317 h 712317"/>
              <a:gd name="connsiteX1" fmla="*/ 109959 w 785972"/>
              <a:gd name="connsiteY1" fmla="*/ 666018 h 712317"/>
              <a:gd name="connsiteX2" fmla="*/ 196769 w 785972"/>
              <a:gd name="connsiteY2" fmla="*/ 532910 h 712317"/>
              <a:gd name="connsiteX3" fmla="*/ 248855 w 785972"/>
              <a:gd name="connsiteY3" fmla="*/ 318778 h 712317"/>
              <a:gd name="connsiteX4" fmla="*/ 276845 w 785972"/>
              <a:gd name="connsiteY4" fmla="*/ 225002 h 712317"/>
              <a:gd name="connsiteX5" fmla="*/ 289956 w 785972"/>
              <a:gd name="connsiteY5" fmla="*/ 51519 h 712317"/>
              <a:gd name="connsiteX6" fmla="*/ 368148 w 785972"/>
              <a:gd name="connsiteY6" fmla="*/ 2346 h 712317"/>
              <a:gd name="connsiteX7" fmla="*/ 393539 w 785972"/>
              <a:gd name="connsiteY7" fmla="*/ 110434 h 712317"/>
              <a:gd name="connsiteX8" fmla="*/ 434050 w 785972"/>
              <a:gd name="connsiteY8" fmla="*/ 341927 h 712317"/>
              <a:gd name="connsiteX9" fmla="*/ 480349 w 785972"/>
              <a:gd name="connsiteY9" fmla="*/ 486611 h 712317"/>
              <a:gd name="connsiteX10" fmla="*/ 567159 w 785972"/>
              <a:gd name="connsiteY10" fmla="*/ 596570 h 712317"/>
              <a:gd name="connsiteX11" fmla="*/ 671331 w 785972"/>
              <a:gd name="connsiteY11" fmla="*/ 671806 h 712317"/>
              <a:gd name="connsiteX12" fmla="*/ 785972 w 785972"/>
              <a:gd name="connsiteY12" fmla="*/ 711949 h 712317"/>
              <a:gd name="connsiteX0" fmla="*/ 0 w 785972"/>
              <a:gd name="connsiteY0" fmla="*/ 712317 h 712317"/>
              <a:gd name="connsiteX1" fmla="*/ 109959 w 785972"/>
              <a:gd name="connsiteY1" fmla="*/ 666018 h 712317"/>
              <a:gd name="connsiteX2" fmla="*/ 196769 w 785972"/>
              <a:gd name="connsiteY2" fmla="*/ 532910 h 712317"/>
              <a:gd name="connsiteX3" fmla="*/ 238228 w 785972"/>
              <a:gd name="connsiteY3" fmla="*/ 442207 h 712317"/>
              <a:gd name="connsiteX4" fmla="*/ 276845 w 785972"/>
              <a:gd name="connsiteY4" fmla="*/ 225002 h 712317"/>
              <a:gd name="connsiteX5" fmla="*/ 289956 w 785972"/>
              <a:gd name="connsiteY5" fmla="*/ 51519 h 712317"/>
              <a:gd name="connsiteX6" fmla="*/ 368148 w 785972"/>
              <a:gd name="connsiteY6" fmla="*/ 2346 h 712317"/>
              <a:gd name="connsiteX7" fmla="*/ 393539 w 785972"/>
              <a:gd name="connsiteY7" fmla="*/ 110434 h 712317"/>
              <a:gd name="connsiteX8" fmla="*/ 434050 w 785972"/>
              <a:gd name="connsiteY8" fmla="*/ 341927 h 712317"/>
              <a:gd name="connsiteX9" fmla="*/ 480349 w 785972"/>
              <a:gd name="connsiteY9" fmla="*/ 486611 h 712317"/>
              <a:gd name="connsiteX10" fmla="*/ 567159 w 785972"/>
              <a:gd name="connsiteY10" fmla="*/ 596570 h 712317"/>
              <a:gd name="connsiteX11" fmla="*/ 671331 w 785972"/>
              <a:gd name="connsiteY11" fmla="*/ 671806 h 712317"/>
              <a:gd name="connsiteX12" fmla="*/ 785972 w 785972"/>
              <a:gd name="connsiteY12" fmla="*/ 711949 h 712317"/>
              <a:gd name="connsiteX0" fmla="*/ 0 w 785972"/>
              <a:gd name="connsiteY0" fmla="*/ 712317 h 712317"/>
              <a:gd name="connsiteX1" fmla="*/ 109959 w 785972"/>
              <a:gd name="connsiteY1" fmla="*/ 666018 h 712317"/>
              <a:gd name="connsiteX2" fmla="*/ 194644 w 785972"/>
              <a:gd name="connsiteY2" fmla="*/ 598738 h 712317"/>
              <a:gd name="connsiteX3" fmla="*/ 238228 w 785972"/>
              <a:gd name="connsiteY3" fmla="*/ 442207 h 712317"/>
              <a:gd name="connsiteX4" fmla="*/ 276845 w 785972"/>
              <a:gd name="connsiteY4" fmla="*/ 225002 h 712317"/>
              <a:gd name="connsiteX5" fmla="*/ 289956 w 785972"/>
              <a:gd name="connsiteY5" fmla="*/ 51519 h 712317"/>
              <a:gd name="connsiteX6" fmla="*/ 368148 w 785972"/>
              <a:gd name="connsiteY6" fmla="*/ 2346 h 712317"/>
              <a:gd name="connsiteX7" fmla="*/ 393539 w 785972"/>
              <a:gd name="connsiteY7" fmla="*/ 110434 h 712317"/>
              <a:gd name="connsiteX8" fmla="*/ 434050 w 785972"/>
              <a:gd name="connsiteY8" fmla="*/ 341927 h 712317"/>
              <a:gd name="connsiteX9" fmla="*/ 480349 w 785972"/>
              <a:gd name="connsiteY9" fmla="*/ 486611 h 712317"/>
              <a:gd name="connsiteX10" fmla="*/ 567159 w 785972"/>
              <a:gd name="connsiteY10" fmla="*/ 596570 h 712317"/>
              <a:gd name="connsiteX11" fmla="*/ 671331 w 785972"/>
              <a:gd name="connsiteY11" fmla="*/ 671806 h 712317"/>
              <a:gd name="connsiteX12" fmla="*/ 785972 w 785972"/>
              <a:gd name="connsiteY12" fmla="*/ 711949 h 712317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94644 w 915629"/>
              <a:gd name="connsiteY2" fmla="*/ 598738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80349 w 915629"/>
              <a:gd name="connsiteY9" fmla="*/ 486611 h 724292"/>
              <a:gd name="connsiteX10" fmla="*/ 567159 w 915629"/>
              <a:gd name="connsiteY10" fmla="*/ 596570 h 724292"/>
              <a:gd name="connsiteX11" fmla="*/ 671331 w 915629"/>
              <a:gd name="connsiteY11" fmla="*/ 671806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94644 w 915629"/>
              <a:gd name="connsiteY2" fmla="*/ 598738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80349 w 915629"/>
              <a:gd name="connsiteY9" fmla="*/ 486611 h 724292"/>
              <a:gd name="connsiteX10" fmla="*/ 567159 w 915629"/>
              <a:gd name="connsiteY10" fmla="*/ 596570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94644 w 915629"/>
              <a:gd name="connsiteY2" fmla="*/ 598738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80349 w 915629"/>
              <a:gd name="connsiteY9" fmla="*/ 486611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94644 w 915629"/>
              <a:gd name="connsiteY2" fmla="*/ 598738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56384 w 915629"/>
              <a:gd name="connsiteY2" fmla="*/ 565824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61072 w 915629"/>
              <a:gd name="connsiteY1" fmla="*/ 633103 h 724292"/>
              <a:gd name="connsiteX2" fmla="*/ 156384 w 915629"/>
              <a:gd name="connsiteY2" fmla="*/ 565824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61072 w 915629"/>
              <a:gd name="connsiteY1" fmla="*/ 633103 h 724292"/>
              <a:gd name="connsiteX2" fmla="*/ 122375 w 915629"/>
              <a:gd name="connsiteY2" fmla="*/ 524681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61072 w 915629"/>
              <a:gd name="connsiteY1" fmla="*/ 633103 h 724292"/>
              <a:gd name="connsiteX2" fmla="*/ 122375 w 915629"/>
              <a:gd name="connsiteY2" fmla="*/ 524681 h 724292"/>
              <a:gd name="connsiteX3" fmla="*/ 165960 w 915629"/>
              <a:gd name="connsiteY3" fmla="*/ 405178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509 h 724484"/>
              <a:gd name="connsiteX1" fmla="*/ 61072 w 915629"/>
              <a:gd name="connsiteY1" fmla="*/ 633295 h 724484"/>
              <a:gd name="connsiteX2" fmla="*/ 122375 w 915629"/>
              <a:gd name="connsiteY2" fmla="*/ 524873 h 724484"/>
              <a:gd name="connsiteX3" fmla="*/ 165960 w 915629"/>
              <a:gd name="connsiteY3" fmla="*/ 405370 h 724484"/>
              <a:gd name="connsiteX4" fmla="*/ 210953 w 915629"/>
              <a:gd name="connsiteY4" fmla="*/ 241651 h 724484"/>
              <a:gd name="connsiteX5" fmla="*/ 289956 w 915629"/>
              <a:gd name="connsiteY5" fmla="*/ 51711 h 724484"/>
              <a:gd name="connsiteX6" fmla="*/ 368148 w 915629"/>
              <a:gd name="connsiteY6" fmla="*/ 2538 h 724484"/>
              <a:gd name="connsiteX7" fmla="*/ 393539 w 915629"/>
              <a:gd name="connsiteY7" fmla="*/ 110626 h 724484"/>
              <a:gd name="connsiteX8" fmla="*/ 434050 w 915629"/>
              <a:gd name="connsiteY8" fmla="*/ 342119 h 724484"/>
              <a:gd name="connsiteX9" fmla="*/ 465470 w 915629"/>
              <a:gd name="connsiteY9" fmla="*/ 462117 h 724484"/>
              <a:gd name="connsiteX10" fmla="*/ 573535 w 915629"/>
              <a:gd name="connsiteY10" fmla="*/ 609105 h 724484"/>
              <a:gd name="connsiteX11" fmla="*/ 741473 w 915629"/>
              <a:gd name="connsiteY11" fmla="*/ 684341 h 724484"/>
              <a:gd name="connsiteX12" fmla="*/ 915629 w 915629"/>
              <a:gd name="connsiteY12" fmla="*/ 724484 h 724484"/>
              <a:gd name="connsiteX0" fmla="*/ 0 w 915629"/>
              <a:gd name="connsiteY0" fmla="*/ 735391 h 747366"/>
              <a:gd name="connsiteX1" fmla="*/ 61072 w 915629"/>
              <a:gd name="connsiteY1" fmla="*/ 656177 h 747366"/>
              <a:gd name="connsiteX2" fmla="*/ 122375 w 915629"/>
              <a:gd name="connsiteY2" fmla="*/ 547755 h 747366"/>
              <a:gd name="connsiteX3" fmla="*/ 165960 w 915629"/>
              <a:gd name="connsiteY3" fmla="*/ 428252 h 747366"/>
              <a:gd name="connsiteX4" fmla="*/ 210953 w 915629"/>
              <a:gd name="connsiteY4" fmla="*/ 264533 h 747366"/>
              <a:gd name="connsiteX5" fmla="*/ 236818 w 915629"/>
              <a:gd name="connsiteY5" fmla="*/ 21108 h 747366"/>
              <a:gd name="connsiteX6" fmla="*/ 368148 w 915629"/>
              <a:gd name="connsiteY6" fmla="*/ 25420 h 747366"/>
              <a:gd name="connsiteX7" fmla="*/ 393539 w 915629"/>
              <a:gd name="connsiteY7" fmla="*/ 133508 h 747366"/>
              <a:gd name="connsiteX8" fmla="*/ 434050 w 915629"/>
              <a:gd name="connsiteY8" fmla="*/ 365001 h 747366"/>
              <a:gd name="connsiteX9" fmla="*/ 465470 w 915629"/>
              <a:gd name="connsiteY9" fmla="*/ 484999 h 747366"/>
              <a:gd name="connsiteX10" fmla="*/ 573535 w 915629"/>
              <a:gd name="connsiteY10" fmla="*/ 631987 h 747366"/>
              <a:gd name="connsiteX11" fmla="*/ 741473 w 915629"/>
              <a:gd name="connsiteY11" fmla="*/ 707223 h 747366"/>
              <a:gd name="connsiteX12" fmla="*/ 915629 w 915629"/>
              <a:gd name="connsiteY12" fmla="*/ 747366 h 747366"/>
              <a:gd name="connsiteX0" fmla="*/ 0 w 915629"/>
              <a:gd name="connsiteY0" fmla="*/ 736588 h 748563"/>
              <a:gd name="connsiteX1" fmla="*/ 61072 w 915629"/>
              <a:gd name="connsiteY1" fmla="*/ 657374 h 748563"/>
              <a:gd name="connsiteX2" fmla="*/ 122375 w 915629"/>
              <a:gd name="connsiteY2" fmla="*/ 548952 h 748563"/>
              <a:gd name="connsiteX3" fmla="*/ 165960 w 915629"/>
              <a:gd name="connsiteY3" fmla="*/ 429449 h 748563"/>
              <a:gd name="connsiteX4" fmla="*/ 187572 w 915629"/>
              <a:gd name="connsiteY4" fmla="*/ 282187 h 748563"/>
              <a:gd name="connsiteX5" fmla="*/ 236818 w 915629"/>
              <a:gd name="connsiteY5" fmla="*/ 22305 h 748563"/>
              <a:gd name="connsiteX6" fmla="*/ 368148 w 915629"/>
              <a:gd name="connsiteY6" fmla="*/ 26617 h 748563"/>
              <a:gd name="connsiteX7" fmla="*/ 393539 w 915629"/>
              <a:gd name="connsiteY7" fmla="*/ 134705 h 748563"/>
              <a:gd name="connsiteX8" fmla="*/ 434050 w 915629"/>
              <a:gd name="connsiteY8" fmla="*/ 366198 h 748563"/>
              <a:gd name="connsiteX9" fmla="*/ 465470 w 915629"/>
              <a:gd name="connsiteY9" fmla="*/ 486196 h 748563"/>
              <a:gd name="connsiteX10" fmla="*/ 573535 w 915629"/>
              <a:gd name="connsiteY10" fmla="*/ 633184 h 748563"/>
              <a:gd name="connsiteX11" fmla="*/ 741473 w 915629"/>
              <a:gd name="connsiteY11" fmla="*/ 708420 h 748563"/>
              <a:gd name="connsiteX12" fmla="*/ 915629 w 915629"/>
              <a:gd name="connsiteY12" fmla="*/ 748563 h 748563"/>
              <a:gd name="connsiteX0" fmla="*/ 0 w 915629"/>
              <a:gd name="connsiteY0" fmla="*/ 736588 h 748563"/>
              <a:gd name="connsiteX1" fmla="*/ 61072 w 915629"/>
              <a:gd name="connsiteY1" fmla="*/ 657374 h 748563"/>
              <a:gd name="connsiteX2" fmla="*/ 122375 w 915629"/>
              <a:gd name="connsiteY2" fmla="*/ 548952 h 748563"/>
              <a:gd name="connsiteX3" fmla="*/ 155332 w 915629"/>
              <a:gd name="connsiteY3" fmla="*/ 450020 h 748563"/>
              <a:gd name="connsiteX4" fmla="*/ 187572 w 915629"/>
              <a:gd name="connsiteY4" fmla="*/ 282187 h 748563"/>
              <a:gd name="connsiteX5" fmla="*/ 236818 w 915629"/>
              <a:gd name="connsiteY5" fmla="*/ 22305 h 748563"/>
              <a:gd name="connsiteX6" fmla="*/ 368148 w 915629"/>
              <a:gd name="connsiteY6" fmla="*/ 26617 h 748563"/>
              <a:gd name="connsiteX7" fmla="*/ 393539 w 915629"/>
              <a:gd name="connsiteY7" fmla="*/ 134705 h 748563"/>
              <a:gd name="connsiteX8" fmla="*/ 434050 w 915629"/>
              <a:gd name="connsiteY8" fmla="*/ 366198 h 748563"/>
              <a:gd name="connsiteX9" fmla="*/ 465470 w 915629"/>
              <a:gd name="connsiteY9" fmla="*/ 486196 h 748563"/>
              <a:gd name="connsiteX10" fmla="*/ 573535 w 915629"/>
              <a:gd name="connsiteY10" fmla="*/ 633184 h 748563"/>
              <a:gd name="connsiteX11" fmla="*/ 741473 w 915629"/>
              <a:gd name="connsiteY11" fmla="*/ 708420 h 748563"/>
              <a:gd name="connsiteX12" fmla="*/ 915629 w 915629"/>
              <a:gd name="connsiteY12" fmla="*/ 748563 h 748563"/>
              <a:gd name="connsiteX0" fmla="*/ 0 w 915629"/>
              <a:gd name="connsiteY0" fmla="*/ 724390 h 736365"/>
              <a:gd name="connsiteX1" fmla="*/ 61072 w 915629"/>
              <a:gd name="connsiteY1" fmla="*/ 645176 h 736365"/>
              <a:gd name="connsiteX2" fmla="*/ 122375 w 915629"/>
              <a:gd name="connsiteY2" fmla="*/ 536754 h 736365"/>
              <a:gd name="connsiteX3" fmla="*/ 155332 w 915629"/>
              <a:gd name="connsiteY3" fmla="*/ 437822 h 736365"/>
              <a:gd name="connsiteX4" fmla="*/ 187572 w 915629"/>
              <a:gd name="connsiteY4" fmla="*/ 269989 h 736365"/>
              <a:gd name="connsiteX5" fmla="*/ 236818 w 915629"/>
              <a:gd name="connsiteY5" fmla="*/ 10107 h 736365"/>
              <a:gd name="connsiteX6" fmla="*/ 306508 w 915629"/>
              <a:gd name="connsiteY6" fmla="*/ 59676 h 736365"/>
              <a:gd name="connsiteX7" fmla="*/ 393539 w 915629"/>
              <a:gd name="connsiteY7" fmla="*/ 122507 h 736365"/>
              <a:gd name="connsiteX8" fmla="*/ 434050 w 915629"/>
              <a:gd name="connsiteY8" fmla="*/ 354000 h 736365"/>
              <a:gd name="connsiteX9" fmla="*/ 465470 w 915629"/>
              <a:gd name="connsiteY9" fmla="*/ 473998 h 736365"/>
              <a:gd name="connsiteX10" fmla="*/ 573535 w 915629"/>
              <a:gd name="connsiteY10" fmla="*/ 620986 h 736365"/>
              <a:gd name="connsiteX11" fmla="*/ 741473 w 915629"/>
              <a:gd name="connsiteY11" fmla="*/ 696222 h 736365"/>
              <a:gd name="connsiteX12" fmla="*/ 915629 w 915629"/>
              <a:gd name="connsiteY12" fmla="*/ 736365 h 736365"/>
              <a:gd name="connsiteX0" fmla="*/ 0 w 915629"/>
              <a:gd name="connsiteY0" fmla="*/ 726660 h 738635"/>
              <a:gd name="connsiteX1" fmla="*/ 61072 w 915629"/>
              <a:gd name="connsiteY1" fmla="*/ 647446 h 738635"/>
              <a:gd name="connsiteX2" fmla="*/ 122375 w 915629"/>
              <a:gd name="connsiteY2" fmla="*/ 539024 h 738635"/>
              <a:gd name="connsiteX3" fmla="*/ 155332 w 915629"/>
              <a:gd name="connsiteY3" fmla="*/ 440092 h 738635"/>
              <a:gd name="connsiteX4" fmla="*/ 187572 w 915629"/>
              <a:gd name="connsiteY4" fmla="*/ 272259 h 738635"/>
              <a:gd name="connsiteX5" fmla="*/ 236818 w 915629"/>
              <a:gd name="connsiteY5" fmla="*/ 12377 h 738635"/>
              <a:gd name="connsiteX6" fmla="*/ 306508 w 915629"/>
              <a:gd name="connsiteY6" fmla="*/ 61946 h 738635"/>
              <a:gd name="connsiteX7" fmla="*/ 359531 w 915629"/>
              <a:gd name="connsiteY7" fmla="*/ 239977 h 738635"/>
              <a:gd name="connsiteX8" fmla="*/ 434050 w 915629"/>
              <a:gd name="connsiteY8" fmla="*/ 356270 h 738635"/>
              <a:gd name="connsiteX9" fmla="*/ 465470 w 915629"/>
              <a:gd name="connsiteY9" fmla="*/ 476268 h 738635"/>
              <a:gd name="connsiteX10" fmla="*/ 573535 w 915629"/>
              <a:gd name="connsiteY10" fmla="*/ 623256 h 738635"/>
              <a:gd name="connsiteX11" fmla="*/ 741473 w 915629"/>
              <a:gd name="connsiteY11" fmla="*/ 698492 h 738635"/>
              <a:gd name="connsiteX12" fmla="*/ 915629 w 915629"/>
              <a:gd name="connsiteY12" fmla="*/ 738635 h 738635"/>
              <a:gd name="connsiteX0" fmla="*/ 0 w 915629"/>
              <a:gd name="connsiteY0" fmla="*/ 726660 h 738635"/>
              <a:gd name="connsiteX1" fmla="*/ 61072 w 915629"/>
              <a:gd name="connsiteY1" fmla="*/ 647446 h 738635"/>
              <a:gd name="connsiteX2" fmla="*/ 122375 w 915629"/>
              <a:gd name="connsiteY2" fmla="*/ 539024 h 738635"/>
              <a:gd name="connsiteX3" fmla="*/ 155332 w 915629"/>
              <a:gd name="connsiteY3" fmla="*/ 440092 h 738635"/>
              <a:gd name="connsiteX4" fmla="*/ 187572 w 915629"/>
              <a:gd name="connsiteY4" fmla="*/ 272259 h 738635"/>
              <a:gd name="connsiteX5" fmla="*/ 236818 w 915629"/>
              <a:gd name="connsiteY5" fmla="*/ 12377 h 738635"/>
              <a:gd name="connsiteX6" fmla="*/ 306508 w 915629"/>
              <a:gd name="connsiteY6" fmla="*/ 61946 h 738635"/>
              <a:gd name="connsiteX7" fmla="*/ 359531 w 915629"/>
              <a:gd name="connsiteY7" fmla="*/ 239977 h 738635"/>
              <a:gd name="connsiteX8" fmla="*/ 404293 w 915629"/>
              <a:gd name="connsiteY8" fmla="*/ 434442 h 738635"/>
              <a:gd name="connsiteX9" fmla="*/ 465470 w 915629"/>
              <a:gd name="connsiteY9" fmla="*/ 476268 h 738635"/>
              <a:gd name="connsiteX10" fmla="*/ 573535 w 915629"/>
              <a:gd name="connsiteY10" fmla="*/ 623256 h 738635"/>
              <a:gd name="connsiteX11" fmla="*/ 741473 w 915629"/>
              <a:gd name="connsiteY11" fmla="*/ 698492 h 738635"/>
              <a:gd name="connsiteX12" fmla="*/ 915629 w 915629"/>
              <a:gd name="connsiteY12" fmla="*/ 738635 h 738635"/>
              <a:gd name="connsiteX0" fmla="*/ 0 w 915629"/>
              <a:gd name="connsiteY0" fmla="*/ 728004 h 739979"/>
              <a:gd name="connsiteX1" fmla="*/ 61072 w 915629"/>
              <a:gd name="connsiteY1" fmla="*/ 648790 h 739979"/>
              <a:gd name="connsiteX2" fmla="*/ 122375 w 915629"/>
              <a:gd name="connsiteY2" fmla="*/ 540368 h 739979"/>
              <a:gd name="connsiteX3" fmla="*/ 155332 w 915629"/>
              <a:gd name="connsiteY3" fmla="*/ 441436 h 739979"/>
              <a:gd name="connsiteX4" fmla="*/ 187572 w 915629"/>
              <a:gd name="connsiteY4" fmla="*/ 273603 h 739979"/>
              <a:gd name="connsiteX5" fmla="*/ 236818 w 915629"/>
              <a:gd name="connsiteY5" fmla="*/ 13721 h 739979"/>
              <a:gd name="connsiteX6" fmla="*/ 306508 w 915629"/>
              <a:gd name="connsiteY6" fmla="*/ 63290 h 739979"/>
              <a:gd name="connsiteX7" fmla="*/ 329774 w 915629"/>
              <a:gd name="connsiteY7" fmla="*/ 294807 h 739979"/>
              <a:gd name="connsiteX8" fmla="*/ 404293 w 915629"/>
              <a:gd name="connsiteY8" fmla="*/ 435786 h 739979"/>
              <a:gd name="connsiteX9" fmla="*/ 465470 w 915629"/>
              <a:gd name="connsiteY9" fmla="*/ 477612 h 739979"/>
              <a:gd name="connsiteX10" fmla="*/ 573535 w 915629"/>
              <a:gd name="connsiteY10" fmla="*/ 624600 h 739979"/>
              <a:gd name="connsiteX11" fmla="*/ 741473 w 915629"/>
              <a:gd name="connsiteY11" fmla="*/ 699836 h 739979"/>
              <a:gd name="connsiteX12" fmla="*/ 915629 w 915629"/>
              <a:gd name="connsiteY12" fmla="*/ 739979 h 739979"/>
              <a:gd name="connsiteX0" fmla="*/ 0 w 915629"/>
              <a:gd name="connsiteY0" fmla="*/ 720156 h 732131"/>
              <a:gd name="connsiteX1" fmla="*/ 61072 w 915629"/>
              <a:gd name="connsiteY1" fmla="*/ 640942 h 732131"/>
              <a:gd name="connsiteX2" fmla="*/ 122375 w 915629"/>
              <a:gd name="connsiteY2" fmla="*/ 532520 h 732131"/>
              <a:gd name="connsiteX3" fmla="*/ 155332 w 915629"/>
              <a:gd name="connsiteY3" fmla="*/ 433588 h 732131"/>
              <a:gd name="connsiteX4" fmla="*/ 187572 w 915629"/>
              <a:gd name="connsiteY4" fmla="*/ 265755 h 732131"/>
              <a:gd name="connsiteX5" fmla="*/ 236818 w 915629"/>
              <a:gd name="connsiteY5" fmla="*/ 5873 h 732131"/>
              <a:gd name="connsiteX6" fmla="*/ 287379 w 915629"/>
              <a:gd name="connsiteY6" fmla="*/ 100700 h 732131"/>
              <a:gd name="connsiteX7" fmla="*/ 329774 w 915629"/>
              <a:gd name="connsiteY7" fmla="*/ 286959 h 732131"/>
              <a:gd name="connsiteX8" fmla="*/ 404293 w 915629"/>
              <a:gd name="connsiteY8" fmla="*/ 427938 h 732131"/>
              <a:gd name="connsiteX9" fmla="*/ 465470 w 915629"/>
              <a:gd name="connsiteY9" fmla="*/ 469764 h 732131"/>
              <a:gd name="connsiteX10" fmla="*/ 573535 w 915629"/>
              <a:gd name="connsiteY10" fmla="*/ 616752 h 732131"/>
              <a:gd name="connsiteX11" fmla="*/ 741473 w 915629"/>
              <a:gd name="connsiteY11" fmla="*/ 691988 h 732131"/>
              <a:gd name="connsiteX12" fmla="*/ 915629 w 915629"/>
              <a:gd name="connsiteY12" fmla="*/ 732131 h 732131"/>
              <a:gd name="connsiteX0" fmla="*/ 0 w 915629"/>
              <a:gd name="connsiteY0" fmla="*/ 720232 h 732207"/>
              <a:gd name="connsiteX1" fmla="*/ 61072 w 915629"/>
              <a:gd name="connsiteY1" fmla="*/ 641018 h 732207"/>
              <a:gd name="connsiteX2" fmla="*/ 122375 w 915629"/>
              <a:gd name="connsiteY2" fmla="*/ 532596 h 732207"/>
              <a:gd name="connsiteX3" fmla="*/ 155332 w 915629"/>
              <a:gd name="connsiteY3" fmla="*/ 433664 h 732207"/>
              <a:gd name="connsiteX4" fmla="*/ 187572 w 915629"/>
              <a:gd name="connsiteY4" fmla="*/ 265831 h 732207"/>
              <a:gd name="connsiteX5" fmla="*/ 236818 w 915629"/>
              <a:gd name="connsiteY5" fmla="*/ 5949 h 732207"/>
              <a:gd name="connsiteX6" fmla="*/ 287379 w 915629"/>
              <a:gd name="connsiteY6" fmla="*/ 100776 h 732207"/>
              <a:gd name="connsiteX7" fmla="*/ 346778 w 915629"/>
              <a:gd name="connsiteY7" fmla="*/ 295264 h 732207"/>
              <a:gd name="connsiteX8" fmla="*/ 404293 w 915629"/>
              <a:gd name="connsiteY8" fmla="*/ 428014 h 732207"/>
              <a:gd name="connsiteX9" fmla="*/ 465470 w 915629"/>
              <a:gd name="connsiteY9" fmla="*/ 469840 h 732207"/>
              <a:gd name="connsiteX10" fmla="*/ 573535 w 915629"/>
              <a:gd name="connsiteY10" fmla="*/ 616828 h 732207"/>
              <a:gd name="connsiteX11" fmla="*/ 741473 w 915629"/>
              <a:gd name="connsiteY11" fmla="*/ 692064 h 732207"/>
              <a:gd name="connsiteX12" fmla="*/ 915629 w 915629"/>
              <a:gd name="connsiteY12" fmla="*/ 732207 h 732207"/>
              <a:gd name="connsiteX0" fmla="*/ 0 w 915629"/>
              <a:gd name="connsiteY0" fmla="*/ 720232 h 732207"/>
              <a:gd name="connsiteX1" fmla="*/ 61072 w 915629"/>
              <a:gd name="connsiteY1" fmla="*/ 641018 h 732207"/>
              <a:gd name="connsiteX2" fmla="*/ 122375 w 915629"/>
              <a:gd name="connsiteY2" fmla="*/ 532596 h 732207"/>
              <a:gd name="connsiteX3" fmla="*/ 155332 w 915629"/>
              <a:gd name="connsiteY3" fmla="*/ 433664 h 732207"/>
              <a:gd name="connsiteX4" fmla="*/ 187572 w 915629"/>
              <a:gd name="connsiteY4" fmla="*/ 265831 h 732207"/>
              <a:gd name="connsiteX5" fmla="*/ 236818 w 915629"/>
              <a:gd name="connsiteY5" fmla="*/ 5949 h 732207"/>
              <a:gd name="connsiteX6" fmla="*/ 287379 w 915629"/>
              <a:gd name="connsiteY6" fmla="*/ 100776 h 732207"/>
              <a:gd name="connsiteX7" fmla="*/ 346778 w 915629"/>
              <a:gd name="connsiteY7" fmla="*/ 295264 h 732207"/>
              <a:gd name="connsiteX8" fmla="*/ 404293 w 915629"/>
              <a:gd name="connsiteY8" fmla="*/ 428014 h 732207"/>
              <a:gd name="connsiteX9" fmla="*/ 465470 w 915629"/>
              <a:gd name="connsiteY9" fmla="*/ 469840 h 732207"/>
              <a:gd name="connsiteX10" fmla="*/ 573535 w 915629"/>
              <a:gd name="connsiteY10" fmla="*/ 616828 h 732207"/>
              <a:gd name="connsiteX11" fmla="*/ 741473 w 915629"/>
              <a:gd name="connsiteY11" fmla="*/ 692064 h 732207"/>
              <a:gd name="connsiteX12" fmla="*/ 915629 w 915629"/>
              <a:gd name="connsiteY12" fmla="*/ 732207 h 732207"/>
              <a:gd name="connsiteX0" fmla="*/ 0 w 915629"/>
              <a:gd name="connsiteY0" fmla="*/ 720232 h 732207"/>
              <a:gd name="connsiteX1" fmla="*/ 61072 w 915629"/>
              <a:gd name="connsiteY1" fmla="*/ 641018 h 732207"/>
              <a:gd name="connsiteX2" fmla="*/ 122375 w 915629"/>
              <a:gd name="connsiteY2" fmla="*/ 532596 h 732207"/>
              <a:gd name="connsiteX3" fmla="*/ 155332 w 915629"/>
              <a:gd name="connsiteY3" fmla="*/ 433664 h 732207"/>
              <a:gd name="connsiteX4" fmla="*/ 187572 w 915629"/>
              <a:gd name="connsiteY4" fmla="*/ 265831 h 732207"/>
              <a:gd name="connsiteX5" fmla="*/ 236818 w 915629"/>
              <a:gd name="connsiteY5" fmla="*/ 5949 h 732207"/>
              <a:gd name="connsiteX6" fmla="*/ 287379 w 915629"/>
              <a:gd name="connsiteY6" fmla="*/ 100776 h 732207"/>
              <a:gd name="connsiteX7" fmla="*/ 346778 w 915629"/>
              <a:gd name="connsiteY7" fmla="*/ 295264 h 732207"/>
              <a:gd name="connsiteX8" fmla="*/ 404293 w 915629"/>
              <a:gd name="connsiteY8" fmla="*/ 428014 h 732207"/>
              <a:gd name="connsiteX9" fmla="*/ 478223 w 915629"/>
              <a:gd name="connsiteY9" fmla="*/ 535668 h 732207"/>
              <a:gd name="connsiteX10" fmla="*/ 573535 w 915629"/>
              <a:gd name="connsiteY10" fmla="*/ 616828 h 732207"/>
              <a:gd name="connsiteX11" fmla="*/ 741473 w 915629"/>
              <a:gd name="connsiteY11" fmla="*/ 692064 h 732207"/>
              <a:gd name="connsiteX12" fmla="*/ 915629 w 915629"/>
              <a:gd name="connsiteY12" fmla="*/ 732207 h 732207"/>
              <a:gd name="connsiteX0" fmla="*/ 0 w 915629"/>
              <a:gd name="connsiteY0" fmla="*/ 717109 h 729084"/>
              <a:gd name="connsiteX1" fmla="*/ 61072 w 915629"/>
              <a:gd name="connsiteY1" fmla="*/ 637895 h 729084"/>
              <a:gd name="connsiteX2" fmla="*/ 122375 w 915629"/>
              <a:gd name="connsiteY2" fmla="*/ 529473 h 729084"/>
              <a:gd name="connsiteX3" fmla="*/ 155332 w 915629"/>
              <a:gd name="connsiteY3" fmla="*/ 430541 h 729084"/>
              <a:gd name="connsiteX4" fmla="*/ 187572 w 915629"/>
              <a:gd name="connsiteY4" fmla="*/ 262708 h 729084"/>
              <a:gd name="connsiteX5" fmla="*/ 236818 w 915629"/>
              <a:gd name="connsiteY5" fmla="*/ 2826 h 729084"/>
              <a:gd name="connsiteX6" fmla="*/ 291630 w 915629"/>
              <a:gd name="connsiteY6" fmla="*/ 134681 h 729084"/>
              <a:gd name="connsiteX7" fmla="*/ 346778 w 915629"/>
              <a:gd name="connsiteY7" fmla="*/ 292141 h 729084"/>
              <a:gd name="connsiteX8" fmla="*/ 404293 w 915629"/>
              <a:gd name="connsiteY8" fmla="*/ 424891 h 729084"/>
              <a:gd name="connsiteX9" fmla="*/ 478223 w 915629"/>
              <a:gd name="connsiteY9" fmla="*/ 532545 h 729084"/>
              <a:gd name="connsiteX10" fmla="*/ 573535 w 915629"/>
              <a:gd name="connsiteY10" fmla="*/ 613705 h 729084"/>
              <a:gd name="connsiteX11" fmla="*/ 741473 w 915629"/>
              <a:gd name="connsiteY11" fmla="*/ 688941 h 729084"/>
              <a:gd name="connsiteX12" fmla="*/ 915629 w 915629"/>
              <a:gd name="connsiteY12" fmla="*/ 729084 h 729084"/>
              <a:gd name="connsiteX0" fmla="*/ 0 w 915629"/>
              <a:gd name="connsiteY0" fmla="*/ 717109 h 729084"/>
              <a:gd name="connsiteX1" fmla="*/ 61072 w 915629"/>
              <a:gd name="connsiteY1" fmla="*/ 637895 h 729084"/>
              <a:gd name="connsiteX2" fmla="*/ 122375 w 915629"/>
              <a:gd name="connsiteY2" fmla="*/ 529473 h 729084"/>
              <a:gd name="connsiteX3" fmla="*/ 155332 w 915629"/>
              <a:gd name="connsiteY3" fmla="*/ 430541 h 729084"/>
              <a:gd name="connsiteX4" fmla="*/ 187572 w 915629"/>
              <a:gd name="connsiteY4" fmla="*/ 262708 h 729084"/>
              <a:gd name="connsiteX5" fmla="*/ 236818 w 915629"/>
              <a:gd name="connsiteY5" fmla="*/ 2826 h 729084"/>
              <a:gd name="connsiteX6" fmla="*/ 291630 w 915629"/>
              <a:gd name="connsiteY6" fmla="*/ 134681 h 729084"/>
              <a:gd name="connsiteX7" fmla="*/ 346778 w 915629"/>
              <a:gd name="connsiteY7" fmla="*/ 292141 h 729084"/>
              <a:gd name="connsiteX8" fmla="*/ 404293 w 915629"/>
              <a:gd name="connsiteY8" fmla="*/ 424891 h 729084"/>
              <a:gd name="connsiteX9" fmla="*/ 478223 w 915629"/>
              <a:gd name="connsiteY9" fmla="*/ 532545 h 729084"/>
              <a:gd name="connsiteX10" fmla="*/ 573535 w 915629"/>
              <a:gd name="connsiteY10" fmla="*/ 613705 h 729084"/>
              <a:gd name="connsiteX11" fmla="*/ 741473 w 915629"/>
              <a:gd name="connsiteY11" fmla="*/ 688941 h 729084"/>
              <a:gd name="connsiteX12" fmla="*/ 915629 w 915629"/>
              <a:gd name="connsiteY12" fmla="*/ 729084 h 729084"/>
              <a:gd name="connsiteX0" fmla="*/ 0 w 915629"/>
              <a:gd name="connsiteY0" fmla="*/ 835151 h 847126"/>
              <a:gd name="connsiteX1" fmla="*/ 61072 w 915629"/>
              <a:gd name="connsiteY1" fmla="*/ 755937 h 847126"/>
              <a:gd name="connsiteX2" fmla="*/ 122375 w 915629"/>
              <a:gd name="connsiteY2" fmla="*/ 647515 h 847126"/>
              <a:gd name="connsiteX3" fmla="*/ 155332 w 915629"/>
              <a:gd name="connsiteY3" fmla="*/ 548583 h 847126"/>
              <a:gd name="connsiteX4" fmla="*/ 187572 w 915629"/>
              <a:gd name="connsiteY4" fmla="*/ 380750 h 847126"/>
              <a:gd name="connsiteX5" fmla="*/ 238944 w 915629"/>
              <a:gd name="connsiteY5" fmla="*/ 1553 h 847126"/>
              <a:gd name="connsiteX6" fmla="*/ 291630 w 915629"/>
              <a:gd name="connsiteY6" fmla="*/ 252723 h 847126"/>
              <a:gd name="connsiteX7" fmla="*/ 346778 w 915629"/>
              <a:gd name="connsiteY7" fmla="*/ 410183 h 847126"/>
              <a:gd name="connsiteX8" fmla="*/ 404293 w 915629"/>
              <a:gd name="connsiteY8" fmla="*/ 542933 h 847126"/>
              <a:gd name="connsiteX9" fmla="*/ 478223 w 915629"/>
              <a:gd name="connsiteY9" fmla="*/ 650587 h 847126"/>
              <a:gd name="connsiteX10" fmla="*/ 573535 w 915629"/>
              <a:gd name="connsiteY10" fmla="*/ 731747 h 847126"/>
              <a:gd name="connsiteX11" fmla="*/ 741473 w 915629"/>
              <a:gd name="connsiteY11" fmla="*/ 806983 h 847126"/>
              <a:gd name="connsiteX12" fmla="*/ 915629 w 915629"/>
              <a:gd name="connsiteY12" fmla="*/ 847126 h 847126"/>
              <a:gd name="connsiteX0" fmla="*/ 0 w 915629"/>
              <a:gd name="connsiteY0" fmla="*/ 833750 h 845725"/>
              <a:gd name="connsiteX1" fmla="*/ 61072 w 915629"/>
              <a:gd name="connsiteY1" fmla="*/ 754536 h 845725"/>
              <a:gd name="connsiteX2" fmla="*/ 122375 w 915629"/>
              <a:gd name="connsiteY2" fmla="*/ 646114 h 845725"/>
              <a:gd name="connsiteX3" fmla="*/ 155332 w 915629"/>
              <a:gd name="connsiteY3" fmla="*/ 547182 h 845725"/>
              <a:gd name="connsiteX4" fmla="*/ 193949 w 915629"/>
              <a:gd name="connsiteY4" fmla="*/ 288834 h 845725"/>
              <a:gd name="connsiteX5" fmla="*/ 238944 w 915629"/>
              <a:gd name="connsiteY5" fmla="*/ 152 h 845725"/>
              <a:gd name="connsiteX6" fmla="*/ 291630 w 915629"/>
              <a:gd name="connsiteY6" fmla="*/ 251322 h 845725"/>
              <a:gd name="connsiteX7" fmla="*/ 346778 w 915629"/>
              <a:gd name="connsiteY7" fmla="*/ 408782 h 845725"/>
              <a:gd name="connsiteX8" fmla="*/ 404293 w 915629"/>
              <a:gd name="connsiteY8" fmla="*/ 541532 h 845725"/>
              <a:gd name="connsiteX9" fmla="*/ 478223 w 915629"/>
              <a:gd name="connsiteY9" fmla="*/ 649186 h 845725"/>
              <a:gd name="connsiteX10" fmla="*/ 573535 w 915629"/>
              <a:gd name="connsiteY10" fmla="*/ 730346 h 845725"/>
              <a:gd name="connsiteX11" fmla="*/ 741473 w 915629"/>
              <a:gd name="connsiteY11" fmla="*/ 805582 h 845725"/>
              <a:gd name="connsiteX12" fmla="*/ 915629 w 915629"/>
              <a:gd name="connsiteY12" fmla="*/ 845725 h 845725"/>
              <a:gd name="connsiteX0" fmla="*/ 0 w 915629"/>
              <a:gd name="connsiteY0" fmla="*/ 833750 h 845725"/>
              <a:gd name="connsiteX1" fmla="*/ 61072 w 915629"/>
              <a:gd name="connsiteY1" fmla="*/ 754536 h 845725"/>
              <a:gd name="connsiteX2" fmla="*/ 122375 w 915629"/>
              <a:gd name="connsiteY2" fmla="*/ 646114 h 845725"/>
              <a:gd name="connsiteX3" fmla="*/ 163834 w 915629"/>
              <a:gd name="connsiteY3" fmla="*/ 444325 h 845725"/>
              <a:gd name="connsiteX4" fmla="*/ 193949 w 915629"/>
              <a:gd name="connsiteY4" fmla="*/ 288834 h 845725"/>
              <a:gd name="connsiteX5" fmla="*/ 238944 w 915629"/>
              <a:gd name="connsiteY5" fmla="*/ 152 h 845725"/>
              <a:gd name="connsiteX6" fmla="*/ 291630 w 915629"/>
              <a:gd name="connsiteY6" fmla="*/ 251322 h 845725"/>
              <a:gd name="connsiteX7" fmla="*/ 346778 w 915629"/>
              <a:gd name="connsiteY7" fmla="*/ 408782 h 845725"/>
              <a:gd name="connsiteX8" fmla="*/ 404293 w 915629"/>
              <a:gd name="connsiteY8" fmla="*/ 541532 h 845725"/>
              <a:gd name="connsiteX9" fmla="*/ 478223 w 915629"/>
              <a:gd name="connsiteY9" fmla="*/ 649186 h 845725"/>
              <a:gd name="connsiteX10" fmla="*/ 573535 w 915629"/>
              <a:gd name="connsiteY10" fmla="*/ 730346 h 845725"/>
              <a:gd name="connsiteX11" fmla="*/ 741473 w 915629"/>
              <a:gd name="connsiteY11" fmla="*/ 805582 h 845725"/>
              <a:gd name="connsiteX12" fmla="*/ 915629 w 915629"/>
              <a:gd name="connsiteY12" fmla="*/ 845725 h 845725"/>
              <a:gd name="connsiteX0" fmla="*/ 0 w 915629"/>
              <a:gd name="connsiteY0" fmla="*/ 834276 h 846251"/>
              <a:gd name="connsiteX1" fmla="*/ 61072 w 915629"/>
              <a:gd name="connsiteY1" fmla="*/ 755062 h 846251"/>
              <a:gd name="connsiteX2" fmla="*/ 122375 w 915629"/>
              <a:gd name="connsiteY2" fmla="*/ 646640 h 846251"/>
              <a:gd name="connsiteX3" fmla="*/ 163834 w 915629"/>
              <a:gd name="connsiteY3" fmla="*/ 444851 h 846251"/>
              <a:gd name="connsiteX4" fmla="*/ 200325 w 915629"/>
              <a:gd name="connsiteY4" fmla="*/ 186503 h 846251"/>
              <a:gd name="connsiteX5" fmla="*/ 238944 w 915629"/>
              <a:gd name="connsiteY5" fmla="*/ 678 h 846251"/>
              <a:gd name="connsiteX6" fmla="*/ 291630 w 915629"/>
              <a:gd name="connsiteY6" fmla="*/ 251848 h 846251"/>
              <a:gd name="connsiteX7" fmla="*/ 346778 w 915629"/>
              <a:gd name="connsiteY7" fmla="*/ 409308 h 846251"/>
              <a:gd name="connsiteX8" fmla="*/ 404293 w 915629"/>
              <a:gd name="connsiteY8" fmla="*/ 542058 h 846251"/>
              <a:gd name="connsiteX9" fmla="*/ 478223 w 915629"/>
              <a:gd name="connsiteY9" fmla="*/ 649712 h 846251"/>
              <a:gd name="connsiteX10" fmla="*/ 573535 w 915629"/>
              <a:gd name="connsiteY10" fmla="*/ 730872 h 846251"/>
              <a:gd name="connsiteX11" fmla="*/ 741473 w 915629"/>
              <a:gd name="connsiteY11" fmla="*/ 806108 h 846251"/>
              <a:gd name="connsiteX12" fmla="*/ 915629 w 915629"/>
              <a:gd name="connsiteY12" fmla="*/ 846251 h 846251"/>
              <a:gd name="connsiteX0" fmla="*/ 0 w 915629"/>
              <a:gd name="connsiteY0" fmla="*/ 833630 h 845605"/>
              <a:gd name="connsiteX1" fmla="*/ 61072 w 915629"/>
              <a:gd name="connsiteY1" fmla="*/ 754416 h 845605"/>
              <a:gd name="connsiteX2" fmla="*/ 122375 w 915629"/>
              <a:gd name="connsiteY2" fmla="*/ 645994 h 845605"/>
              <a:gd name="connsiteX3" fmla="*/ 163834 w 915629"/>
              <a:gd name="connsiteY3" fmla="*/ 444205 h 845605"/>
              <a:gd name="connsiteX4" fmla="*/ 200325 w 915629"/>
              <a:gd name="connsiteY4" fmla="*/ 185857 h 845605"/>
              <a:gd name="connsiteX5" fmla="*/ 238944 w 915629"/>
              <a:gd name="connsiteY5" fmla="*/ 32 h 845605"/>
              <a:gd name="connsiteX6" fmla="*/ 285253 w 915629"/>
              <a:gd name="connsiteY6" fmla="*/ 173030 h 845605"/>
              <a:gd name="connsiteX7" fmla="*/ 346778 w 915629"/>
              <a:gd name="connsiteY7" fmla="*/ 408662 h 845605"/>
              <a:gd name="connsiteX8" fmla="*/ 404293 w 915629"/>
              <a:gd name="connsiteY8" fmla="*/ 541412 h 845605"/>
              <a:gd name="connsiteX9" fmla="*/ 478223 w 915629"/>
              <a:gd name="connsiteY9" fmla="*/ 649066 h 845605"/>
              <a:gd name="connsiteX10" fmla="*/ 573535 w 915629"/>
              <a:gd name="connsiteY10" fmla="*/ 730226 h 845605"/>
              <a:gd name="connsiteX11" fmla="*/ 741473 w 915629"/>
              <a:gd name="connsiteY11" fmla="*/ 805462 h 845605"/>
              <a:gd name="connsiteX12" fmla="*/ 915629 w 915629"/>
              <a:gd name="connsiteY12" fmla="*/ 845605 h 845605"/>
              <a:gd name="connsiteX0" fmla="*/ 0 w 915629"/>
              <a:gd name="connsiteY0" fmla="*/ 833628 h 845603"/>
              <a:gd name="connsiteX1" fmla="*/ 61072 w 915629"/>
              <a:gd name="connsiteY1" fmla="*/ 754414 h 845603"/>
              <a:gd name="connsiteX2" fmla="*/ 122375 w 915629"/>
              <a:gd name="connsiteY2" fmla="*/ 645992 h 845603"/>
              <a:gd name="connsiteX3" fmla="*/ 163834 w 915629"/>
              <a:gd name="connsiteY3" fmla="*/ 444203 h 845603"/>
              <a:gd name="connsiteX4" fmla="*/ 200325 w 915629"/>
              <a:gd name="connsiteY4" fmla="*/ 185855 h 845603"/>
              <a:gd name="connsiteX5" fmla="*/ 238944 w 915629"/>
              <a:gd name="connsiteY5" fmla="*/ 30 h 845603"/>
              <a:gd name="connsiteX6" fmla="*/ 285253 w 915629"/>
              <a:gd name="connsiteY6" fmla="*/ 173028 h 845603"/>
              <a:gd name="connsiteX7" fmla="*/ 342527 w 915629"/>
              <a:gd name="connsiteY7" fmla="*/ 363403 h 845603"/>
              <a:gd name="connsiteX8" fmla="*/ 404293 w 915629"/>
              <a:gd name="connsiteY8" fmla="*/ 541410 h 845603"/>
              <a:gd name="connsiteX9" fmla="*/ 478223 w 915629"/>
              <a:gd name="connsiteY9" fmla="*/ 649064 h 845603"/>
              <a:gd name="connsiteX10" fmla="*/ 573535 w 915629"/>
              <a:gd name="connsiteY10" fmla="*/ 730224 h 845603"/>
              <a:gd name="connsiteX11" fmla="*/ 741473 w 915629"/>
              <a:gd name="connsiteY11" fmla="*/ 805460 h 845603"/>
              <a:gd name="connsiteX12" fmla="*/ 915629 w 915629"/>
              <a:gd name="connsiteY12" fmla="*/ 845603 h 845603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78223 w 915629"/>
              <a:gd name="connsiteY9" fmla="*/ 652625 h 849164"/>
              <a:gd name="connsiteX10" fmla="*/ 573535 w 915629"/>
              <a:gd name="connsiteY10" fmla="*/ 733785 h 849164"/>
              <a:gd name="connsiteX11" fmla="*/ 741473 w 915629"/>
              <a:gd name="connsiteY11" fmla="*/ 809021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78223 w 915629"/>
              <a:gd name="connsiteY9" fmla="*/ 652625 h 849164"/>
              <a:gd name="connsiteX10" fmla="*/ 567159 w 915629"/>
              <a:gd name="connsiteY10" fmla="*/ 779042 h 849164"/>
              <a:gd name="connsiteX11" fmla="*/ 741473 w 915629"/>
              <a:gd name="connsiteY11" fmla="*/ 809021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78223 w 915629"/>
              <a:gd name="connsiteY9" fmla="*/ 652625 h 849164"/>
              <a:gd name="connsiteX10" fmla="*/ 567159 w 915629"/>
              <a:gd name="connsiteY10" fmla="*/ 779042 h 849164"/>
              <a:gd name="connsiteX11" fmla="*/ 718092 w 915629"/>
              <a:gd name="connsiteY11" fmla="*/ 821364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78223 w 915629"/>
              <a:gd name="connsiteY9" fmla="*/ 652625 h 849164"/>
              <a:gd name="connsiteX10" fmla="*/ 592665 w 915629"/>
              <a:gd name="connsiteY10" fmla="*/ 770814 h 849164"/>
              <a:gd name="connsiteX11" fmla="*/ 718092 w 915629"/>
              <a:gd name="connsiteY11" fmla="*/ 821364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61219 w 915629"/>
              <a:gd name="connsiteY9" fmla="*/ 677311 h 849164"/>
              <a:gd name="connsiteX10" fmla="*/ 592665 w 915629"/>
              <a:gd name="connsiteY10" fmla="*/ 770814 h 849164"/>
              <a:gd name="connsiteX11" fmla="*/ 718092 w 915629"/>
              <a:gd name="connsiteY11" fmla="*/ 821364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389414 w 915629"/>
              <a:gd name="connsiteY8" fmla="*/ 532628 h 849164"/>
              <a:gd name="connsiteX9" fmla="*/ 461219 w 915629"/>
              <a:gd name="connsiteY9" fmla="*/ 677311 h 849164"/>
              <a:gd name="connsiteX10" fmla="*/ 592665 w 915629"/>
              <a:gd name="connsiteY10" fmla="*/ 770814 h 849164"/>
              <a:gd name="connsiteX11" fmla="*/ 718092 w 915629"/>
              <a:gd name="connsiteY11" fmla="*/ 821364 h 849164"/>
              <a:gd name="connsiteX12" fmla="*/ 915629 w 915629"/>
              <a:gd name="connsiteY12" fmla="*/ 849164 h 849164"/>
              <a:gd name="connsiteX0" fmla="*/ 0 w 915629"/>
              <a:gd name="connsiteY0" fmla="*/ 837116 h 849091"/>
              <a:gd name="connsiteX1" fmla="*/ 61072 w 915629"/>
              <a:gd name="connsiteY1" fmla="*/ 757902 h 849091"/>
              <a:gd name="connsiteX2" fmla="*/ 122375 w 915629"/>
              <a:gd name="connsiteY2" fmla="*/ 649480 h 849091"/>
              <a:gd name="connsiteX3" fmla="*/ 163834 w 915629"/>
              <a:gd name="connsiteY3" fmla="*/ 447691 h 849091"/>
              <a:gd name="connsiteX4" fmla="*/ 200325 w 915629"/>
              <a:gd name="connsiteY4" fmla="*/ 189343 h 849091"/>
              <a:gd name="connsiteX5" fmla="*/ 238944 w 915629"/>
              <a:gd name="connsiteY5" fmla="*/ 3518 h 849091"/>
              <a:gd name="connsiteX6" fmla="*/ 278876 w 915629"/>
              <a:gd name="connsiteY6" fmla="*/ 90116 h 849091"/>
              <a:gd name="connsiteX7" fmla="*/ 327648 w 915629"/>
              <a:gd name="connsiteY7" fmla="*/ 358663 h 849091"/>
              <a:gd name="connsiteX8" fmla="*/ 389414 w 915629"/>
              <a:gd name="connsiteY8" fmla="*/ 532555 h 849091"/>
              <a:gd name="connsiteX9" fmla="*/ 461219 w 915629"/>
              <a:gd name="connsiteY9" fmla="*/ 677238 h 849091"/>
              <a:gd name="connsiteX10" fmla="*/ 592665 w 915629"/>
              <a:gd name="connsiteY10" fmla="*/ 770741 h 849091"/>
              <a:gd name="connsiteX11" fmla="*/ 718092 w 915629"/>
              <a:gd name="connsiteY11" fmla="*/ 821291 h 849091"/>
              <a:gd name="connsiteX12" fmla="*/ 915629 w 915629"/>
              <a:gd name="connsiteY12" fmla="*/ 849091 h 849091"/>
              <a:gd name="connsiteX0" fmla="*/ 0 w 915629"/>
              <a:gd name="connsiteY0" fmla="*/ 833720 h 845695"/>
              <a:gd name="connsiteX1" fmla="*/ 61072 w 915629"/>
              <a:gd name="connsiteY1" fmla="*/ 754506 h 845695"/>
              <a:gd name="connsiteX2" fmla="*/ 122375 w 915629"/>
              <a:gd name="connsiteY2" fmla="*/ 646084 h 845695"/>
              <a:gd name="connsiteX3" fmla="*/ 163834 w 915629"/>
              <a:gd name="connsiteY3" fmla="*/ 444295 h 845695"/>
              <a:gd name="connsiteX4" fmla="*/ 200325 w 915629"/>
              <a:gd name="connsiteY4" fmla="*/ 185947 h 845695"/>
              <a:gd name="connsiteX5" fmla="*/ 238944 w 915629"/>
              <a:gd name="connsiteY5" fmla="*/ 122 h 845695"/>
              <a:gd name="connsiteX6" fmla="*/ 289504 w 915629"/>
              <a:gd name="connsiteY6" fmla="*/ 160777 h 845695"/>
              <a:gd name="connsiteX7" fmla="*/ 327648 w 915629"/>
              <a:gd name="connsiteY7" fmla="*/ 355267 h 845695"/>
              <a:gd name="connsiteX8" fmla="*/ 389414 w 915629"/>
              <a:gd name="connsiteY8" fmla="*/ 529159 h 845695"/>
              <a:gd name="connsiteX9" fmla="*/ 461219 w 915629"/>
              <a:gd name="connsiteY9" fmla="*/ 673842 h 845695"/>
              <a:gd name="connsiteX10" fmla="*/ 592665 w 915629"/>
              <a:gd name="connsiteY10" fmla="*/ 767345 h 845695"/>
              <a:gd name="connsiteX11" fmla="*/ 718092 w 915629"/>
              <a:gd name="connsiteY11" fmla="*/ 817895 h 845695"/>
              <a:gd name="connsiteX12" fmla="*/ 915629 w 915629"/>
              <a:gd name="connsiteY12" fmla="*/ 845695 h 845695"/>
              <a:gd name="connsiteX0" fmla="*/ 0 w 915629"/>
              <a:gd name="connsiteY0" fmla="*/ 833720 h 845695"/>
              <a:gd name="connsiteX1" fmla="*/ 61072 w 915629"/>
              <a:gd name="connsiteY1" fmla="*/ 754506 h 845695"/>
              <a:gd name="connsiteX2" fmla="*/ 122375 w 915629"/>
              <a:gd name="connsiteY2" fmla="*/ 646084 h 845695"/>
              <a:gd name="connsiteX3" fmla="*/ 163834 w 915629"/>
              <a:gd name="connsiteY3" fmla="*/ 444295 h 845695"/>
              <a:gd name="connsiteX4" fmla="*/ 200325 w 915629"/>
              <a:gd name="connsiteY4" fmla="*/ 185947 h 845695"/>
              <a:gd name="connsiteX5" fmla="*/ 238944 w 915629"/>
              <a:gd name="connsiteY5" fmla="*/ 122 h 845695"/>
              <a:gd name="connsiteX6" fmla="*/ 289504 w 915629"/>
              <a:gd name="connsiteY6" fmla="*/ 160777 h 845695"/>
              <a:gd name="connsiteX7" fmla="*/ 327648 w 915629"/>
              <a:gd name="connsiteY7" fmla="*/ 355267 h 845695"/>
              <a:gd name="connsiteX8" fmla="*/ 378786 w 915629"/>
              <a:gd name="connsiteY8" fmla="*/ 553845 h 845695"/>
              <a:gd name="connsiteX9" fmla="*/ 461219 w 915629"/>
              <a:gd name="connsiteY9" fmla="*/ 673842 h 845695"/>
              <a:gd name="connsiteX10" fmla="*/ 592665 w 915629"/>
              <a:gd name="connsiteY10" fmla="*/ 767345 h 845695"/>
              <a:gd name="connsiteX11" fmla="*/ 718092 w 915629"/>
              <a:gd name="connsiteY11" fmla="*/ 817895 h 845695"/>
              <a:gd name="connsiteX12" fmla="*/ 915629 w 915629"/>
              <a:gd name="connsiteY12" fmla="*/ 845695 h 845695"/>
              <a:gd name="connsiteX0" fmla="*/ 0 w 915629"/>
              <a:gd name="connsiteY0" fmla="*/ 833720 h 845695"/>
              <a:gd name="connsiteX1" fmla="*/ 61072 w 915629"/>
              <a:gd name="connsiteY1" fmla="*/ 754506 h 845695"/>
              <a:gd name="connsiteX2" fmla="*/ 122375 w 915629"/>
              <a:gd name="connsiteY2" fmla="*/ 646084 h 845695"/>
              <a:gd name="connsiteX3" fmla="*/ 163834 w 915629"/>
              <a:gd name="connsiteY3" fmla="*/ 444295 h 845695"/>
              <a:gd name="connsiteX4" fmla="*/ 200325 w 915629"/>
              <a:gd name="connsiteY4" fmla="*/ 185947 h 845695"/>
              <a:gd name="connsiteX5" fmla="*/ 238944 w 915629"/>
              <a:gd name="connsiteY5" fmla="*/ 122 h 845695"/>
              <a:gd name="connsiteX6" fmla="*/ 289504 w 915629"/>
              <a:gd name="connsiteY6" fmla="*/ 160777 h 845695"/>
              <a:gd name="connsiteX7" fmla="*/ 327648 w 915629"/>
              <a:gd name="connsiteY7" fmla="*/ 355267 h 845695"/>
              <a:gd name="connsiteX8" fmla="*/ 378786 w 915629"/>
              <a:gd name="connsiteY8" fmla="*/ 553845 h 845695"/>
              <a:gd name="connsiteX9" fmla="*/ 463344 w 915629"/>
              <a:gd name="connsiteY9" fmla="*/ 686185 h 845695"/>
              <a:gd name="connsiteX10" fmla="*/ 592665 w 915629"/>
              <a:gd name="connsiteY10" fmla="*/ 767345 h 845695"/>
              <a:gd name="connsiteX11" fmla="*/ 718092 w 915629"/>
              <a:gd name="connsiteY11" fmla="*/ 817895 h 845695"/>
              <a:gd name="connsiteX12" fmla="*/ 915629 w 915629"/>
              <a:gd name="connsiteY12" fmla="*/ 845695 h 845695"/>
              <a:gd name="connsiteX0" fmla="*/ 0 w 915629"/>
              <a:gd name="connsiteY0" fmla="*/ 833720 h 833720"/>
              <a:gd name="connsiteX1" fmla="*/ 61072 w 915629"/>
              <a:gd name="connsiteY1" fmla="*/ 754506 h 833720"/>
              <a:gd name="connsiteX2" fmla="*/ 122375 w 915629"/>
              <a:gd name="connsiteY2" fmla="*/ 646084 h 833720"/>
              <a:gd name="connsiteX3" fmla="*/ 163834 w 915629"/>
              <a:gd name="connsiteY3" fmla="*/ 444295 h 833720"/>
              <a:gd name="connsiteX4" fmla="*/ 200325 w 915629"/>
              <a:gd name="connsiteY4" fmla="*/ 185947 h 833720"/>
              <a:gd name="connsiteX5" fmla="*/ 238944 w 915629"/>
              <a:gd name="connsiteY5" fmla="*/ 122 h 833720"/>
              <a:gd name="connsiteX6" fmla="*/ 289504 w 915629"/>
              <a:gd name="connsiteY6" fmla="*/ 160777 h 833720"/>
              <a:gd name="connsiteX7" fmla="*/ 327648 w 915629"/>
              <a:gd name="connsiteY7" fmla="*/ 355267 h 833720"/>
              <a:gd name="connsiteX8" fmla="*/ 378786 w 915629"/>
              <a:gd name="connsiteY8" fmla="*/ 553845 h 833720"/>
              <a:gd name="connsiteX9" fmla="*/ 463344 w 915629"/>
              <a:gd name="connsiteY9" fmla="*/ 686185 h 833720"/>
              <a:gd name="connsiteX10" fmla="*/ 592665 w 915629"/>
              <a:gd name="connsiteY10" fmla="*/ 767345 h 833720"/>
              <a:gd name="connsiteX11" fmla="*/ 718092 w 915629"/>
              <a:gd name="connsiteY11" fmla="*/ 817895 h 833720"/>
              <a:gd name="connsiteX12" fmla="*/ 915629 w 915629"/>
              <a:gd name="connsiteY12" fmla="*/ 833352 h 833720"/>
              <a:gd name="connsiteX0" fmla="*/ 0 w 992148"/>
              <a:gd name="connsiteY0" fmla="*/ 833720 h 849809"/>
              <a:gd name="connsiteX1" fmla="*/ 61072 w 992148"/>
              <a:gd name="connsiteY1" fmla="*/ 754506 h 849809"/>
              <a:gd name="connsiteX2" fmla="*/ 122375 w 992148"/>
              <a:gd name="connsiteY2" fmla="*/ 646084 h 849809"/>
              <a:gd name="connsiteX3" fmla="*/ 163834 w 992148"/>
              <a:gd name="connsiteY3" fmla="*/ 444295 h 849809"/>
              <a:gd name="connsiteX4" fmla="*/ 200325 w 992148"/>
              <a:gd name="connsiteY4" fmla="*/ 185947 h 849809"/>
              <a:gd name="connsiteX5" fmla="*/ 238944 w 992148"/>
              <a:gd name="connsiteY5" fmla="*/ 122 h 849809"/>
              <a:gd name="connsiteX6" fmla="*/ 289504 w 992148"/>
              <a:gd name="connsiteY6" fmla="*/ 160777 h 849809"/>
              <a:gd name="connsiteX7" fmla="*/ 327648 w 992148"/>
              <a:gd name="connsiteY7" fmla="*/ 355267 h 849809"/>
              <a:gd name="connsiteX8" fmla="*/ 378786 w 992148"/>
              <a:gd name="connsiteY8" fmla="*/ 553845 h 849809"/>
              <a:gd name="connsiteX9" fmla="*/ 463344 w 992148"/>
              <a:gd name="connsiteY9" fmla="*/ 686185 h 849809"/>
              <a:gd name="connsiteX10" fmla="*/ 592665 w 992148"/>
              <a:gd name="connsiteY10" fmla="*/ 767345 h 849809"/>
              <a:gd name="connsiteX11" fmla="*/ 718092 w 992148"/>
              <a:gd name="connsiteY11" fmla="*/ 817895 h 849809"/>
              <a:gd name="connsiteX12" fmla="*/ 992148 w 992148"/>
              <a:gd name="connsiteY12" fmla="*/ 849809 h 849809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7263"/>
              <a:gd name="connsiteY0" fmla="*/ 723913 h 835404"/>
              <a:gd name="connsiteX1" fmla="*/ 66863 w 997263"/>
              <a:gd name="connsiteY1" fmla="*/ 754506 h 835404"/>
              <a:gd name="connsiteX2" fmla="*/ 128166 w 997263"/>
              <a:gd name="connsiteY2" fmla="*/ 646084 h 835404"/>
              <a:gd name="connsiteX3" fmla="*/ 169625 w 997263"/>
              <a:gd name="connsiteY3" fmla="*/ 444295 h 835404"/>
              <a:gd name="connsiteX4" fmla="*/ 206116 w 997263"/>
              <a:gd name="connsiteY4" fmla="*/ 185947 h 835404"/>
              <a:gd name="connsiteX5" fmla="*/ 244735 w 997263"/>
              <a:gd name="connsiteY5" fmla="*/ 122 h 835404"/>
              <a:gd name="connsiteX6" fmla="*/ 295295 w 997263"/>
              <a:gd name="connsiteY6" fmla="*/ 160777 h 835404"/>
              <a:gd name="connsiteX7" fmla="*/ 333439 w 997263"/>
              <a:gd name="connsiteY7" fmla="*/ 355267 h 835404"/>
              <a:gd name="connsiteX8" fmla="*/ 384577 w 997263"/>
              <a:gd name="connsiteY8" fmla="*/ 553845 h 835404"/>
              <a:gd name="connsiteX9" fmla="*/ 469135 w 997263"/>
              <a:gd name="connsiteY9" fmla="*/ 686185 h 835404"/>
              <a:gd name="connsiteX10" fmla="*/ 598456 w 997263"/>
              <a:gd name="connsiteY10" fmla="*/ 767345 h 835404"/>
              <a:gd name="connsiteX11" fmla="*/ 723883 w 997263"/>
              <a:gd name="connsiteY11" fmla="*/ 817895 h 835404"/>
              <a:gd name="connsiteX12" fmla="*/ 997263 w 997263"/>
              <a:gd name="connsiteY12" fmla="*/ 835404 h 835404"/>
              <a:gd name="connsiteX0" fmla="*/ 0 w 997263"/>
              <a:gd name="connsiteY0" fmla="*/ 723913 h 835404"/>
              <a:gd name="connsiteX1" fmla="*/ 61072 w 997263"/>
              <a:gd name="connsiteY1" fmla="*/ 689620 h 835404"/>
              <a:gd name="connsiteX2" fmla="*/ 128166 w 997263"/>
              <a:gd name="connsiteY2" fmla="*/ 646084 h 835404"/>
              <a:gd name="connsiteX3" fmla="*/ 169625 w 997263"/>
              <a:gd name="connsiteY3" fmla="*/ 444295 h 835404"/>
              <a:gd name="connsiteX4" fmla="*/ 206116 w 997263"/>
              <a:gd name="connsiteY4" fmla="*/ 185947 h 835404"/>
              <a:gd name="connsiteX5" fmla="*/ 244735 w 997263"/>
              <a:gd name="connsiteY5" fmla="*/ 122 h 835404"/>
              <a:gd name="connsiteX6" fmla="*/ 295295 w 997263"/>
              <a:gd name="connsiteY6" fmla="*/ 160777 h 835404"/>
              <a:gd name="connsiteX7" fmla="*/ 333439 w 997263"/>
              <a:gd name="connsiteY7" fmla="*/ 355267 h 835404"/>
              <a:gd name="connsiteX8" fmla="*/ 384577 w 997263"/>
              <a:gd name="connsiteY8" fmla="*/ 553845 h 835404"/>
              <a:gd name="connsiteX9" fmla="*/ 469135 w 997263"/>
              <a:gd name="connsiteY9" fmla="*/ 686185 h 835404"/>
              <a:gd name="connsiteX10" fmla="*/ 598456 w 997263"/>
              <a:gd name="connsiteY10" fmla="*/ 767345 h 835404"/>
              <a:gd name="connsiteX11" fmla="*/ 723883 w 997263"/>
              <a:gd name="connsiteY11" fmla="*/ 817895 h 835404"/>
              <a:gd name="connsiteX12" fmla="*/ 997263 w 997263"/>
              <a:gd name="connsiteY12" fmla="*/ 835404 h 835404"/>
              <a:gd name="connsiteX0" fmla="*/ 0 w 997263"/>
              <a:gd name="connsiteY0" fmla="*/ 723913 h 835404"/>
              <a:gd name="connsiteX1" fmla="*/ 61072 w 997263"/>
              <a:gd name="connsiteY1" fmla="*/ 689620 h 835404"/>
              <a:gd name="connsiteX2" fmla="*/ 122374 w 997263"/>
              <a:gd name="connsiteY2" fmla="*/ 596171 h 835404"/>
              <a:gd name="connsiteX3" fmla="*/ 169625 w 997263"/>
              <a:gd name="connsiteY3" fmla="*/ 444295 h 835404"/>
              <a:gd name="connsiteX4" fmla="*/ 206116 w 997263"/>
              <a:gd name="connsiteY4" fmla="*/ 185947 h 835404"/>
              <a:gd name="connsiteX5" fmla="*/ 244735 w 997263"/>
              <a:gd name="connsiteY5" fmla="*/ 122 h 835404"/>
              <a:gd name="connsiteX6" fmla="*/ 295295 w 997263"/>
              <a:gd name="connsiteY6" fmla="*/ 160777 h 835404"/>
              <a:gd name="connsiteX7" fmla="*/ 333439 w 997263"/>
              <a:gd name="connsiteY7" fmla="*/ 355267 h 835404"/>
              <a:gd name="connsiteX8" fmla="*/ 384577 w 997263"/>
              <a:gd name="connsiteY8" fmla="*/ 553845 h 835404"/>
              <a:gd name="connsiteX9" fmla="*/ 469135 w 997263"/>
              <a:gd name="connsiteY9" fmla="*/ 686185 h 835404"/>
              <a:gd name="connsiteX10" fmla="*/ 598456 w 997263"/>
              <a:gd name="connsiteY10" fmla="*/ 767345 h 835404"/>
              <a:gd name="connsiteX11" fmla="*/ 723883 w 997263"/>
              <a:gd name="connsiteY11" fmla="*/ 817895 h 835404"/>
              <a:gd name="connsiteX12" fmla="*/ 997263 w 997263"/>
              <a:gd name="connsiteY12" fmla="*/ 835404 h 835404"/>
              <a:gd name="connsiteX0" fmla="*/ 0 w 997263"/>
              <a:gd name="connsiteY0" fmla="*/ 723913 h 835404"/>
              <a:gd name="connsiteX1" fmla="*/ 48042 w 997263"/>
              <a:gd name="connsiteY1" fmla="*/ 704593 h 835404"/>
              <a:gd name="connsiteX2" fmla="*/ 122374 w 997263"/>
              <a:gd name="connsiteY2" fmla="*/ 596171 h 835404"/>
              <a:gd name="connsiteX3" fmla="*/ 169625 w 997263"/>
              <a:gd name="connsiteY3" fmla="*/ 444295 h 835404"/>
              <a:gd name="connsiteX4" fmla="*/ 206116 w 997263"/>
              <a:gd name="connsiteY4" fmla="*/ 185947 h 835404"/>
              <a:gd name="connsiteX5" fmla="*/ 244735 w 997263"/>
              <a:gd name="connsiteY5" fmla="*/ 122 h 835404"/>
              <a:gd name="connsiteX6" fmla="*/ 295295 w 997263"/>
              <a:gd name="connsiteY6" fmla="*/ 160777 h 835404"/>
              <a:gd name="connsiteX7" fmla="*/ 333439 w 997263"/>
              <a:gd name="connsiteY7" fmla="*/ 355267 h 835404"/>
              <a:gd name="connsiteX8" fmla="*/ 384577 w 997263"/>
              <a:gd name="connsiteY8" fmla="*/ 553845 h 835404"/>
              <a:gd name="connsiteX9" fmla="*/ 469135 w 997263"/>
              <a:gd name="connsiteY9" fmla="*/ 686185 h 835404"/>
              <a:gd name="connsiteX10" fmla="*/ 598456 w 997263"/>
              <a:gd name="connsiteY10" fmla="*/ 767345 h 835404"/>
              <a:gd name="connsiteX11" fmla="*/ 723883 w 997263"/>
              <a:gd name="connsiteY11" fmla="*/ 817895 h 835404"/>
              <a:gd name="connsiteX12" fmla="*/ 997263 w 997263"/>
              <a:gd name="connsiteY12" fmla="*/ 835404 h 835404"/>
              <a:gd name="connsiteX0" fmla="*/ 0 w 1003054"/>
              <a:gd name="connsiteY0" fmla="*/ 728905 h 835404"/>
              <a:gd name="connsiteX1" fmla="*/ 53833 w 1003054"/>
              <a:gd name="connsiteY1" fmla="*/ 704593 h 835404"/>
              <a:gd name="connsiteX2" fmla="*/ 128165 w 1003054"/>
              <a:gd name="connsiteY2" fmla="*/ 596171 h 835404"/>
              <a:gd name="connsiteX3" fmla="*/ 175416 w 1003054"/>
              <a:gd name="connsiteY3" fmla="*/ 444295 h 835404"/>
              <a:gd name="connsiteX4" fmla="*/ 211907 w 1003054"/>
              <a:gd name="connsiteY4" fmla="*/ 185947 h 835404"/>
              <a:gd name="connsiteX5" fmla="*/ 250526 w 1003054"/>
              <a:gd name="connsiteY5" fmla="*/ 122 h 835404"/>
              <a:gd name="connsiteX6" fmla="*/ 301086 w 1003054"/>
              <a:gd name="connsiteY6" fmla="*/ 160777 h 835404"/>
              <a:gd name="connsiteX7" fmla="*/ 339230 w 1003054"/>
              <a:gd name="connsiteY7" fmla="*/ 355267 h 835404"/>
              <a:gd name="connsiteX8" fmla="*/ 390368 w 1003054"/>
              <a:gd name="connsiteY8" fmla="*/ 553845 h 835404"/>
              <a:gd name="connsiteX9" fmla="*/ 474926 w 1003054"/>
              <a:gd name="connsiteY9" fmla="*/ 686185 h 835404"/>
              <a:gd name="connsiteX10" fmla="*/ 604247 w 1003054"/>
              <a:gd name="connsiteY10" fmla="*/ 767345 h 835404"/>
              <a:gd name="connsiteX11" fmla="*/ 729674 w 1003054"/>
              <a:gd name="connsiteY11" fmla="*/ 817895 h 835404"/>
              <a:gd name="connsiteX12" fmla="*/ 1003054 w 1003054"/>
              <a:gd name="connsiteY12" fmla="*/ 835404 h 835404"/>
              <a:gd name="connsiteX0" fmla="*/ 0 w 1003054"/>
              <a:gd name="connsiteY0" fmla="*/ 728905 h 835404"/>
              <a:gd name="connsiteX1" fmla="*/ 53833 w 1003054"/>
              <a:gd name="connsiteY1" fmla="*/ 704593 h 835404"/>
              <a:gd name="connsiteX2" fmla="*/ 128165 w 1003054"/>
              <a:gd name="connsiteY2" fmla="*/ 596171 h 835404"/>
              <a:gd name="connsiteX3" fmla="*/ 175416 w 1003054"/>
              <a:gd name="connsiteY3" fmla="*/ 444295 h 835404"/>
              <a:gd name="connsiteX4" fmla="*/ 211907 w 1003054"/>
              <a:gd name="connsiteY4" fmla="*/ 185947 h 835404"/>
              <a:gd name="connsiteX5" fmla="*/ 250526 w 1003054"/>
              <a:gd name="connsiteY5" fmla="*/ 122 h 835404"/>
              <a:gd name="connsiteX6" fmla="*/ 301086 w 1003054"/>
              <a:gd name="connsiteY6" fmla="*/ 160777 h 835404"/>
              <a:gd name="connsiteX7" fmla="*/ 339230 w 1003054"/>
              <a:gd name="connsiteY7" fmla="*/ 355267 h 835404"/>
              <a:gd name="connsiteX8" fmla="*/ 390368 w 1003054"/>
              <a:gd name="connsiteY8" fmla="*/ 553845 h 835404"/>
              <a:gd name="connsiteX9" fmla="*/ 474926 w 1003054"/>
              <a:gd name="connsiteY9" fmla="*/ 686185 h 835404"/>
              <a:gd name="connsiteX10" fmla="*/ 604247 w 1003054"/>
              <a:gd name="connsiteY10" fmla="*/ 767345 h 835404"/>
              <a:gd name="connsiteX11" fmla="*/ 729674 w 1003054"/>
              <a:gd name="connsiteY11" fmla="*/ 817895 h 835404"/>
              <a:gd name="connsiteX12" fmla="*/ 1003054 w 1003054"/>
              <a:gd name="connsiteY12" fmla="*/ 835404 h 83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3054" h="835404">
                <a:moveTo>
                  <a:pt x="0" y="728905"/>
                </a:moveTo>
                <a:cubicBezTo>
                  <a:pt x="26999" y="726482"/>
                  <a:pt x="32472" y="726715"/>
                  <a:pt x="53833" y="704593"/>
                </a:cubicBezTo>
                <a:cubicBezTo>
                  <a:pt x="75194" y="682471"/>
                  <a:pt x="107901" y="639554"/>
                  <a:pt x="128165" y="596171"/>
                </a:cubicBezTo>
                <a:cubicBezTo>
                  <a:pt x="148429" y="552788"/>
                  <a:pt x="161459" y="512666"/>
                  <a:pt x="175416" y="444295"/>
                </a:cubicBezTo>
                <a:cubicBezTo>
                  <a:pt x="189373" y="375924"/>
                  <a:pt x="199389" y="259976"/>
                  <a:pt x="211907" y="185947"/>
                </a:cubicBezTo>
                <a:cubicBezTo>
                  <a:pt x="224425" y="111918"/>
                  <a:pt x="235663" y="4317"/>
                  <a:pt x="250526" y="122"/>
                </a:cubicBezTo>
                <a:cubicBezTo>
                  <a:pt x="265389" y="-4073"/>
                  <a:pt x="286302" y="101586"/>
                  <a:pt x="301086" y="160777"/>
                </a:cubicBezTo>
                <a:cubicBezTo>
                  <a:pt x="315870" y="219968"/>
                  <a:pt x="324350" y="289756"/>
                  <a:pt x="339230" y="355267"/>
                </a:cubicBezTo>
                <a:cubicBezTo>
                  <a:pt x="354110" y="420778"/>
                  <a:pt x="367752" y="498692"/>
                  <a:pt x="390368" y="553845"/>
                </a:cubicBezTo>
                <a:cubicBezTo>
                  <a:pt x="412984" y="608998"/>
                  <a:pt x="439280" y="650602"/>
                  <a:pt x="474926" y="686185"/>
                </a:cubicBezTo>
                <a:cubicBezTo>
                  <a:pt x="510572" y="721768"/>
                  <a:pt x="539463" y="736226"/>
                  <a:pt x="604247" y="767345"/>
                </a:cubicBezTo>
                <a:cubicBezTo>
                  <a:pt x="669031" y="798464"/>
                  <a:pt x="664982" y="797914"/>
                  <a:pt x="729674" y="817895"/>
                </a:cubicBezTo>
                <a:cubicBezTo>
                  <a:pt x="811956" y="833947"/>
                  <a:pt x="887321" y="834855"/>
                  <a:pt x="1003054" y="835404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72" name="Freeform: Shape 871">
            <a:extLst>
              <a:ext uri="{FF2B5EF4-FFF2-40B4-BE49-F238E27FC236}">
                <a16:creationId xmlns:a16="http://schemas.microsoft.com/office/drawing/2014/main" id="{9D4C28E0-97DE-3DC8-9344-F610BE62157D}"/>
              </a:ext>
            </a:extLst>
          </p:cNvPr>
          <p:cNvSpPr/>
          <p:nvPr/>
        </p:nvSpPr>
        <p:spPr>
          <a:xfrm>
            <a:off x="5740207" y="535071"/>
            <a:ext cx="1259928" cy="1307577"/>
          </a:xfrm>
          <a:custGeom>
            <a:avLst/>
            <a:gdLst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74562 w 752354"/>
              <a:gd name="connsiteY9" fmla="*/ 524344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70390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23812 h 723812"/>
              <a:gd name="connsiteX1" fmla="*/ 109959 w 752354"/>
              <a:gd name="connsiteY1" fmla="*/ 677513 h 723812"/>
              <a:gd name="connsiteX2" fmla="*/ 196769 w 752354"/>
              <a:gd name="connsiteY2" fmla="*/ 544405 h 723812"/>
              <a:gd name="connsiteX3" fmla="*/ 248855 w 752354"/>
              <a:gd name="connsiteY3" fmla="*/ 330273 h 723812"/>
              <a:gd name="connsiteX4" fmla="*/ 266217 w 752354"/>
              <a:gd name="connsiteY4" fmla="*/ 162440 h 723812"/>
              <a:gd name="connsiteX5" fmla="*/ 283579 w 752354"/>
              <a:gd name="connsiteY5" fmla="*/ 17757 h 723812"/>
              <a:gd name="connsiteX6" fmla="*/ 368148 w 752354"/>
              <a:gd name="connsiteY6" fmla="*/ 13841 h 723812"/>
              <a:gd name="connsiteX7" fmla="*/ 393539 w 752354"/>
              <a:gd name="connsiteY7" fmla="*/ 121929 h 723812"/>
              <a:gd name="connsiteX8" fmla="*/ 434050 w 752354"/>
              <a:gd name="connsiteY8" fmla="*/ 353422 h 723812"/>
              <a:gd name="connsiteX9" fmla="*/ 480349 w 752354"/>
              <a:gd name="connsiteY9" fmla="*/ 498106 h 723812"/>
              <a:gd name="connsiteX10" fmla="*/ 567159 w 752354"/>
              <a:gd name="connsiteY10" fmla="*/ 608065 h 723812"/>
              <a:gd name="connsiteX11" fmla="*/ 671331 w 752354"/>
              <a:gd name="connsiteY11" fmla="*/ 683301 h 723812"/>
              <a:gd name="connsiteX12" fmla="*/ 752354 w 752354"/>
              <a:gd name="connsiteY12" fmla="*/ 712238 h 723812"/>
              <a:gd name="connsiteX0" fmla="*/ 0 w 785972"/>
              <a:gd name="connsiteY0" fmla="*/ 723812 h 723812"/>
              <a:gd name="connsiteX1" fmla="*/ 109959 w 785972"/>
              <a:gd name="connsiteY1" fmla="*/ 677513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70840 w 785972"/>
              <a:gd name="connsiteY1" fmla="*/ 645285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70840 w 785972"/>
              <a:gd name="connsiteY1" fmla="*/ 645285 h 723812"/>
              <a:gd name="connsiteX2" fmla="*/ 98972 w 785972"/>
              <a:gd name="connsiteY2" fmla="*/ 258376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14956 w 785972"/>
              <a:gd name="connsiteY1" fmla="*/ 596942 h 723812"/>
              <a:gd name="connsiteX2" fmla="*/ 98972 w 785972"/>
              <a:gd name="connsiteY2" fmla="*/ 258376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14956 w 785972"/>
              <a:gd name="connsiteY1" fmla="*/ 596942 h 723812"/>
              <a:gd name="connsiteX2" fmla="*/ 62647 w 785972"/>
              <a:gd name="connsiteY2" fmla="*/ 157662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14956 w 785972"/>
              <a:gd name="connsiteY1" fmla="*/ 596942 h 723812"/>
              <a:gd name="connsiteX2" fmla="*/ 62647 w 785972"/>
              <a:gd name="connsiteY2" fmla="*/ 157662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8766"/>
              <a:gd name="connsiteY0" fmla="*/ 667412 h 723444"/>
              <a:gd name="connsiteX1" fmla="*/ 17750 w 788766"/>
              <a:gd name="connsiteY1" fmla="*/ 596942 h 723444"/>
              <a:gd name="connsiteX2" fmla="*/ 65441 w 788766"/>
              <a:gd name="connsiteY2" fmla="*/ 157662 h 723444"/>
              <a:gd name="connsiteX3" fmla="*/ 251649 w 788766"/>
              <a:gd name="connsiteY3" fmla="*/ 330273 h 723444"/>
              <a:gd name="connsiteX4" fmla="*/ 269011 w 788766"/>
              <a:gd name="connsiteY4" fmla="*/ 162440 h 723444"/>
              <a:gd name="connsiteX5" fmla="*/ 286373 w 788766"/>
              <a:gd name="connsiteY5" fmla="*/ 17757 h 723444"/>
              <a:gd name="connsiteX6" fmla="*/ 370942 w 788766"/>
              <a:gd name="connsiteY6" fmla="*/ 13841 h 723444"/>
              <a:gd name="connsiteX7" fmla="*/ 396333 w 788766"/>
              <a:gd name="connsiteY7" fmla="*/ 121929 h 723444"/>
              <a:gd name="connsiteX8" fmla="*/ 436844 w 788766"/>
              <a:gd name="connsiteY8" fmla="*/ 353422 h 723444"/>
              <a:gd name="connsiteX9" fmla="*/ 483143 w 788766"/>
              <a:gd name="connsiteY9" fmla="*/ 498106 h 723444"/>
              <a:gd name="connsiteX10" fmla="*/ 569953 w 788766"/>
              <a:gd name="connsiteY10" fmla="*/ 608065 h 723444"/>
              <a:gd name="connsiteX11" fmla="*/ 674125 w 788766"/>
              <a:gd name="connsiteY11" fmla="*/ 683301 h 723444"/>
              <a:gd name="connsiteX12" fmla="*/ 788766 w 788766"/>
              <a:gd name="connsiteY12" fmla="*/ 723444 h 723444"/>
              <a:gd name="connsiteX0" fmla="*/ 0 w 791560"/>
              <a:gd name="connsiteY0" fmla="*/ 707698 h 723444"/>
              <a:gd name="connsiteX1" fmla="*/ 20544 w 791560"/>
              <a:gd name="connsiteY1" fmla="*/ 596942 h 723444"/>
              <a:gd name="connsiteX2" fmla="*/ 68235 w 791560"/>
              <a:gd name="connsiteY2" fmla="*/ 157662 h 723444"/>
              <a:gd name="connsiteX3" fmla="*/ 254443 w 791560"/>
              <a:gd name="connsiteY3" fmla="*/ 330273 h 723444"/>
              <a:gd name="connsiteX4" fmla="*/ 271805 w 791560"/>
              <a:gd name="connsiteY4" fmla="*/ 162440 h 723444"/>
              <a:gd name="connsiteX5" fmla="*/ 289167 w 791560"/>
              <a:gd name="connsiteY5" fmla="*/ 17757 h 723444"/>
              <a:gd name="connsiteX6" fmla="*/ 373736 w 791560"/>
              <a:gd name="connsiteY6" fmla="*/ 13841 h 723444"/>
              <a:gd name="connsiteX7" fmla="*/ 399127 w 791560"/>
              <a:gd name="connsiteY7" fmla="*/ 121929 h 723444"/>
              <a:gd name="connsiteX8" fmla="*/ 439638 w 791560"/>
              <a:gd name="connsiteY8" fmla="*/ 353422 h 723444"/>
              <a:gd name="connsiteX9" fmla="*/ 485937 w 791560"/>
              <a:gd name="connsiteY9" fmla="*/ 498106 h 723444"/>
              <a:gd name="connsiteX10" fmla="*/ 572747 w 791560"/>
              <a:gd name="connsiteY10" fmla="*/ 608065 h 723444"/>
              <a:gd name="connsiteX11" fmla="*/ 676919 w 791560"/>
              <a:gd name="connsiteY11" fmla="*/ 683301 h 723444"/>
              <a:gd name="connsiteX12" fmla="*/ 791560 w 791560"/>
              <a:gd name="connsiteY12" fmla="*/ 723444 h 723444"/>
              <a:gd name="connsiteX0" fmla="*/ 0 w 811119"/>
              <a:gd name="connsiteY0" fmla="*/ 703670 h 723444"/>
              <a:gd name="connsiteX1" fmla="*/ 40103 w 811119"/>
              <a:gd name="connsiteY1" fmla="*/ 596942 h 723444"/>
              <a:gd name="connsiteX2" fmla="*/ 87794 w 811119"/>
              <a:gd name="connsiteY2" fmla="*/ 157662 h 723444"/>
              <a:gd name="connsiteX3" fmla="*/ 274002 w 811119"/>
              <a:gd name="connsiteY3" fmla="*/ 330273 h 723444"/>
              <a:gd name="connsiteX4" fmla="*/ 291364 w 811119"/>
              <a:gd name="connsiteY4" fmla="*/ 162440 h 723444"/>
              <a:gd name="connsiteX5" fmla="*/ 308726 w 811119"/>
              <a:gd name="connsiteY5" fmla="*/ 17757 h 723444"/>
              <a:gd name="connsiteX6" fmla="*/ 393295 w 811119"/>
              <a:gd name="connsiteY6" fmla="*/ 13841 h 723444"/>
              <a:gd name="connsiteX7" fmla="*/ 418686 w 811119"/>
              <a:gd name="connsiteY7" fmla="*/ 121929 h 723444"/>
              <a:gd name="connsiteX8" fmla="*/ 459197 w 811119"/>
              <a:gd name="connsiteY8" fmla="*/ 353422 h 723444"/>
              <a:gd name="connsiteX9" fmla="*/ 505496 w 811119"/>
              <a:gd name="connsiteY9" fmla="*/ 498106 h 723444"/>
              <a:gd name="connsiteX10" fmla="*/ 592306 w 811119"/>
              <a:gd name="connsiteY10" fmla="*/ 608065 h 723444"/>
              <a:gd name="connsiteX11" fmla="*/ 696478 w 811119"/>
              <a:gd name="connsiteY11" fmla="*/ 683301 h 723444"/>
              <a:gd name="connsiteX12" fmla="*/ 811119 w 811119"/>
              <a:gd name="connsiteY12" fmla="*/ 723444 h 723444"/>
              <a:gd name="connsiteX0" fmla="*/ 0 w 811119"/>
              <a:gd name="connsiteY0" fmla="*/ 703670 h 723444"/>
              <a:gd name="connsiteX1" fmla="*/ 25850 w 811119"/>
              <a:gd name="connsiteY1" fmla="*/ 399266 h 723444"/>
              <a:gd name="connsiteX2" fmla="*/ 87794 w 811119"/>
              <a:gd name="connsiteY2" fmla="*/ 157662 h 723444"/>
              <a:gd name="connsiteX3" fmla="*/ 274002 w 811119"/>
              <a:gd name="connsiteY3" fmla="*/ 330273 h 723444"/>
              <a:gd name="connsiteX4" fmla="*/ 291364 w 811119"/>
              <a:gd name="connsiteY4" fmla="*/ 162440 h 723444"/>
              <a:gd name="connsiteX5" fmla="*/ 308726 w 811119"/>
              <a:gd name="connsiteY5" fmla="*/ 17757 h 723444"/>
              <a:gd name="connsiteX6" fmla="*/ 393295 w 811119"/>
              <a:gd name="connsiteY6" fmla="*/ 13841 h 723444"/>
              <a:gd name="connsiteX7" fmla="*/ 418686 w 811119"/>
              <a:gd name="connsiteY7" fmla="*/ 121929 h 723444"/>
              <a:gd name="connsiteX8" fmla="*/ 459197 w 811119"/>
              <a:gd name="connsiteY8" fmla="*/ 353422 h 723444"/>
              <a:gd name="connsiteX9" fmla="*/ 505496 w 811119"/>
              <a:gd name="connsiteY9" fmla="*/ 498106 h 723444"/>
              <a:gd name="connsiteX10" fmla="*/ 592306 w 811119"/>
              <a:gd name="connsiteY10" fmla="*/ 608065 h 723444"/>
              <a:gd name="connsiteX11" fmla="*/ 696478 w 811119"/>
              <a:gd name="connsiteY11" fmla="*/ 683301 h 723444"/>
              <a:gd name="connsiteX12" fmla="*/ 811119 w 811119"/>
              <a:gd name="connsiteY12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25850 w 811119"/>
              <a:gd name="connsiteY2" fmla="*/ 399266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25850 w 811119"/>
              <a:gd name="connsiteY2" fmla="*/ 399266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25850 w 811119"/>
              <a:gd name="connsiteY2" fmla="*/ 399266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25850 w 811119"/>
              <a:gd name="connsiteY2" fmla="*/ 399266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5896 w 811119"/>
              <a:gd name="connsiteY2" fmla="*/ 395312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2718 w 813837"/>
              <a:gd name="connsiteY0" fmla="*/ 703670 h 723444"/>
              <a:gd name="connsiteX1" fmla="*/ 7788 w 813837"/>
              <a:gd name="connsiteY1" fmla="*/ 593768 h 723444"/>
              <a:gd name="connsiteX2" fmla="*/ 8614 w 813837"/>
              <a:gd name="connsiteY2" fmla="*/ 395312 h 723444"/>
              <a:gd name="connsiteX3" fmla="*/ 90512 w 813837"/>
              <a:gd name="connsiteY3" fmla="*/ 157662 h 723444"/>
              <a:gd name="connsiteX4" fmla="*/ 276720 w 813837"/>
              <a:gd name="connsiteY4" fmla="*/ 330273 h 723444"/>
              <a:gd name="connsiteX5" fmla="*/ 294082 w 813837"/>
              <a:gd name="connsiteY5" fmla="*/ 162440 h 723444"/>
              <a:gd name="connsiteX6" fmla="*/ 311444 w 813837"/>
              <a:gd name="connsiteY6" fmla="*/ 17757 h 723444"/>
              <a:gd name="connsiteX7" fmla="*/ 396013 w 813837"/>
              <a:gd name="connsiteY7" fmla="*/ 13841 h 723444"/>
              <a:gd name="connsiteX8" fmla="*/ 421404 w 813837"/>
              <a:gd name="connsiteY8" fmla="*/ 121929 h 723444"/>
              <a:gd name="connsiteX9" fmla="*/ 461915 w 813837"/>
              <a:gd name="connsiteY9" fmla="*/ 353422 h 723444"/>
              <a:gd name="connsiteX10" fmla="*/ 508214 w 813837"/>
              <a:gd name="connsiteY10" fmla="*/ 498106 h 723444"/>
              <a:gd name="connsiteX11" fmla="*/ 595024 w 813837"/>
              <a:gd name="connsiteY11" fmla="*/ 608065 h 723444"/>
              <a:gd name="connsiteX12" fmla="*/ 699196 w 813837"/>
              <a:gd name="connsiteY12" fmla="*/ 683301 h 723444"/>
              <a:gd name="connsiteX13" fmla="*/ 813837 w 813837"/>
              <a:gd name="connsiteY13" fmla="*/ 723444 h 723444"/>
              <a:gd name="connsiteX0" fmla="*/ 2459 w 813578"/>
              <a:gd name="connsiteY0" fmla="*/ 703670 h 723444"/>
              <a:gd name="connsiteX1" fmla="*/ 7529 w 813578"/>
              <a:gd name="connsiteY1" fmla="*/ 593768 h 723444"/>
              <a:gd name="connsiteX2" fmla="*/ 8355 w 813578"/>
              <a:gd name="connsiteY2" fmla="*/ 395312 h 723444"/>
              <a:gd name="connsiteX3" fmla="*/ 90253 w 813578"/>
              <a:gd name="connsiteY3" fmla="*/ 157662 h 723444"/>
              <a:gd name="connsiteX4" fmla="*/ 276461 w 813578"/>
              <a:gd name="connsiteY4" fmla="*/ 330273 h 723444"/>
              <a:gd name="connsiteX5" fmla="*/ 293823 w 813578"/>
              <a:gd name="connsiteY5" fmla="*/ 162440 h 723444"/>
              <a:gd name="connsiteX6" fmla="*/ 311185 w 813578"/>
              <a:gd name="connsiteY6" fmla="*/ 17757 h 723444"/>
              <a:gd name="connsiteX7" fmla="*/ 395754 w 813578"/>
              <a:gd name="connsiteY7" fmla="*/ 13841 h 723444"/>
              <a:gd name="connsiteX8" fmla="*/ 421145 w 813578"/>
              <a:gd name="connsiteY8" fmla="*/ 121929 h 723444"/>
              <a:gd name="connsiteX9" fmla="*/ 461656 w 813578"/>
              <a:gd name="connsiteY9" fmla="*/ 353422 h 723444"/>
              <a:gd name="connsiteX10" fmla="*/ 507955 w 813578"/>
              <a:gd name="connsiteY10" fmla="*/ 498106 h 723444"/>
              <a:gd name="connsiteX11" fmla="*/ 594765 w 813578"/>
              <a:gd name="connsiteY11" fmla="*/ 608065 h 723444"/>
              <a:gd name="connsiteX12" fmla="*/ 698937 w 813578"/>
              <a:gd name="connsiteY12" fmla="*/ 683301 h 723444"/>
              <a:gd name="connsiteX13" fmla="*/ 813578 w 813578"/>
              <a:gd name="connsiteY13" fmla="*/ 723444 h 723444"/>
              <a:gd name="connsiteX0" fmla="*/ 123 w 811242"/>
              <a:gd name="connsiteY0" fmla="*/ 703670 h 723444"/>
              <a:gd name="connsiteX1" fmla="*/ 5193 w 811242"/>
              <a:gd name="connsiteY1" fmla="*/ 593768 h 723444"/>
              <a:gd name="connsiteX2" fmla="*/ 6019 w 811242"/>
              <a:gd name="connsiteY2" fmla="*/ 395312 h 723444"/>
              <a:gd name="connsiteX3" fmla="*/ 87917 w 811242"/>
              <a:gd name="connsiteY3" fmla="*/ 157662 h 723444"/>
              <a:gd name="connsiteX4" fmla="*/ 274125 w 811242"/>
              <a:gd name="connsiteY4" fmla="*/ 330273 h 723444"/>
              <a:gd name="connsiteX5" fmla="*/ 291487 w 811242"/>
              <a:gd name="connsiteY5" fmla="*/ 162440 h 723444"/>
              <a:gd name="connsiteX6" fmla="*/ 308849 w 811242"/>
              <a:gd name="connsiteY6" fmla="*/ 17757 h 723444"/>
              <a:gd name="connsiteX7" fmla="*/ 393418 w 811242"/>
              <a:gd name="connsiteY7" fmla="*/ 13841 h 723444"/>
              <a:gd name="connsiteX8" fmla="*/ 418809 w 811242"/>
              <a:gd name="connsiteY8" fmla="*/ 121929 h 723444"/>
              <a:gd name="connsiteX9" fmla="*/ 459320 w 811242"/>
              <a:gd name="connsiteY9" fmla="*/ 353422 h 723444"/>
              <a:gd name="connsiteX10" fmla="*/ 505619 w 811242"/>
              <a:gd name="connsiteY10" fmla="*/ 498106 h 723444"/>
              <a:gd name="connsiteX11" fmla="*/ 592429 w 811242"/>
              <a:gd name="connsiteY11" fmla="*/ 608065 h 723444"/>
              <a:gd name="connsiteX12" fmla="*/ 696601 w 811242"/>
              <a:gd name="connsiteY12" fmla="*/ 683301 h 723444"/>
              <a:gd name="connsiteX13" fmla="*/ 811242 w 811242"/>
              <a:gd name="connsiteY13" fmla="*/ 723444 h 723444"/>
              <a:gd name="connsiteX0" fmla="*/ 0 w 811119"/>
              <a:gd name="connsiteY0" fmla="*/ 703670 h 723444"/>
              <a:gd name="connsiteX1" fmla="*/ 5070 w 811119"/>
              <a:gd name="connsiteY1" fmla="*/ 593768 h 723444"/>
              <a:gd name="connsiteX2" fmla="*/ 5896 w 811119"/>
              <a:gd name="connsiteY2" fmla="*/ 395312 h 723444"/>
              <a:gd name="connsiteX3" fmla="*/ 59288 w 811119"/>
              <a:gd name="connsiteY3" fmla="*/ 133941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5070 w 811119"/>
              <a:gd name="connsiteY1" fmla="*/ 593768 h 723444"/>
              <a:gd name="connsiteX2" fmla="*/ 5896 w 811119"/>
              <a:gd name="connsiteY2" fmla="*/ 395312 h 723444"/>
              <a:gd name="connsiteX3" fmla="*/ 59288 w 811119"/>
              <a:gd name="connsiteY3" fmla="*/ 133941 h 723444"/>
              <a:gd name="connsiteX4" fmla="*/ 151427 w 811119"/>
              <a:gd name="connsiteY4" fmla="*/ 65387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696963 h 716737"/>
              <a:gd name="connsiteX1" fmla="*/ 5070 w 811119"/>
              <a:gd name="connsiteY1" fmla="*/ 587061 h 716737"/>
              <a:gd name="connsiteX2" fmla="*/ 5896 w 811119"/>
              <a:gd name="connsiteY2" fmla="*/ 388605 h 716737"/>
              <a:gd name="connsiteX3" fmla="*/ 59288 w 811119"/>
              <a:gd name="connsiteY3" fmla="*/ 127234 h 716737"/>
              <a:gd name="connsiteX4" fmla="*/ 151427 w 811119"/>
              <a:gd name="connsiteY4" fmla="*/ 58680 h 716737"/>
              <a:gd name="connsiteX5" fmla="*/ 234353 w 811119"/>
              <a:gd name="connsiteY5" fmla="*/ 17360 h 716737"/>
              <a:gd name="connsiteX6" fmla="*/ 308726 w 811119"/>
              <a:gd name="connsiteY6" fmla="*/ 11050 h 716737"/>
              <a:gd name="connsiteX7" fmla="*/ 393295 w 811119"/>
              <a:gd name="connsiteY7" fmla="*/ 7134 h 716737"/>
              <a:gd name="connsiteX8" fmla="*/ 418686 w 811119"/>
              <a:gd name="connsiteY8" fmla="*/ 115222 h 716737"/>
              <a:gd name="connsiteX9" fmla="*/ 459197 w 811119"/>
              <a:gd name="connsiteY9" fmla="*/ 346715 h 716737"/>
              <a:gd name="connsiteX10" fmla="*/ 505496 w 811119"/>
              <a:gd name="connsiteY10" fmla="*/ 491399 h 716737"/>
              <a:gd name="connsiteX11" fmla="*/ 592306 w 811119"/>
              <a:gd name="connsiteY11" fmla="*/ 601358 h 716737"/>
              <a:gd name="connsiteX12" fmla="*/ 696478 w 811119"/>
              <a:gd name="connsiteY12" fmla="*/ 676594 h 716737"/>
              <a:gd name="connsiteX13" fmla="*/ 811119 w 811119"/>
              <a:gd name="connsiteY13" fmla="*/ 716737 h 716737"/>
              <a:gd name="connsiteX0" fmla="*/ 0 w 811119"/>
              <a:gd name="connsiteY0" fmla="*/ 696963 h 716737"/>
              <a:gd name="connsiteX1" fmla="*/ 5070 w 811119"/>
              <a:gd name="connsiteY1" fmla="*/ 587061 h 716737"/>
              <a:gd name="connsiteX2" fmla="*/ 5896 w 811119"/>
              <a:gd name="connsiteY2" fmla="*/ 388605 h 716737"/>
              <a:gd name="connsiteX3" fmla="*/ 59288 w 811119"/>
              <a:gd name="connsiteY3" fmla="*/ 127234 h 716737"/>
              <a:gd name="connsiteX4" fmla="*/ 125772 w 811119"/>
              <a:gd name="connsiteY4" fmla="*/ 23099 h 716737"/>
              <a:gd name="connsiteX5" fmla="*/ 234353 w 811119"/>
              <a:gd name="connsiteY5" fmla="*/ 17360 h 716737"/>
              <a:gd name="connsiteX6" fmla="*/ 308726 w 811119"/>
              <a:gd name="connsiteY6" fmla="*/ 11050 h 716737"/>
              <a:gd name="connsiteX7" fmla="*/ 393295 w 811119"/>
              <a:gd name="connsiteY7" fmla="*/ 7134 h 716737"/>
              <a:gd name="connsiteX8" fmla="*/ 418686 w 811119"/>
              <a:gd name="connsiteY8" fmla="*/ 115222 h 716737"/>
              <a:gd name="connsiteX9" fmla="*/ 459197 w 811119"/>
              <a:gd name="connsiteY9" fmla="*/ 346715 h 716737"/>
              <a:gd name="connsiteX10" fmla="*/ 505496 w 811119"/>
              <a:gd name="connsiteY10" fmla="*/ 491399 h 716737"/>
              <a:gd name="connsiteX11" fmla="*/ 592306 w 811119"/>
              <a:gd name="connsiteY11" fmla="*/ 601358 h 716737"/>
              <a:gd name="connsiteX12" fmla="*/ 696478 w 811119"/>
              <a:gd name="connsiteY12" fmla="*/ 676594 h 716737"/>
              <a:gd name="connsiteX13" fmla="*/ 811119 w 811119"/>
              <a:gd name="connsiteY13" fmla="*/ 716737 h 716737"/>
              <a:gd name="connsiteX0" fmla="*/ 0 w 811119"/>
              <a:gd name="connsiteY0" fmla="*/ 696963 h 716737"/>
              <a:gd name="connsiteX1" fmla="*/ 5070 w 811119"/>
              <a:gd name="connsiteY1" fmla="*/ 587061 h 716737"/>
              <a:gd name="connsiteX2" fmla="*/ 5896 w 811119"/>
              <a:gd name="connsiteY2" fmla="*/ 388605 h 716737"/>
              <a:gd name="connsiteX3" fmla="*/ 33633 w 811119"/>
              <a:gd name="connsiteY3" fmla="*/ 127234 h 716737"/>
              <a:gd name="connsiteX4" fmla="*/ 125772 w 811119"/>
              <a:gd name="connsiteY4" fmla="*/ 23099 h 716737"/>
              <a:gd name="connsiteX5" fmla="*/ 234353 w 811119"/>
              <a:gd name="connsiteY5" fmla="*/ 17360 h 716737"/>
              <a:gd name="connsiteX6" fmla="*/ 308726 w 811119"/>
              <a:gd name="connsiteY6" fmla="*/ 11050 h 716737"/>
              <a:gd name="connsiteX7" fmla="*/ 393295 w 811119"/>
              <a:gd name="connsiteY7" fmla="*/ 7134 h 716737"/>
              <a:gd name="connsiteX8" fmla="*/ 418686 w 811119"/>
              <a:gd name="connsiteY8" fmla="*/ 115222 h 716737"/>
              <a:gd name="connsiteX9" fmla="*/ 459197 w 811119"/>
              <a:gd name="connsiteY9" fmla="*/ 346715 h 716737"/>
              <a:gd name="connsiteX10" fmla="*/ 505496 w 811119"/>
              <a:gd name="connsiteY10" fmla="*/ 491399 h 716737"/>
              <a:gd name="connsiteX11" fmla="*/ 592306 w 811119"/>
              <a:gd name="connsiteY11" fmla="*/ 601358 h 716737"/>
              <a:gd name="connsiteX12" fmla="*/ 696478 w 811119"/>
              <a:gd name="connsiteY12" fmla="*/ 676594 h 716737"/>
              <a:gd name="connsiteX13" fmla="*/ 811119 w 811119"/>
              <a:gd name="connsiteY13" fmla="*/ 716737 h 716737"/>
              <a:gd name="connsiteX0" fmla="*/ 0 w 811119"/>
              <a:gd name="connsiteY0" fmla="*/ 696963 h 716737"/>
              <a:gd name="connsiteX1" fmla="*/ 5070 w 811119"/>
              <a:gd name="connsiteY1" fmla="*/ 587061 h 716737"/>
              <a:gd name="connsiteX2" fmla="*/ 5896 w 811119"/>
              <a:gd name="connsiteY2" fmla="*/ 388605 h 716737"/>
              <a:gd name="connsiteX3" fmla="*/ 22231 w 811119"/>
              <a:gd name="connsiteY3" fmla="*/ 127234 h 716737"/>
              <a:gd name="connsiteX4" fmla="*/ 125772 w 811119"/>
              <a:gd name="connsiteY4" fmla="*/ 23099 h 716737"/>
              <a:gd name="connsiteX5" fmla="*/ 234353 w 811119"/>
              <a:gd name="connsiteY5" fmla="*/ 17360 h 716737"/>
              <a:gd name="connsiteX6" fmla="*/ 308726 w 811119"/>
              <a:gd name="connsiteY6" fmla="*/ 11050 h 716737"/>
              <a:gd name="connsiteX7" fmla="*/ 393295 w 811119"/>
              <a:gd name="connsiteY7" fmla="*/ 7134 h 716737"/>
              <a:gd name="connsiteX8" fmla="*/ 418686 w 811119"/>
              <a:gd name="connsiteY8" fmla="*/ 115222 h 716737"/>
              <a:gd name="connsiteX9" fmla="*/ 459197 w 811119"/>
              <a:gd name="connsiteY9" fmla="*/ 346715 h 716737"/>
              <a:gd name="connsiteX10" fmla="*/ 505496 w 811119"/>
              <a:gd name="connsiteY10" fmla="*/ 491399 h 716737"/>
              <a:gd name="connsiteX11" fmla="*/ 592306 w 811119"/>
              <a:gd name="connsiteY11" fmla="*/ 601358 h 716737"/>
              <a:gd name="connsiteX12" fmla="*/ 696478 w 811119"/>
              <a:gd name="connsiteY12" fmla="*/ 676594 h 716737"/>
              <a:gd name="connsiteX13" fmla="*/ 811119 w 811119"/>
              <a:gd name="connsiteY13" fmla="*/ 716737 h 716737"/>
              <a:gd name="connsiteX0" fmla="*/ 360 w 811479"/>
              <a:gd name="connsiteY0" fmla="*/ 696963 h 716737"/>
              <a:gd name="connsiteX1" fmla="*/ 5430 w 811479"/>
              <a:gd name="connsiteY1" fmla="*/ 587061 h 716737"/>
              <a:gd name="connsiteX2" fmla="*/ 555 w 811479"/>
              <a:gd name="connsiteY2" fmla="*/ 372791 h 716737"/>
              <a:gd name="connsiteX3" fmla="*/ 22591 w 811479"/>
              <a:gd name="connsiteY3" fmla="*/ 127234 h 716737"/>
              <a:gd name="connsiteX4" fmla="*/ 126132 w 811479"/>
              <a:gd name="connsiteY4" fmla="*/ 23099 h 716737"/>
              <a:gd name="connsiteX5" fmla="*/ 234713 w 811479"/>
              <a:gd name="connsiteY5" fmla="*/ 17360 h 716737"/>
              <a:gd name="connsiteX6" fmla="*/ 309086 w 811479"/>
              <a:gd name="connsiteY6" fmla="*/ 11050 h 716737"/>
              <a:gd name="connsiteX7" fmla="*/ 393655 w 811479"/>
              <a:gd name="connsiteY7" fmla="*/ 7134 h 716737"/>
              <a:gd name="connsiteX8" fmla="*/ 419046 w 811479"/>
              <a:gd name="connsiteY8" fmla="*/ 115222 h 716737"/>
              <a:gd name="connsiteX9" fmla="*/ 459557 w 811479"/>
              <a:gd name="connsiteY9" fmla="*/ 346715 h 716737"/>
              <a:gd name="connsiteX10" fmla="*/ 505856 w 811479"/>
              <a:gd name="connsiteY10" fmla="*/ 491399 h 716737"/>
              <a:gd name="connsiteX11" fmla="*/ 592666 w 811479"/>
              <a:gd name="connsiteY11" fmla="*/ 601358 h 716737"/>
              <a:gd name="connsiteX12" fmla="*/ 696838 w 811479"/>
              <a:gd name="connsiteY12" fmla="*/ 676594 h 716737"/>
              <a:gd name="connsiteX13" fmla="*/ 811479 w 811479"/>
              <a:gd name="connsiteY13" fmla="*/ 716737 h 716737"/>
              <a:gd name="connsiteX0" fmla="*/ 360 w 811479"/>
              <a:gd name="connsiteY0" fmla="*/ 696232 h 716006"/>
              <a:gd name="connsiteX1" fmla="*/ 5430 w 811479"/>
              <a:gd name="connsiteY1" fmla="*/ 586330 h 716006"/>
              <a:gd name="connsiteX2" fmla="*/ 555 w 811479"/>
              <a:gd name="connsiteY2" fmla="*/ 372060 h 716006"/>
              <a:gd name="connsiteX3" fmla="*/ 22591 w 811479"/>
              <a:gd name="connsiteY3" fmla="*/ 126503 h 716006"/>
              <a:gd name="connsiteX4" fmla="*/ 126132 w 811479"/>
              <a:gd name="connsiteY4" fmla="*/ 22368 h 716006"/>
              <a:gd name="connsiteX5" fmla="*/ 234713 w 811479"/>
              <a:gd name="connsiteY5" fmla="*/ 16629 h 716006"/>
              <a:gd name="connsiteX6" fmla="*/ 348994 w 811479"/>
              <a:gd name="connsiteY6" fmla="*/ 207995 h 716006"/>
              <a:gd name="connsiteX7" fmla="*/ 393655 w 811479"/>
              <a:gd name="connsiteY7" fmla="*/ 6403 h 716006"/>
              <a:gd name="connsiteX8" fmla="*/ 419046 w 811479"/>
              <a:gd name="connsiteY8" fmla="*/ 114491 h 716006"/>
              <a:gd name="connsiteX9" fmla="*/ 459557 w 811479"/>
              <a:gd name="connsiteY9" fmla="*/ 345984 h 716006"/>
              <a:gd name="connsiteX10" fmla="*/ 505856 w 811479"/>
              <a:gd name="connsiteY10" fmla="*/ 490668 h 716006"/>
              <a:gd name="connsiteX11" fmla="*/ 592666 w 811479"/>
              <a:gd name="connsiteY11" fmla="*/ 600627 h 716006"/>
              <a:gd name="connsiteX12" fmla="*/ 696838 w 811479"/>
              <a:gd name="connsiteY12" fmla="*/ 675863 h 716006"/>
              <a:gd name="connsiteX13" fmla="*/ 811479 w 811479"/>
              <a:gd name="connsiteY13" fmla="*/ 716006 h 716006"/>
              <a:gd name="connsiteX0" fmla="*/ 360 w 811479"/>
              <a:gd name="connsiteY0" fmla="*/ 692118 h 711892"/>
              <a:gd name="connsiteX1" fmla="*/ 5430 w 811479"/>
              <a:gd name="connsiteY1" fmla="*/ 582216 h 711892"/>
              <a:gd name="connsiteX2" fmla="*/ 555 w 811479"/>
              <a:gd name="connsiteY2" fmla="*/ 367946 h 711892"/>
              <a:gd name="connsiteX3" fmla="*/ 22591 w 811479"/>
              <a:gd name="connsiteY3" fmla="*/ 122389 h 711892"/>
              <a:gd name="connsiteX4" fmla="*/ 126132 w 811479"/>
              <a:gd name="connsiteY4" fmla="*/ 18254 h 711892"/>
              <a:gd name="connsiteX5" fmla="*/ 254667 w 811479"/>
              <a:gd name="connsiteY5" fmla="*/ 79725 h 711892"/>
              <a:gd name="connsiteX6" fmla="*/ 348994 w 811479"/>
              <a:gd name="connsiteY6" fmla="*/ 203881 h 711892"/>
              <a:gd name="connsiteX7" fmla="*/ 393655 w 811479"/>
              <a:gd name="connsiteY7" fmla="*/ 2289 h 711892"/>
              <a:gd name="connsiteX8" fmla="*/ 419046 w 811479"/>
              <a:gd name="connsiteY8" fmla="*/ 110377 h 711892"/>
              <a:gd name="connsiteX9" fmla="*/ 459557 w 811479"/>
              <a:gd name="connsiteY9" fmla="*/ 341870 h 711892"/>
              <a:gd name="connsiteX10" fmla="*/ 505856 w 811479"/>
              <a:gd name="connsiteY10" fmla="*/ 486554 h 711892"/>
              <a:gd name="connsiteX11" fmla="*/ 592666 w 811479"/>
              <a:gd name="connsiteY11" fmla="*/ 596513 h 711892"/>
              <a:gd name="connsiteX12" fmla="*/ 696838 w 811479"/>
              <a:gd name="connsiteY12" fmla="*/ 671749 h 711892"/>
              <a:gd name="connsiteX13" fmla="*/ 811479 w 811479"/>
              <a:gd name="connsiteY13" fmla="*/ 711892 h 711892"/>
              <a:gd name="connsiteX0" fmla="*/ 360 w 811479"/>
              <a:gd name="connsiteY0" fmla="*/ 674740 h 694514"/>
              <a:gd name="connsiteX1" fmla="*/ 5430 w 811479"/>
              <a:gd name="connsiteY1" fmla="*/ 564838 h 694514"/>
              <a:gd name="connsiteX2" fmla="*/ 555 w 811479"/>
              <a:gd name="connsiteY2" fmla="*/ 350568 h 694514"/>
              <a:gd name="connsiteX3" fmla="*/ 22591 w 811479"/>
              <a:gd name="connsiteY3" fmla="*/ 105011 h 694514"/>
              <a:gd name="connsiteX4" fmla="*/ 126132 w 811479"/>
              <a:gd name="connsiteY4" fmla="*/ 876 h 694514"/>
              <a:gd name="connsiteX5" fmla="*/ 254667 w 811479"/>
              <a:gd name="connsiteY5" fmla="*/ 62347 h 694514"/>
              <a:gd name="connsiteX6" fmla="*/ 348994 w 811479"/>
              <a:gd name="connsiteY6" fmla="*/ 186503 h 694514"/>
              <a:gd name="connsiteX7" fmla="*/ 396506 w 811479"/>
              <a:gd name="connsiteY7" fmla="*/ 281426 h 694514"/>
              <a:gd name="connsiteX8" fmla="*/ 419046 w 811479"/>
              <a:gd name="connsiteY8" fmla="*/ 92999 h 694514"/>
              <a:gd name="connsiteX9" fmla="*/ 459557 w 811479"/>
              <a:gd name="connsiteY9" fmla="*/ 324492 h 694514"/>
              <a:gd name="connsiteX10" fmla="*/ 505856 w 811479"/>
              <a:gd name="connsiteY10" fmla="*/ 469176 h 694514"/>
              <a:gd name="connsiteX11" fmla="*/ 592666 w 811479"/>
              <a:gd name="connsiteY11" fmla="*/ 579135 h 694514"/>
              <a:gd name="connsiteX12" fmla="*/ 696838 w 811479"/>
              <a:gd name="connsiteY12" fmla="*/ 654371 h 694514"/>
              <a:gd name="connsiteX13" fmla="*/ 811479 w 811479"/>
              <a:gd name="connsiteY13" fmla="*/ 694514 h 694514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505856 w 1381594"/>
              <a:gd name="connsiteY10" fmla="*/ 469176 h 682653"/>
              <a:gd name="connsiteX11" fmla="*/ 592666 w 1381594"/>
              <a:gd name="connsiteY11" fmla="*/ 579135 h 682653"/>
              <a:gd name="connsiteX12" fmla="*/ 696838 w 1381594"/>
              <a:gd name="connsiteY12" fmla="*/ 654371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505856 w 1381594"/>
              <a:gd name="connsiteY10" fmla="*/ 469176 h 682653"/>
              <a:gd name="connsiteX11" fmla="*/ 592666 w 1381594"/>
              <a:gd name="connsiteY11" fmla="*/ 57913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505856 w 1381594"/>
              <a:gd name="connsiteY10" fmla="*/ 469176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716798 w 1381594"/>
              <a:gd name="connsiteY10" fmla="*/ 591735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716798 w 1381594"/>
              <a:gd name="connsiteY10" fmla="*/ 591735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545074 w 1381594"/>
              <a:gd name="connsiteY9" fmla="*/ 466819 h 682653"/>
              <a:gd name="connsiteX10" fmla="*/ 716798 w 1381594"/>
              <a:gd name="connsiteY10" fmla="*/ 591735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61804 w 1381594"/>
              <a:gd name="connsiteY8" fmla="*/ 393467 h 682653"/>
              <a:gd name="connsiteX9" fmla="*/ 545074 w 1381594"/>
              <a:gd name="connsiteY9" fmla="*/ 466819 h 682653"/>
              <a:gd name="connsiteX10" fmla="*/ 716798 w 1381594"/>
              <a:gd name="connsiteY10" fmla="*/ 591735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722 w 1381956"/>
              <a:gd name="connsiteY0" fmla="*/ 674740 h 682653"/>
              <a:gd name="connsiteX1" fmla="*/ 5792 w 1381956"/>
              <a:gd name="connsiteY1" fmla="*/ 564838 h 682653"/>
              <a:gd name="connsiteX2" fmla="*/ 917 w 1381956"/>
              <a:gd name="connsiteY2" fmla="*/ 350568 h 682653"/>
              <a:gd name="connsiteX3" fmla="*/ 22953 w 1381956"/>
              <a:gd name="connsiteY3" fmla="*/ 105011 h 682653"/>
              <a:gd name="connsiteX4" fmla="*/ 126494 w 1381956"/>
              <a:gd name="connsiteY4" fmla="*/ 876 h 682653"/>
              <a:gd name="connsiteX5" fmla="*/ 255029 w 1381956"/>
              <a:gd name="connsiteY5" fmla="*/ 62347 h 682653"/>
              <a:gd name="connsiteX6" fmla="*/ 349356 w 1381956"/>
              <a:gd name="connsiteY6" fmla="*/ 186503 h 682653"/>
              <a:gd name="connsiteX7" fmla="*/ 396868 w 1381956"/>
              <a:gd name="connsiteY7" fmla="*/ 281426 h 682653"/>
              <a:gd name="connsiteX8" fmla="*/ 462166 w 1381956"/>
              <a:gd name="connsiteY8" fmla="*/ 393467 h 682653"/>
              <a:gd name="connsiteX9" fmla="*/ 545436 w 1381956"/>
              <a:gd name="connsiteY9" fmla="*/ 466819 h 682653"/>
              <a:gd name="connsiteX10" fmla="*/ 717160 w 1381956"/>
              <a:gd name="connsiteY10" fmla="*/ 591735 h 682653"/>
              <a:gd name="connsiteX11" fmla="*/ 906591 w 1381956"/>
              <a:gd name="connsiteY11" fmla="*/ 646345 h 682653"/>
              <a:gd name="connsiteX12" fmla="*/ 1062073 w 1381956"/>
              <a:gd name="connsiteY12" fmla="*/ 666232 h 682653"/>
              <a:gd name="connsiteX13" fmla="*/ 1381956 w 1381956"/>
              <a:gd name="connsiteY13" fmla="*/ 682653 h 682653"/>
              <a:gd name="connsiteX0" fmla="*/ 2352 w 1383586"/>
              <a:gd name="connsiteY0" fmla="*/ 674740 h 682653"/>
              <a:gd name="connsiteX1" fmla="*/ 2671 w 1383586"/>
              <a:gd name="connsiteY1" fmla="*/ 562202 h 682653"/>
              <a:gd name="connsiteX2" fmla="*/ 2547 w 1383586"/>
              <a:gd name="connsiteY2" fmla="*/ 350568 h 682653"/>
              <a:gd name="connsiteX3" fmla="*/ 24583 w 1383586"/>
              <a:gd name="connsiteY3" fmla="*/ 105011 h 682653"/>
              <a:gd name="connsiteX4" fmla="*/ 128124 w 1383586"/>
              <a:gd name="connsiteY4" fmla="*/ 876 h 682653"/>
              <a:gd name="connsiteX5" fmla="*/ 256659 w 1383586"/>
              <a:gd name="connsiteY5" fmla="*/ 62347 h 682653"/>
              <a:gd name="connsiteX6" fmla="*/ 350986 w 1383586"/>
              <a:gd name="connsiteY6" fmla="*/ 186503 h 682653"/>
              <a:gd name="connsiteX7" fmla="*/ 398498 w 1383586"/>
              <a:gd name="connsiteY7" fmla="*/ 281426 h 682653"/>
              <a:gd name="connsiteX8" fmla="*/ 463796 w 1383586"/>
              <a:gd name="connsiteY8" fmla="*/ 393467 h 682653"/>
              <a:gd name="connsiteX9" fmla="*/ 547066 w 1383586"/>
              <a:gd name="connsiteY9" fmla="*/ 466819 h 682653"/>
              <a:gd name="connsiteX10" fmla="*/ 718790 w 1383586"/>
              <a:gd name="connsiteY10" fmla="*/ 591735 h 682653"/>
              <a:gd name="connsiteX11" fmla="*/ 908221 w 1383586"/>
              <a:gd name="connsiteY11" fmla="*/ 646345 h 682653"/>
              <a:gd name="connsiteX12" fmla="*/ 1063703 w 1383586"/>
              <a:gd name="connsiteY12" fmla="*/ 666232 h 682653"/>
              <a:gd name="connsiteX13" fmla="*/ 1383586 w 1383586"/>
              <a:gd name="connsiteY13" fmla="*/ 682653 h 682653"/>
              <a:gd name="connsiteX0" fmla="*/ 1294 w 1382528"/>
              <a:gd name="connsiteY0" fmla="*/ 674740 h 682653"/>
              <a:gd name="connsiteX1" fmla="*/ 1613 w 1382528"/>
              <a:gd name="connsiteY1" fmla="*/ 562202 h 682653"/>
              <a:gd name="connsiteX2" fmla="*/ 1489 w 1382528"/>
              <a:gd name="connsiteY2" fmla="*/ 350568 h 682653"/>
              <a:gd name="connsiteX3" fmla="*/ 23525 w 1382528"/>
              <a:gd name="connsiteY3" fmla="*/ 105011 h 682653"/>
              <a:gd name="connsiteX4" fmla="*/ 127066 w 1382528"/>
              <a:gd name="connsiteY4" fmla="*/ 876 h 682653"/>
              <a:gd name="connsiteX5" fmla="*/ 255601 w 1382528"/>
              <a:gd name="connsiteY5" fmla="*/ 62347 h 682653"/>
              <a:gd name="connsiteX6" fmla="*/ 349928 w 1382528"/>
              <a:gd name="connsiteY6" fmla="*/ 186503 h 682653"/>
              <a:gd name="connsiteX7" fmla="*/ 397440 w 1382528"/>
              <a:gd name="connsiteY7" fmla="*/ 281426 h 682653"/>
              <a:gd name="connsiteX8" fmla="*/ 462738 w 1382528"/>
              <a:gd name="connsiteY8" fmla="*/ 393467 h 682653"/>
              <a:gd name="connsiteX9" fmla="*/ 546008 w 1382528"/>
              <a:gd name="connsiteY9" fmla="*/ 466819 h 682653"/>
              <a:gd name="connsiteX10" fmla="*/ 717732 w 1382528"/>
              <a:gd name="connsiteY10" fmla="*/ 591735 h 682653"/>
              <a:gd name="connsiteX11" fmla="*/ 907163 w 1382528"/>
              <a:gd name="connsiteY11" fmla="*/ 646345 h 682653"/>
              <a:gd name="connsiteX12" fmla="*/ 1062645 w 1382528"/>
              <a:gd name="connsiteY12" fmla="*/ 666232 h 682653"/>
              <a:gd name="connsiteX13" fmla="*/ 1382528 w 1382528"/>
              <a:gd name="connsiteY13" fmla="*/ 682653 h 682653"/>
              <a:gd name="connsiteX0" fmla="*/ 1294 w 1382528"/>
              <a:gd name="connsiteY0" fmla="*/ 674740 h 682653"/>
              <a:gd name="connsiteX1" fmla="*/ 1613 w 1382528"/>
              <a:gd name="connsiteY1" fmla="*/ 562202 h 682653"/>
              <a:gd name="connsiteX2" fmla="*/ 1489 w 1382528"/>
              <a:gd name="connsiteY2" fmla="*/ 350568 h 682653"/>
              <a:gd name="connsiteX3" fmla="*/ 23525 w 1382528"/>
              <a:gd name="connsiteY3" fmla="*/ 105011 h 682653"/>
              <a:gd name="connsiteX4" fmla="*/ 127066 w 1382528"/>
              <a:gd name="connsiteY4" fmla="*/ 876 h 682653"/>
              <a:gd name="connsiteX5" fmla="*/ 255601 w 1382528"/>
              <a:gd name="connsiteY5" fmla="*/ 62347 h 682653"/>
              <a:gd name="connsiteX6" fmla="*/ 349928 w 1382528"/>
              <a:gd name="connsiteY6" fmla="*/ 186503 h 682653"/>
              <a:gd name="connsiteX7" fmla="*/ 397440 w 1382528"/>
              <a:gd name="connsiteY7" fmla="*/ 281426 h 682653"/>
              <a:gd name="connsiteX8" fmla="*/ 462738 w 1382528"/>
              <a:gd name="connsiteY8" fmla="*/ 393467 h 682653"/>
              <a:gd name="connsiteX9" fmla="*/ 546008 w 1382528"/>
              <a:gd name="connsiteY9" fmla="*/ 466819 h 682653"/>
              <a:gd name="connsiteX10" fmla="*/ 717732 w 1382528"/>
              <a:gd name="connsiteY10" fmla="*/ 591735 h 682653"/>
              <a:gd name="connsiteX11" fmla="*/ 907163 w 1382528"/>
              <a:gd name="connsiteY11" fmla="*/ 646345 h 682653"/>
              <a:gd name="connsiteX12" fmla="*/ 1062645 w 1382528"/>
              <a:gd name="connsiteY12" fmla="*/ 666232 h 682653"/>
              <a:gd name="connsiteX13" fmla="*/ 1382528 w 1382528"/>
              <a:gd name="connsiteY13" fmla="*/ 682653 h 682653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62645 w 1384428"/>
              <a:gd name="connsiteY12" fmla="*/ 666232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62645 w 1384428"/>
              <a:gd name="connsiteY12" fmla="*/ 666232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5649 w 1384428"/>
              <a:gd name="connsiteY8" fmla="*/ 385392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27 h 678686"/>
              <a:gd name="connsiteX1" fmla="*/ 1613 w 1384428"/>
              <a:gd name="connsiteY1" fmla="*/ 562189 h 678686"/>
              <a:gd name="connsiteX2" fmla="*/ 1489 w 1384428"/>
              <a:gd name="connsiteY2" fmla="*/ 350555 h 678686"/>
              <a:gd name="connsiteX3" fmla="*/ 23525 w 1384428"/>
              <a:gd name="connsiteY3" fmla="*/ 104998 h 678686"/>
              <a:gd name="connsiteX4" fmla="*/ 127066 w 1384428"/>
              <a:gd name="connsiteY4" fmla="*/ 863 h 678686"/>
              <a:gd name="connsiteX5" fmla="*/ 255601 w 1384428"/>
              <a:gd name="connsiteY5" fmla="*/ 62334 h 678686"/>
              <a:gd name="connsiteX6" fmla="*/ 323727 w 1384428"/>
              <a:gd name="connsiteY6" fmla="*/ 182452 h 678686"/>
              <a:gd name="connsiteX7" fmla="*/ 397440 w 1384428"/>
              <a:gd name="connsiteY7" fmla="*/ 281413 h 678686"/>
              <a:gd name="connsiteX8" fmla="*/ 465649 w 1384428"/>
              <a:gd name="connsiteY8" fmla="*/ 385379 h 678686"/>
              <a:gd name="connsiteX9" fmla="*/ 546008 w 1384428"/>
              <a:gd name="connsiteY9" fmla="*/ 466806 h 678686"/>
              <a:gd name="connsiteX10" fmla="*/ 717732 w 1384428"/>
              <a:gd name="connsiteY10" fmla="*/ 591722 h 678686"/>
              <a:gd name="connsiteX11" fmla="*/ 907163 w 1384428"/>
              <a:gd name="connsiteY11" fmla="*/ 646332 h 678686"/>
              <a:gd name="connsiteX12" fmla="*/ 1017986 w 1384428"/>
              <a:gd name="connsiteY12" fmla="*/ 656994 h 678686"/>
              <a:gd name="connsiteX13" fmla="*/ 1384428 w 1384428"/>
              <a:gd name="connsiteY13" fmla="*/ 678686 h 678686"/>
              <a:gd name="connsiteX0" fmla="*/ 1294 w 1384428"/>
              <a:gd name="connsiteY0" fmla="*/ 674130 h 678089"/>
              <a:gd name="connsiteX1" fmla="*/ 1613 w 1384428"/>
              <a:gd name="connsiteY1" fmla="*/ 561592 h 678089"/>
              <a:gd name="connsiteX2" fmla="*/ 1489 w 1384428"/>
              <a:gd name="connsiteY2" fmla="*/ 349958 h 678089"/>
              <a:gd name="connsiteX3" fmla="*/ 23525 w 1384428"/>
              <a:gd name="connsiteY3" fmla="*/ 104401 h 678089"/>
              <a:gd name="connsiteX4" fmla="*/ 127066 w 1384428"/>
              <a:gd name="connsiteY4" fmla="*/ 266 h 678089"/>
              <a:gd name="connsiteX5" fmla="*/ 235222 w 1384428"/>
              <a:gd name="connsiteY5" fmla="*/ 77888 h 678089"/>
              <a:gd name="connsiteX6" fmla="*/ 323727 w 1384428"/>
              <a:gd name="connsiteY6" fmla="*/ 181855 h 678089"/>
              <a:gd name="connsiteX7" fmla="*/ 397440 w 1384428"/>
              <a:gd name="connsiteY7" fmla="*/ 280816 h 678089"/>
              <a:gd name="connsiteX8" fmla="*/ 465649 w 1384428"/>
              <a:gd name="connsiteY8" fmla="*/ 384782 h 678089"/>
              <a:gd name="connsiteX9" fmla="*/ 546008 w 1384428"/>
              <a:gd name="connsiteY9" fmla="*/ 466209 h 678089"/>
              <a:gd name="connsiteX10" fmla="*/ 717732 w 1384428"/>
              <a:gd name="connsiteY10" fmla="*/ 591125 h 678089"/>
              <a:gd name="connsiteX11" fmla="*/ 907163 w 1384428"/>
              <a:gd name="connsiteY11" fmla="*/ 645735 h 678089"/>
              <a:gd name="connsiteX12" fmla="*/ 1017986 w 1384428"/>
              <a:gd name="connsiteY12" fmla="*/ 656397 h 678089"/>
              <a:gd name="connsiteX13" fmla="*/ 1384428 w 1384428"/>
              <a:gd name="connsiteY13" fmla="*/ 678089 h 678089"/>
              <a:gd name="connsiteX0" fmla="*/ 1294 w 1384428"/>
              <a:gd name="connsiteY0" fmla="*/ 658065 h 662024"/>
              <a:gd name="connsiteX1" fmla="*/ 1613 w 1384428"/>
              <a:gd name="connsiteY1" fmla="*/ 545527 h 662024"/>
              <a:gd name="connsiteX2" fmla="*/ 1489 w 1384428"/>
              <a:gd name="connsiteY2" fmla="*/ 333893 h 662024"/>
              <a:gd name="connsiteX3" fmla="*/ 23525 w 1384428"/>
              <a:gd name="connsiteY3" fmla="*/ 88336 h 662024"/>
              <a:gd name="connsiteX4" fmla="*/ 129977 w 1384428"/>
              <a:gd name="connsiteY4" fmla="*/ 351 h 662024"/>
              <a:gd name="connsiteX5" fmla="*/ 235222 w 1384428"/>
              <a:gd name="connsiteY5" fmla="*/ 61823 h 662024"/>
              <a:gd name="connsiteX6" fmla="*/ 323727 w 1384428"/>
              <a:gd name="connsiteY6" fmla="*/ 165790 h 662024"/>
              <a:gd name="connsiteX7" fmla="*/ 397440 w 1384428"/>
              <a:gd name="connsiteY7" fmla="*/ 264751 h 662024"/>
              <a:gd name="connsiteX8" fmla="*/ 465649 w 1384428"/>
              <a:gd name="connsiteY8" fmla="*/ 368717 h 662024"/>
              <a:gd name="connsiteX9" fmla="*/ 546008 w 1384428"/>
              <a:gd name="connsiteY9" fmla="*/ 450144 h 662024"/>
              <a:gd name="connsiteX10" fmla="*/ 717732 w 1384428"/>
              <a:gd name="connsiteY10" fmla="*/ 575060 h 662024"/>
              <a:gd name="connsiteX11" fmla="*/ 907163 w 1384428"/>
              <a:gd name="connsiteY11" fmla="*/ 629670 h 662024"/>
              <a:gd name="connsiteX12" fmla="*/ 1017986 w 1384428"/>
              <a:gd name="connsiteY12" fmla="*/ 640332 h 662024"/>
              <a:gd name="connsiteX13" fmla="*/ 1384428 w 1384428"/>
              <a:gd name="connsiteY13" fmla="*/ 662024 h 662024"/>
              <a:gd name="connsiteX0" fmla="*/ 1294 w 1384428"/>
              <a:gd name="connsiteY0" fmla="*/ 658065 h 658065"/>
              <a:gd name="connsiteX1" fmla="*/ 1613 w 1384428"/>
              <a:gd name="connsiteY1" fmla="*/ 545527 h 658065"/>
              <a:gd name="connsiteX2" fmla="*/ 1489 w 1384428"/>
              <a:gd name="connsiteY2" fmla="*/ 333893 h 658065"/>
              <a:gd name="connsiteX3" fmla="*/ 23525 w 1384428"/>
              <a:gd name="connsiteY3" fmla="*/ 88336 h 658065"/>
              <a:gd name="connsiteX4" fmla="*/ 129977 w 1384428"/>
              <a:gd name="connsiteY4" fmla="*/ 351 h 658065"/>
              <a:gd name="connsiteX5" fmla="*/ 235222 w 1384428"/>
              <a:gd name="connsiteY5" fmla="*/ 61823 h 658065"/>
              <a:gd name="connsiteX6" fmla="*/ 323727 w 1384428"/>
              <a:gd name="connsiteY6" fmla="*/ 165790 h 658065"/>
              <a:gd name="connsiteX7" fmla="*/ 397440 w 1384428"/>
              <a:gd name="connsiteY7" fmla="*/ 264751 h 658065"/>
              <a:gd name="connsiteX8" fmla="*/ 465649 w 1384428"/>
              <a:gd name="connsiteY8" fmla="*/ 368717 h 658065"/>
              <a:gd name="connsiteX9" fmla="*/ 546008 w 1384428"/>
              <a:gd name="connsiteY9" fmla="*/ 450144 h 658065"/>
              <a:gd name="connsiteX10" fmla="*/ 717732 w 1384428"/>
              <a:gd name="connsiteY10" fmla="*/ 575060 h 658065"/>
              <a:gd name="connsiteX11" fmla="*/ 907163 w 1384428"/>
              <a:gd name="connsiteY11" fmla="*/ 629670 h 658065"/>
              <a:gd name="connsiteX12" fmla="*/ 1017986 w 1384428"/>
              <a:gd name="connsiteY12" fmla="*/ 640332 h 658065"/>
              <a:gd name="connsiteX13" fmla="*/ 1384428 w 1384428"/>
              <a:gd name="connsiteY13" fmla="*/ 657383 h 658065"/>
              <a:gd name="connsiteX0" fmla="*/ 1294 w 1384428"/>
              <a:gd name="connsiteY0" fmla="*/ 658065 h 658065"/>
              <a:gd name="connsiteX1" fmla="*/ 1613 w 1384428"/>
              <a:gd name="connsiteY1" fmla="*/ 545527 h 658065"/>
              <a:gd name="connsiteX2" fmla="*/ 1489 w 1384428"/>
              <a:gd name="connsiteY2" fmla="*/ 333893 h 658065"/>
              <a:gd name="connsiteX3" fmla="*/ 23525 w 1384428"/>
              <a:gd name="connsiteY3" fmla="*/ 88336 h 658065"/>
              <a:gd name="connsiteX4" fmla="*/ 129977 w 1384428"/>
              <a:gd name="connsiteY4" fmla="*/ 351 h 658065"/>
              <a:gd name="connsiteX5" fmla="*/ 235222 w 1384428"/>
              <a:gd name="connsiteY5" fmla="*/ 61823 h 658065"/>
              <a:gd name="connsiteX6" fmla="*/ 323727 w 1384428"/>
              <a:gd name="connsiteY6" fmla="*/ 165790 h 658065"/>
              <a:gd name="connsiteX7" fmla="*/ 397440 w 1384428"/>
              <a:gd name="connsiteY7" fmla="*/ 264751 h 658065"/>
              <a:gd name="connsiteX8" fmla="*/ 465649 w 1384428"/>
              <a:gd name="connsiteY8" fmla="*/ 368717 h 658065"/>
              <a:gd name="connsiteX9" fmla="*/ 546008 w 1384428"/>
              <a:gd name="connsiteY9" fmla="*/ 450144 h 658065"/>
              <a:gd name="connsiteX10" fmla="*/ 717732 w 1384428"/>
              <a:gd name="connsiteY10" fmla="*/ 575060 h 658065"/>
              <a:gd name="connsiteX11" fmla="*/ 907163 w 1384428"/>
              <a:gd name="connsiteY11" fmla="*/ 629670 h 658065"/>
              <a:gd name="connsiteX12" fmla="*/ 1047455 w 1384428"/>
              <a:gd name="connsiteY12" fmla="*/ 640332 h 658065"/>
              <a:gd name="connsiteX13" fmla="*/ 1384428 w 1384428"/>
              <a:gd name="connsiteY13" fmla="*/ 657383 h 658065"/>
              <a:gd name="connsiteX0" fmla="*/ 1294 w 1384428"/>
              <a:gd name="connsiteY0" fmla="*/ 658065 h 658065"/>
              <a:gd name="connsiteX1" fmla="*/ 1613 w 1384428"/>
              <a:gd name="connsiteY1" fmla="*/ 545527 h 658065"/>
              <a:gd name="connsiteX2" fmla="*/ 1489 w 1384428"/>
              <a:gd name="connsiteY2" fmla="*/ 333893 h 658065"/>
              <a:gd name="connsiteX3" fmla="*/ 23525 w 1384428"/>
              <a:gd name="connsiteY3" fmla="*/ 88336 h 658065"/>
              <a:gd name="connsiteX4" fmla="*/ 129977 w 1384428"/>
              <a:gd name="connsiteY4" fmla="*/ 351 h 658065"/>
              <a:gd name="connsiteX5" fmla="*/ 235222 w 1384428"/>
              <a:gd name="connsiteY5" fmla="*/ 61823 h 658065"/>
              <a:gd name="connsiteX6" fmla="*/ 323727 w 1384428"/>
              <a:gd name="connsiteY6" fmla="*/ 165790 h 658065"/>
              <a:gd name="connsiteX7" fmla="*/ 397440 w 1384428"/>
              <a:gd name="connsiteY7" fmla="*/ 264751 h 658065"/>
              <a:gd name="connsiteX8" fmla="*/ 465649 w 1384428"/>
              <a:gd name="connsiteY8" fmla="*/ 368717 h 658065"/>
              <a:gd name="connsiteX9" fmla="*/ 546008 w 1384428"/>
              <a:gd name="connsiteY9" fmla="*/ 450144 h 658065"/>
              <a:gd name="connsiteX10" fmla="*/ 717732 w 1384428"/>
              <a:gd name="connsiteY10" fmla="*/ 575060 h 658065"/>
              <a:gd name="connsiteX11" fmla="*/ 873160 w 1384428"/>
              <a:gd name="connsiteY11" fmla="*/ 621362 h 658065"/>
              <a:gd name="connsiteX12" fmla="*/ 1047455 w 1384428"/>
              <a:gd name="connsiteY12" fmla="*/ 640332 h 658065"/>
              <a:gd name="connsiteX13" fmla="*/ 1384428 w 1384428"/>
              <a:gd name="connsiteY13" fmla="*/ 657383 h 658065"/>
              <a:gd name="connsiteX0" fmla="*/ 1294 w 1384428"/>
              <a:gd name="connsiteY0" fmla="*/ 658065 h 658065"/>
              <a:gd name="connsiteX1" fmla="*/ 1613 w 1384428"/>
              <a:gd name="connsiteY1" fmla="*/ 545527 h 658065"/>
              <a:gd name="connsiteX2" fmla="*/ 1489 w 1384428"/>
              <a:gd name="connsiteY2" fmla="*/ 333893 h 658065"/>
              <a:gd name="connsiteX3" fmla="*/ 23525 w 1384428"/>
              <a:gd name="connsiteY3" fmla="*/ 88336 h 658065"/>
              <a:gd name="connsiteX4" fmla="*/ 129977 w 1384428"/>
              <a:gd name="connsiteY4" fmla="*/ 351 h 658065"/>
              <a:gd name="connsiteX5" fmla="*/ 235222 w 1384428"/>
              <a:gd name="connsiteY5" fmla="*/ 61823 h 658065"/>
              <a:gd name="connsiteX6" fmla="*/ 323727 w 1384428"/>
              <a:gd name="connsiteY6" fmla="*/ 165790 h 658065"/>
              <a:gd name="connsiteX7" fmla="*/ 397440 w 1384428"/>
              <a:gd name="connsiteY7" fmla="*/ 264751 h 658065"/>
              <a:gd name="connsiteX8" fmla="*/ 465649 w 1384428"/>
              <a:gd name="connsiteY8" fmla="*/ 368717 h 658065"/>
              <a:gd name="connsiteX9" fmla="*/ 546008 w 1384428"/>
              <a:gd name="connsiteY9" fmla="*/ 450144 h 658065"/>
              <a:gd name="connsiteX10" fmla="*/ 717732 w 1384428"/>
              <a:gd name="connsiteY10" fmla="*/ 575060 h 658065"/>
              <a:gd name="connsiteX11" fmla="*/ 873160 w 1384428"/>
              <a:gd name="connsiteY11" fmla="*/ 621362 h 658065"/>
              <a:gd name="connsiteX12" fmla="*/ 1047455 w 1384428"/>
              <a:gd name="connsiteY12" fmla="*/ 640332 h 658065"/>
              <a:gd name="connsiteX13" fmla="*/ 1384428 w 1384428"/>
              <a:gd name="connsiteY13" fmla="*/ 657383 h 658065"/>
              <a:gd name="connsiteX0" fmla="*/ 1294 w 1384428"/>
              <a:gd name="connsiteY0" fmla="*/ 655858 h 655858"/>
              <a:gd name="connsiteX1" fmla="*/ 1613 w 1384428"/>
              <a:gd name="connsiteY1" fmla="*/ 543320 h 655858"/>
              <a:gd name="connsiteX2" fmla="*/ 1489 w 1384428"/>
              <a:gd name="connsiteY2" fmla="*/ 331686 h 655858"/>
              <a:gd name="connsiteX3" fmla="*/ 23525 w 1384428"/>
              <a:gd name="connsiteY3" fmla="*/ 86129 h 655858"/>
              <a:gd name="connsiteX4" fmla="*/ 62057 w 1384428"/>
              <a:gd name="connsiteY4" fmla="*/ 367 h 655858"/>
              <a:gd name="connsiteX5" fmla="*/ 235222 w 1384428"/>
              <a:gd name="connsiteY5" fmla="*/ 59616 h 655858"/>
              <a:gd name="connsiteX6" fmla="*/ 323727 w 1384428"/>
              <a:gd name="connsiteY6" fmla="*/ 163583 h 655858"/>
              <a:gd name="connsiteX7" fmla="*/ 397440 w 1384428"/>
              <a:gd name="connsiteY7" fmla="*/ 262544 h 655858"/>
              <a:gd name="connsiteX8" fmla="*/ 465649 w 1384428"/>
              <a:gd name="connsiteY8" fmla="*/ 366510 h 655858"/>
              <a:gd name="connsiteX9" fmla="*/ 546008 w 1384428"/>
              <a:gd name="connsiteY9" fmla="*/ 447937 h 655858"/>
              <a:gd name="connsiteX10" fmla="*/ 717732 w 1384428"/>
              <a:gd name="connsiteY10" fmla="*/ 572853 h 655858"/>
              <a:gd name="connsiteX11" fmla="*/ 873160 w 1384428"/>
              <a:gd name="connsiteY11" fmla="*/ 619155 h 655858"/>
              <a:gd name="connsiteX12" fmla="*/ 1047455 w 1384428"/>
              <a:gd name="connsiteY12" fmla="*/ 638125 h 655858"/>
              <a:gd name="connsiteX13" fmla="*/ 1384428 w 1384428"/>
              <a:gd name="connsiteY13" fmla="*/ 655176 h 655858"/>
              <a:gd name="connsiteX0" fmla="*/ 582 w 1383716"/>
              <a:gd name="connsiteY0" fmla="*/ 655708 h 655708"/>
              <a:gd name="connsiteX1" fmla="*/ 901 w 1383716"/>
              <a:gd name="connsiteY1" fmla="*/ 543170 h 655708"/>
              <a:gd name="connsiteX2" fmla="*/ 777 w 1383716"/>
              <a:gd name="connsiteY2" fmla="*/ 331536 h 655708"/>
              <a:gd name="connsiteX3" fmla="*/ 13111 w 1383716"/>
              <a:gd name="connsiteY3" fmla="*/ 79311 h 655708"/>
              <a:gd name="connsiteX4" fmla="*/ 61345 w 1383716"/>
              <a:gd name="connsiteY4" fmla="*/ 217 h 655708"/>
              <a:gd name="connsiteX5" fmla="*/ 234510 w 1383716"/>
              <a:gd name="connsiteY5" fmla="*/ 59466 h 655708"/>
              <a:gd name="connsiteX6" fmla="*/ 323015 w 1383716"/>
              <a:gd name="connsiteY6" fmla="*/ 163433 h 655708"/>
              <a:gd name="connsiteX7" fmla="*/ 396728 w 1383716"/>
              <a:gd name="connsiteY7" fmla="*/ 262394 h 655708"/>
              <a:gd name="connsiteX8" fmla="*/ 464937 w 1383716"/>
              <a:gd name="connsiteY8" fmla="*/ 366360 h 655708"/>
              <a:gd name="connsiteX9" fmla="*/ 545296 w 1383716"/>
              <a:gd name="connsiteY9" fmla="*/ 447787 h 655708"/>
              <a:gd name="connsiteX10" fmla="*/ 717020 w 1383716"/>
              <a:gd name="connsiteY10" fmla="*/ 572703 h 655708"/>
              <a:gd name="connsiteX11" fmla="*/ 872448 w 1383716"/>
              <a:gd name="connsiteY11" fmla="*/ 619005 h 655708"/>
              <a:gd name="connsiteX12" fmla="*/ 1046743 w 1383716"/>
              <a:gd name="connsiteY12" fmla="*/ 637975 h 655708"/>
              <a:gd name="connsiteX13" fmla="*/ 1383716 w 1383716"/>
              <a:gd name="connsiteY13" fmla="*/ 655026 h 655708"/>
              <a:gd name="connsiteX0" fmla="*/ 582 w 1383716"/>
              <a:gd name="connsiteY0" fmla="*/ 658074 h 658074"/>
              <a:gd name="connsiteX1" fmla="*/ 901 w 1383716"/>
              <a:gd name="connsiteY1" fmla="*/ 545536 h 658074"/>
              <a:gd name="connsiteX2" fmla="*/ 777 w 1383716"/>
              <a:gd name="connsiteY2" fmla="*/ 333902 h 658074"/>
              <a:gd name="connsiteX3" fmla="*/ 13111 w 1383716"/>
              <a:gd name="connsiteY3" fmla="*/ 81677 h 658074"/>
              <a:gd name="connsiteX4" fmla="*/ 61345 w 1383716"/>
              <a:gd name="connsiteY4" fmla="*/ 2583 h 658074"/>
              <a:gd name="connsiteX5" fmla="*/ 176293 w 1383716"/>
              <a:gd name="connsiteY5" fmla="*/ 32938 h 658074"/>
              <a:gd name="connsiteX6" fmla="*/ 323015 w 1383716"/>
              <a:gd name="connsiteY6" fmla="*/ 165799 h 658074"/>
              <a:gd name="connsiteX7" fmla="*/ 396728 w 1383716"/>
              <a:gd name="connsiteY7" fmla="*/ 264760 h 658074"/>
              <a:gd name="connsiteX8" fmla="*/ 464937 w 1383716"/>
              <a:gd name="connsiteY8" fmla="*/ 368726 h 658074"/>
              <a:gd name="connsiteX9" fmla="*/ 545296 w 1383716"/>
              <a:gd name="connsiteY9" fmla="*/ 450153 h 658074"/>
              <a:gd name="connsiteX10" fmla="*/ 717020 w 1383716"/>
              <a:gd name="connsiteY10" fmla="*/ 575069 h 658074"/>
              <a:gd name="connsiteX11" fmla="*/ 872448 w 1383716"/>
              <a:gd name="connsiteY11" fmla="*/ 621371 h 658074"/>
              <a:gd name="connsiteX12" fmla="*/ 1046743 w 1383716"/>
              <a:gd name="connsiteY12" fmla="*/ 640341 h 658074"/>
              <a:gd name="connsiteX13" fmla="*/ 1383716 w 1383716"/>
              <a:gd name="connsiteY13" fmla="*/ 657392 h 658074"/>
              <a:gd name="connsiteX0" fmla="*/ 582 w 1383716"/>
              <a:gd name="connsiteY0" fmla="*/ 658074 h 658074"/>
              <a:gd name="connsiteX1" fmla="*/ 901 w 1383716"/>
              <a:gd name="connsiteY1" fmla="*/ 545536 h 658074"/>
              <a:gd name="connsiteX2" fmla="*/ 777 w 1383716"/>
              <a:gd name="connsiteY2" fmla="*/ 333902 h 658074"/>
              <a:gd name="connsiteX3" fmla="*/ 13111 w 1383716"/>
              <a:gd name="connsiteY3" fmla="*/ 81677 h 658074"/>
              <a:gd name="connsiteX4" fmla="*/ 61345 w 1383716"/>
              <a:gd name="connsiteY4" fmla="*/ 2583 h 658074"/>
              <a:gd name="connsiteX5" fmla="*/ 176293 w 1383716"/>
              <a:gd name="connsiteY5" fmla="*/ 32938 h 658074"/>
              <a:gd name="connsiteX6" fmla="*/ 303610 w 1383716"/>
              <a:gd name="connsiteY6" fmla="*/ 165799 h 658074"/>
              <a:gd name="connsiteX7" fmla="*/ 396728 w 1383716"/>
              <a:gd name="connsiteY7" fmla="*/ 264760 h 658074"/>
              <a:gd name="connsiteX8" fmla="*/ 464937 w 1383716"/>
              <a:gd name="connsiteY8" fmla="*/ 368726 h 658074"/>
              <a:gd name="connsiteX9" fmla="*/ 545296 w 1383716"/>
              <a:gd name="connsiteY9" fmla="*/ 450153 h 658074"/>
              <a:gd name="connsiteX10" fmla="*/ 717020 w 1383716"/>
              <a:gd name="connsiteY10" fmla="*/ 575069 h 658074"/>
              <a:gd name="connsiteX11" fmla="*/ 872448 w 1383716"/>
              <a:gd name="connsiteY11" fmla="*/ 621371 h 658074"/>
              <a:gd name="connsiteX12" fmla="*/ 1046743 w 1383716"/>
              <a:gd name="connsiteY12" fmla="*/ 640341 h 658074"/>
              <a:gd name="connsiteX13" fmla="*/ 1383716 w 1383716"/>
              <a:gd name="connsiteY13" fmla="*/ 657392 h 658074"/>
              <a:gd name="connsiteX0" fmla="*/ 582 w 1383716"/>
              <a:gd name="connsiteY0" fmla="*/ 658074 h 658074"/>
              <a:gd name="connsiteX1" fmla="*/ 901 w 1383716"/>
              <a:gd name="connsiteY1" fmla="*/ 545536 h 658074"/>
              <a:gd name="connsiteX2" fmla="*/ 777 w 1383716"/>
              <a:gd name="connsiteY2" fmla="*/ 333902 h 658074"/>
              <a:gd name="connsiteX3" fmla="*/ 13111 w 1383716"/>
              <a:gd name="connsiteY3" fmla="*/ 81677 h 658074"/>
              <a:gd name="connsiteX4" fmla="*/ 61345 w 1383716"/>
              <a:gd name="connsiteY4" fmla="*/ 2583 h 658074"/>
              <a:gd name="connsiteX5" fmla="*/ 176293 w 1383716"/>
              <a:gd name="connsiteY5" fmla="*/ 32938 h 658074"/>
              <a:gd name="connsiteX6" fmla="*/ 303610 w 1383716"/>
              <a:gd name="connsiteY6" fmla="*/ 165799 h 658074"/>
              <a:gd name="connsiteX7" fmla="*/ 377322 w 1383716"/>
              <a:gd name="connsiteY7" fmla="*/ 280318 h 658074"/>
              <a:gd name="connsiteX8" fmla="*/ 464937 w 1383716"/>
              <a:gd name="connsiteY8" fmla="*/ 368726 h 658074"/>
              <a:gd name="connsiteX9" fmla="*/ 545296 w 1383716"/>
              <a:gd name="connsiteY9" fmla="*/ 450153 h 658074"/>
              <a:gd name="connsiteX10" fmla="*/ 717020 w 1383716"/>
              <a:gd name="connsiteY10" fmla="*/ 575069 h 658074"/>
              <a:gd name="connsiteX11" fmla="*/ 872448 w 1383716"/>
              <a:gd name="connsiteY11" fmla="*/ 621371 h 658074"/>
              <a:gd name="connsiteX12" fmla="*/ 1046743 w 1383716"/>
              <a:gd name="connsiteY12" fmla="*/ 640341 h 658074"/>
              <a:gd name="connsiteX13" fmla="*/ 1383716 w 1383716"/>
              <a:gd name="connsiteY13" fmla="*/ 657392 h 658074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377322 w 1383716"/>
              <a:gd name="connsiteY7" fmla="*/ 282494 h 660250"/>
              <a:gd name="connsiteX8" fmla="*/ 464937 w 1383716"/>
              <a:gd name="connsiteY8" fmla="*/ 370902 h 660250"/>
              <a:gd name="connsiteX9" fmla="*/ 545296 w 1383716"/>
              <a:gd name="connsiteY9" fmla="*/ 452329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377322 w 1383716"/>
              <a:gd name="connsiteY7" fmla="*/ 282494 h 660250"/>
              <a:gd name="connsiteX8" fmla="*/ 366718 w 1383716"/>
              <a:gd name="connsiteY8" fmla="*/ 396616 h 660250"/>
              <a:gd name="connsiteX9" fmla="*/ 545296 w 1383716"/>
              <a:gd name="connsiteY9" fmla="*/ 452329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377322 w 1383716"/>
              <a:gd name="connsiteY7" fmla="*/ 282494 h 660250"/>
              <a:gd name="connsiteX8" fmla="*/ 366718 w 1383716"/>
              <a:gd name="connsiteY8" fmla="*/ 396616 h 660250"/>
              <a:gd name="connsiteX9" fmla="*/ 481153 w 1383716"/>
              <a:gd name="connsiteY9" fmla="*/ 494572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377322 w 1383716"/>
              <a:gd name="connsiteY7" fmla="*/ 282494 h 660250"/>
              <a:gd name="connsiteX8" fmla="*/ 366718 w 1383716"/>
              <a:gd name="connsiteY8" fmla="*/ 396616 h 660250"/>
              <a:gd name="connsiteX9" fmla="*/ 521243 w 1383716"/>
              <a:gd name="connsiteY9" fmla="*/ 514775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289126 w 1383716"/>
              <a:gd name="connsiteY7" fmla="*/ 290759 h 660250"/>
              <a:gd name="connsiteX8" fmla="*/ 366718 w 1383716"/>
              <a:gd name="connsiteY8" fmla="*/ 396616 h 660250"/>
              <a:gd name="connsiteX9" fmla="*/ 521243 w 1383716"/>
              <a:gd name="connsiteY9" fmla="*/ 514775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412 h 660412"/>
              <a:gd name="connsiteX1" fmla="*/ 901 w 1383716"/>
              <a:gd name="connsiteY1" fmla="*/ 547874 h 660412"/>
              <a:gd name="connsiteX2" fmla="*/ 777 w 1383716"/>
              <a:gd name="connsiteY2" fmla="*/ 336240 h 660412"/>
              <a:gd name="connsiteX3" fmla="*/ 13111 w 1383716"/>
              <a:gd name="connsiteY3" fmla="*/ 84015 h 660412"/>
              <a:gd name="connsiteX4" fmla="*/ 61345 w 1383716"/>
              <a:gd name="connsiteY4" fmla="*/ 4921 h 660412"/>
              <a:gd name="connsiteX5" fmla="*/ 156888 w 1383716"/>
              <a:gd name="connsiteY5" fmla="*/ 26386 h 660412"/>
              <a:gd name="connsiteX6" fmla="*/ 209400 w 1383716"/>
              <a:gd name="connsiteY6" fmla="*/ 172729 h 660412"/>
              <a:gd name="connsiteX7" fmla="*/ 289126 w 1383716"/>
              <a:gd name="connsiteY7" fmla="*/ 290921 h 660412"/>
              <a:gd name="connsiteX8" fmla="*/ 366718 w 1383716"/>
              <a:gd name="connsiteY8" fmla="*/ 396778 h 660412"/>
              <a:gd name="connsiteX9" fmla="*/ 521243 w 1383716"/>
              <a:gd name="connsiteY9" fmla="*/ 514937 h 660412"/>
              <a:gd name="connsiteX10" fmla="*/ 717020 w 1383716"/>
              <a:gd name="connsiteY10" fmla="*/ 577407 h 660412"/>
              <a:gd name="connsiteX11" fmla="*/ 872448 w 1383716"/>
              <a:gd name="connsiteY11" fmla="*/ 623709 h 660412"/>
              <a:gd name="connsiteX12" fmla="*/ 1046743 w 1383716"/>
              <a:gd name="connsiteY12" fmla="*/ 642679 h 660412"/>
              <a:gd name="connsiteX13" fmla="*/ 1383716 w 1383716"/>
              <a:gd name="connsiteY13" fmla="*/ 659730 h 660412"/>
              <a:gd name="connsiteX0" fmla="*/ 582 w 1383716"/>
              <a:gd name="connsiteY0" fmla="*/ 660347 h 660347"/>
              <a:gd name="connsiteX1" fmla="*/ 901 w 1383716"/>
              <a:gd name="connsiteY1" fmla="*/ 547809 h 660347"/>
              <a:gd name="connsiteX2" fmla="*/ 777 w 1383716"/>
              <a:gd name="connsiteY2" fmla="*/ 336175 h 660347"/>
              <a:gd name="connsiteX3" fmla="*/ 13111 w 1383716"/>
              <a:gd name="connsiteY3" fmla="*/ 83950 h 660347"/>
              <a:gd name="connsiteX4" fmla="*/ 61345 w 1383716"/>
              <a:gd name="connsiteY4" fmla="*/ 4856 h 660347"/>
              <a:gd name="connsiteX5" fmla="*/ 156888 w 1383716"/>
              <a:gd name="connsiteY5" fmla="*/ 26321 h 660347"/>
              <a:gd name="connsiteX6" fmla="*/ 231449 w 1383716"/>
              <a:gd name="connsiteY6" fmla="*/ 170827 h 660347"/>
              <a:gd name="connsiteX7" fmla="*/ 289126 w 1383716"/>
              <a:gd name="connsiteY7" fmla="*/ 290856 h 660347"/>
              <a:gd name="connsiteX8" fmla="*/ 366718 w 1383716"/>
              <a:gd name="connsiteY8" fmla="*/ 396713 h 660347"/>
              <a:gd name="connsiteX9" fmla="*/ 521243 w 1383716"/>
              <a:gd name="connsiteY9" fmla="*/ 514872 h 660347"/>
              <a:gd name="connsiteX10" fmla="*/ 717020 w 1383716"/>
              <a:gd name="connsiteY10" fmla="*/ 577342 h 660347"/>
              <a:gd name="connsiteX11" fmla="*/ 872448 w 1383716"/>
              <a:gd name="connsiteY11" fmla="*/ 623644 h 660347"/>
              <a:gd name="connsiteX12" fmla="*/ 1046743 w 1383716"/>
              <a:gd name="connsiteY12" fmla="*/ 642614 h 660347"/>
              <a:gd name="connsiteX13" fmla="*/ 1383716 w 1383716"/>
              <a:gd name="connsiteY13" fmla="*/ 659665 h 66034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21243 w 1383716"/>
              <a:gd name="connsiteY9" fmla="*/ 512432 h 657907"/>
              <a:gd name="connsiteX10" fmla="*/ 717020 w 1383716"/>
              <a:gd name="connsiteY10" fmla="*/ 574902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21243 w 1383716"/>
              <a:gd name="connsiteY9" fmla="*/ 512432 h 657907"/>
              <a:gd name="connsiteX10" fmla="*/ 717020 w 1383716"/>
              <a:gd name="connsiteY10" fmla="*/ 574902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717020 w 1383716"/>
              <a:gd name="connsiteY10" fmla="*/ 574902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6975 w 1383716"/>
              <a:gd name="connsiteY10" fmla="*/ 571228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6975 w 1383716"/>
              <a:gd name="connsiteY10" fmla="*/ 571228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86952 w 1383716"/>
              <a:gd name="connsiteY10" fmla="*/ 578575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3716" h="657907">
                <a:moveTo>
                  <a:pt x="582" y="657907"/>
                </a:moveTo>
                <a:cubicBezTo>
                  <a:pt x="3327" y="639590"/>
                  <a:pt x="394" y="640910"/>
                  <a:pt x="901" y="545369"/>
                </a:cubicBezTo>
                <a:cubicBezTo>
                  <a:pt x="1407" y="418199"/>
                  <a:pt x="-1258" y="411045"/>
                  <a:pt x="777" y="333735"/>
                </a:cubicBezTo>
                <a:cubicBezTo>
                  <a:pt x="2812" y="256425"/>
                  <a:pt x="3016" y="136730"/>
                  <a:pt x="13111" y="81510"/>
                </a:cubicBezTo>
                <a:cubicBezTo>
                  <a:pt x="23206" y="26290"/>
                  <a:pt x="39721" y="10337"/>
                  <a:pt x="61345" y="2416"/>
                </a:cubicBezTo>
                <a:cubicBezTo>
                  <a:pt x="82969" y="-5505"/>
                  <a:pt x="114506" y="6320"/>
                  <a:pt x="142857" y="33982"/>
                </a:cubicBezTo>
                <a:cubicBezTo>
                  <a:pt x="171208" y="61644"/>
                  <a:pt x="191035" y="83738"/>
                  <a:pt x="231449" y="168387"/>
                </a:cubicBezTo>
                <a:cubicBezTo>
                  <a:pt x="271863" y="253036"/>
                  <a:pt x="266581" y="250768"/>
                  <a:pt x="289126" y="288416"/>
                </a:cubicBezTo>
                <a:cubicBezTo>
                  <a:pt x="311671" y="326064"/>
                  <a:pt x="324023" y="355713"/>
                  <a:pt x="366718" y="394273"/>
                </a:cubicBezTo>
                <a:cubicBezTo>
                  <a:pt x="409413" y="432833"/>
                  <a:pt x="491925" y="489061"/>
                  <a:pt x="545297" y="519778"/>
                </a:cubicBezTo>
                <a:cubicBezTo>
                  <a:pt x="598669" y="550495"/>
                  <a:pt x="598351" y="550651"/>
                  <a:pt x="686952" y="578575"/>
                </a:cubicBezTo>
                <a:cubicBezTo>
                  <a:pt x="775553" y="606499"/>
                  <a:pt x="812483" y="610938"/>
                  <a:pt x="872448" y="621204"/>
                </a:cubicBezTo>
                <a:cubicBezTo>
                  <a:pt x="932413" y="631470"/>
                  <a:pt x="997823" y="638627"/>
                  <a:pt x="1046743" y="640174"/>
                </a:cubicBezTo>
                <a:cubicBezTo>
                  <a:pt x="1114667" y="646993"/>
                  <a:pt x="1269320" y="652755"/>
                  <a:pt x="1383716" y="657225"/>
                </a:cubicBezTo>
              </a:path>
            </a:pathLst>
          </a:cu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73" name="Straight Arrow Connector 872">
            <a:extLst>
              <a:ext uri="{FF2B5EF4-FFF2-40B4-BE49-F238E27FC236}">
                <a16:creationId xmlns:a16="http://schemas.microsoft.com/office/drawing/2014/main" id="{E3E411FB-33CC-5F34-656E-94560D185092}"/>
              </a:ext>
            </a:extLst>
          </p:cNvPr>
          <p:cNvCxnSpPr>
            <a:cxnSpLocks/>
          </p:cNvCxnSpPr>
          <p:nvPr/>
        </p:nvCxnSpPr>
        <p:spPr>
          <a:xfrm flipH="1">
            <a:off x="6645444" y="1259360"/>
            <a:ext cx="193298" cy="215805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4" name="TextBox 873">
            <a:extLst>
              <a:ext uri="{FF2B5EF4-FFF2-40B4-BE49-F238E27FC236}">
                <a16:creationId xmlns:a16="http://schemas.microsoft.com/office/drawing/2014/main" id="{2806A400-C100-A7CD-C682-9F752EF41C58}"/>
              </a:ext>
            </a:extLst>
          </p:cNvPr>
          <p:cNvSpPr txBox="1"/>
          <p:nvPr/>
        </p:nvSpPr>
        <p:spPr>
          <a:xfrm>
            <a:off x="2546519" y="3322723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</a:p>
        </p:txBody>
      </p: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3E482B56-9FB4-F1B3-4505-6BC8857291E6}"/>
              </a:ext>
            </a:extLst>
          </p:cNvPr>
          <p:cNvCxnSpPr>
            <a:cxnSpLocks/>
          </p:cNvCxnSpPr>
          <p:nvPr/>
        </p:nvCxnSpPr>
        <p:spPr>
          <a:xfrm>
            <a:off x="2388846" y="2601446"/>
            <a:ext cx="0" cy="1193088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6" name="TextBox 875">
            <a:extLst>
              <a:ext uri="{FF2B5EF4-FFF2-40B4-BE49-F238E27FC236}">
                <a16:creationId xmlns:a16="http://schemas.microsoft.com/office/drawing/2014/main" id="{1B78CC36-883D-5957-AD5C-423198EA1845}"/>
              </a:ext>
            </a:extLst>
          </p:cNvPr>
          <p:cNvSpPr txBox="1"/>
          <p:nvPr/>
        </p:nvSpPr>
        <p:spPr>
          <a:xfrm>
            <a:off x="2384993" y="2540619"/>
            <a:ext cx="863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Predicted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800" dirty="0">
                <a:solidFill>
                  <a:srgbClr val="33CC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yes-events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E1F6673A-1B0C-E424-8F99-86B139BD4918}"/>
              </a:ext>
            </a:extLst>
          </p:cNvPr>
          <p:cNvSpPr txBox="1"/>
          <p:nvPr/>
        </p:nvSpPr>
        <p:spPr>
          <a:xfrm>
            <a:off x="1546363" y="2540619"/>
            <a:ext cx="863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Predicted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r"/>
            <a:r>
              <a:rPr lang="en-US" sz="800" dirty="0">
                <a:solidFill>
                  <a:srgbClr val="D6A3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non-events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7160EB10-8701-2F92-B2E3-BD9975B33EAB}"/>
              </a:ext>
            </a:extLst>
          </p:cNvPr>
          <p:cNvSpPr txBox="1"/>
          <p:nvPr/>
        </p:nvSpPr>
        <p:spPr>
          <a:xfrm>
            <a:off x="3225370" y="3336326"/>
            <a:ext cx="713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Distribution of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observed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yes-events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871F6875-B35B-38C5-3426-33D516CADAB5}"/>
              </a:ext>
            </a:extLst>
          </p:cNvPr>
          <p:cNvSpPr txBox="1"/>
          <p:nvPr/>
        </p:nvSpPr>
        <p:spPr>
          <a:xfrm>
            <a:off x="256030" y="1008662"/>
            <a:ext cx="108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HITS (H)</a:t>
            </a:r>
          </a:p>
          <a:p>
            <a:pPr algn="ctr"/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event was predicted and it was observed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843DCFB4-D832-CE14-33FD-22FE10682A05}"/>
              </a:ext>
            </a:extLst>
          </p:cNvPr>
          <p:cNvSpPr txBox="1"/>
          <p:nvPr/>
        </p:nvSpPr>
        <p:spPr>
          <a:xfrm>
            <a:off x="1449831" y="1008662"/>
            <a:ext cx="108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MISSES (M)</a:t>
            </a:r>
          </a:p>
          <a:p>
            <a:pPr algn="ctr"/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event was not predicted but it was observed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1ACBC9A4-96CE-2145-4C13-43843EED1EEE}"/>
              </a:ext>
            </a:extLst>
          </p:cNvPr>
          <p:cNvSpPr txBox="1"/>
          <p:nvPr/>
        </p:nvSpPr>
        <p:spPr>
          <a:xfrm>
            <a:off x="256030" y="1828256"/>
            <a:ext cx="108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FALSE ALARMS (FA)</a:t>
            </a:r>
          </a:p>
          <a:p>
            <a:pPr algn="ctr"/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event was predicted but it was not observed</a:t>
            </a:r>
          </a:p>
        </p:txBody>
      </p:sp>
      <p:sp>
        <p:nvSpPr>
          <p:cNvPr id="882" name="TextBox 881">
            <a:extLst>
              <a:ext uri="{FF2B5EF4-FFF2-40B4-BE49-F238E27FC236}">
                <a16:creationId xmlns:a16="http://schemas.microsoft.com/office/drawing/2014/main" id="{5CCEEB50-0EB3-291D-2911-B86403C69D4E}"/>
              </a:ext>
            </a:extLst>
          </p:cNvPr>
          <p:cNvSpPr txBox="1"/>
          <p:nvPr/>
        </p:nvSpPr>
        <p:spPr>
          <a:xfrm>
            <a:off x="1362574" y="1828256"/>
            <a:ext cx="1254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CORRECT NEGATIVE (CN)</a:t>
            </a:r>
          </a:p>
          <a:p>
            <a:pPr algn="ctr"/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event was not predicted and it was not observed</a:t>
            </a:r>
          </a:p>
        </p:txBody>
      </p: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A0143ED4-4C89-1348-C278-56520894994E}"/>
              </a:ext>
            </a:extLst>
          </p:cNvPr>
          <p:cNvCxnSpPr>
            <a:cxnSpLocks/>
          </p:cNvCxnSpPr>
          <p:nvPr/>
        </p:nvCxnSpPr>
        <p:spPr>
          <a:xfrm>
            <a:off x="1357050" y="876269"/>
            <a:ext cx="0" cy="163931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F722787C-8461-E4FE-8414-D479477597C4}"/>
              </a:ext>
            </a:extLst>
          </p:cNvPr>
          <p:cNvCxnSpPr>
            <a:cxnSpLocks/>
          </p:cNvCxnSpPr>
          <p:nvPr/>
        </p:nvCxnSpPr>
        <p:spPr>
          <a:xfrm flipH="1">
            <a:off x="216892" y="1775289"/>
            <a:ext cx="23975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5" name="TextBox 884">
            <a:extLst>
              <a:ext uri="{FF2B5EF4-FFF2-40B4-BE49-F238E27FC236}">
                <a16:creationId xmlns:a16="http://schemas.microsoft.com/office/drawing/2014/main" id="{DD906E7D-FF64-09FE-65EF-837BDD47046A}"/>
              </a:ext>
            </a:extLst>
          </p:cNvPr>
          <p:cNvSpPr txBox="1"/>
          <p:nvPr/>
        </p:nvSpPr>
        <p:spPr>
          <a:xfrm>
            <a:off x="-78034" y="1137142"/>
            <a:ext cx="307777" cy="127588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Observed</a:t>
            </a:r>
            <a:endParaRPr lang="en-US" sz="800" dirty="0">
              <a:solidFill>
                <a:srgbClr val="0000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CDF5D99F-239B-7286-E705-43476984C1FD}"/>
              </a:ext>
            </a:extLst>
          </p:cNvPr>
          <p:cNvSpPr txBox="1"/>
          <p:nvPr/>
        </p:nvSpPr>
        <p:spPr>
          <a:xfrm>
            <a:off x="98296" y="1009395"/>
            <a:ext cx="307777" cy="7365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yes-events</a:t>
            </a:r>
          </a:p>
        </p:txBody>
      </p:sp>
      <p:sp>
        <p:nvSpPr>
          <p:cNvPr id="887" name="TextBox 886">
            <a:extLst>
              <a:ext uri="{FF2B5EF4-FFF2-40B4-BE49-F238E27FC236}">
                <a16:creationId xmlns:a16="http://schemas.microsoft.com/office/drawing/2014/main" id="{A09387BF-360E-1373-B4E2-484CDF5B6943}"/>
              </a:ext>
            </a:extLst>
          </p:cNvPr>
          <p:cNvSpPr txBox="1"/>
          <p:nvPr/>
        </p:nvSpPr>
        <p:spPr>
          <a:xfrm>
            <a:off x="928929" y="652475"/>
            <a:ext cx="86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Predicted</a:t>
            </a:r>
            <a:endParaRPr lang="en-US" sz="800" dirty="0">
              <a:solidFill>
                <a:srgbClr val="D6A3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88" name="TextBox 887">
            <a:extLst>
              <a:ext uri="{FF2B5EF4-FFF2-40B4-BE49-F238E27FC236}">
                <a16:creationId xmlns:a16="http://schemas.microsoft.com/office/drawing/2014/main" id="{FEE84F7D-562E-3E17-3F19-517232627412}"/>
              </a:ext>
            </a:extLst>
          </p:cNvPr>
          <p:cNvSpPr txBox="1"/>
          <p:nvPr/>
        </p:nvSpPr>
        <p:spPr>
          <a:xfrm>
            <a:off x="1557859" y="812894"/>
            <a:ext cx="86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D6A3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non-events</a:t>
            </a:r>
          </a:p>
        </p:txBody>
      </p:sp>
      <p:sp>
        <p:nvSpPr>
          <p:cNvPr id="889" name="TextBox 888">
            <a:extLst>
              <a:ext uri="{FF2B5EF4-FFF2-40B4-BE49-F238E27FC236}">
                <a16:creationId xmlns:a16="http://schemas.microsoft.com/office/drawing/2014/main" id="{F3106249-1C45-1C12-2453-07133FF1CD86}"/>
              </a:ext>
            </a:extLst>
          </p:cNvPr>
          <p:cNvSpPr txBox="1"/>
          <p:nvPr/>
        </p:nvSpPr>
        <p:spPr>
          <a:xfrm>
            <a:off x="364058" y="816707"/>
            <a:ext cx="86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CC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yes-events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E3F5F678-30B9-E5A6-EDA8-349820A25D9E}"/>
              </a:ext>
            </a:extLst>
          </p:cNvPr>
          <p:cNvSpPr txBox="1"/>
          <p:nvPr/>
        </p:nvSpPr>
        <p:spPr>
          <a:xfrm>
            <a:off x="99447" y="1813922"/>
            <a:ext cx="307777" cy="7365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non-events</a:t>
            </a: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7ED78E03-DDB8-9C4E-DC18-F07659A40AE4}"/>
              </a:ext>
            </a:extLst>
          </p:cNvPr>
          <p:cNvSpPr txBox="1"/>
          <p:nvPr/>
        </p:nvSpPr>
        <p:spPr>
          <a:xfrm>
            <a:off x="2757314" y="1008662"/>
            <a:ext cx="1368000" cy="707886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latin typeface="Calibri" panose="020F0502020204030204" pitchFamily="34" charset="0"/>
                <a:cs typeface="Calibri" panose="020F0502020204030204" pitchFamily="34" charset="0"/>
              </a:rPr>
              <a:t>HIT RATE or RECALL [-]</a:t>
            </a:r>
          </a:p>
          <a:p>
            <a:pPr algn="ctr"/>
            <a:r>
              <a:rPr lang="en-GB" sz="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Proportion of observed yes-events that were correctly predicted</a:t>
            </a:r>
          </a:p>
          <a:p>
            <a:pPr algn="ctr"/>
            <a:r>
              <a:rPr lang="en-GB" sz="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HR = H / (H + M)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307BB4E1-82F3-30C4-2FB1-591A624180EF}"/>
              </a:ext>
            </a:extLst>
          </p:cNvPr>
          <p:cNvSpPr txBox="1"/>
          <p:nvPr/>
        </p:nvSpPr>
        <p:spPr>
          <a:xfrm>
            <a:off x="2757314" y="1828256"/>
            <a:ext cx="1368000" cy="72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latin typeface="Calibri" panose="020F0502020204030204" pitchFamily="34" charset="0"/>
                <a:cs typeface="Calibri" panose="020F0502020204030204" pitchFamily="34" charset="0"/>
              </a:rPr>
              <a:t>FALSE ALARM RATE [-]</a:t>
            </a:r>
          </a:p>
          <a:p>
            <a:pPr algn="ctr"/>
            <a:r>
              <a:rPr lang="en-GB" sz="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Proportion of observed non-events that were incorrectly predicted as yes-events</a:t>
            </a:r>
          </a:p>
          <a:p>
            <a:pPr algn="ctr"/>
            <a:r>
              <a:rPr lang="en-GB" sz="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FAR = FA / (FA + CN)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9B7BC31B-AF25-6343-17FE-7E9A8F8B73EB}"/>
              </a:ext>
            </a:extLst>
          </p:cNvPr>
          <p:cNvSpPr txBox="1"/>
          <p:nvPr/>
        </p:nvSpPr>
        <p:spPr>
          <a:xfrm>
            <a:off x="258000" y="2663683"/>
            <a:ext cx="1080000" cy="707886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latin typeface="Calibri" panose="020F0502020204030204" pitchFamily="34" charset="0"/>
                <a:cs typeface="Calibri" panose="020F0502020204030204" pitchFamily="34" charset="0"/>
              </a:rPr>
              <a:t>PRECISION [-]</a:t>
            </a:r>
          </a:p>
          <a:p>
            <a:pPr algn="ctr"/>
            <a:r>
              <a:rPr lang="en-GB" sz="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Proportion of predicted yes-events that were observed</a:t>
            </a:r>
          </a:p>
          <a:p>
            <a:pPr algn="ctr"/>
            <a:r>
              <a:rPr lang="en-GB" sz="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 = H / (H + FA)</a:t>
            </a:r>
          </a:p>
        </p:txBody>
      </p:sp>
      <p:sp>
        <p:nvSpPr>
          <p:cNvPr id="894" name="Rectangle 893">
            <a:extLst>
              <a:ext uri="{FF2B5EF4-FFF2-40B4-BE49-F238E27FC236}">
                <a16:creationId xmlns:a16="http://schemas.microsoft.com/office/drawing/2014/main" id="{2D87FE8A-4BD4-D2C0-4981-4C00E52C4C21}"/>
              </a:ext>
            </a:extLst>
          </p:cNvPr>
          <p:cNvSpPr/>
          <p:nvPr/>
        </p:nvSpPr>
        <p:spPr>
          <a:xfrm>
            <a:off x="1809831" y="2387669"/>
            <a:ext cx="360000" cy="90000"/>
          </a:xfrm>
          <a:prstGeom prst="rect">
            <a:avLst/>
          </a:prstGeom>
          <a:pattFill prst="dkHorz">
            <a:fgClr>
              <a:srgbClr val="E07A1A"/>
            </a:fgClr>
            <a:bgClr>
              <a:schemeClr val="bg1"/>
            </a:bgClr>
          </a:patt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65533EAA-5F83-EA70-6747-5F625123CB00}"/>
              </a:ext>
            </a:extLst>
          </p:cNvPr>
          <p:cNvSpPr/>
          <p:nvPr/>
        </p:nvSpPr>
        <p:spPr>
          <a:xfrm>
            <a:off x="616030" y="2387669"/>
            <a:ext cx="360000" cy="90000"/>
          </a:xfrm>
          <a:prstGeom prst="rect">
            <a:avLst/>
          </a:prstGeom>
          <a:solidFill>
            <a:srgbClr val="AD5252">
              <a:alpha val="49804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6" name="Rectangle 895">
            <a:extLst>
              <a:ext uri="{FF2B5EF4-FFF2-40B4-BE49-F238E27FC236}">
                <a16:creationId xmlns:a16="http://schemas.microsoft.com/office/drawing/2014/main" id="{545E5C43-F926-13EA-70BE-CA710E33D019}"/>
              </a:ext>
            </a:extLst>
          </p:cNvPr>
          <p:cNvSpPr/>
          <p:nvPr/>
        </p:nvSpPr>
        <p:spPr>
          <a:xfrm>
            <a:off x="1809831" y="1581814"/>
            <a:ext cx="360000" cy="90000"/>
          </a:xfrm>
          <a:prstGeom prst="rect">
            <a:avLst/>
          </a:prstGeom>
          <a:solidFill>
            <a:srgbClr val="96724C">
              <a:alpha val="49804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7" name="Rectangle 896">
            <a:extLst>
              <a:ext uri="{FF2B5EF4-FFF2-40B4-BE49-F238E27FC236}">
                <a16:creationId xmlns:a16="http://schemas.microsoft.com/office/drawing/2014/main" id="{4ABA71F5-F7CE-E653-5451-1F27E1EA51A4}"/>
              </a:ext>
            </a:extLst>
          </p:cNvPr>
          <p:cNvSpPr/>
          <p:nvPr/>
        </p:nvSpPr>
        <p:spPr>
          <a:xfrm>
            <a:off x="616030" y="1584264"/>
            <a:ext cx="360000" cy="90000"/>
          </a:xfrm>
          <a:prstGeom prst="rect">
            <a:avLst/>
          </a:prstGeom>
          <a:pattFill prst="wdDnDiag">
            <a:fgClr>
              <a:srgbClr val="21857A"/>
            </a:fgClr>
            <a:bgClr>
              <a:schemeClr val="bg1"/>
            </a:bgClr>
          </a:patt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8" name="TextBox 897">
            <a:extLst>
              <a:ext uri="{FF2B5EF4-FFF2-40B4-BE49-F238E27FC236}">
                <a16:creationId xmlns:a16="http://schemas.microsoft.com/office/drawing/2014/main" id="{C700B7F9-A72E-559F-D17A-BFCCF191350D}"/>
              </a:ext>
            </a:extLst>
          </p:cNvPr>
          <p:cNvSpPr txBox="1"/>
          <p:nvPr/>
        </p:nvSpPr>
        <p:spPr>
          <a:xfrm>
            <a:off x="3679970" y="3770231"/>
            <a:ext cx="527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100 %</a:t>
            </a:r>
          </a:p>
        </p:txBody>
      </p:sp>
      <p:sp>
        <p:nvSpPr>
          <p:cNvPr id="899" name="Rectangle 898">
            <a:extLst>
              <a:ext uri="{FF2B5EF4-FFF2-40B4-BE49-F238E27FC236}">
                <a16:creationId xmlns:a16="http://schemas.microsoft.com/office/drawing/2014/main" id="{BA6B5728-94FF-1C7C-CD97-4D776F6436FF}"/>
              </a:ext>
            </a:extLst>
          </p:cNvPr>
          <p:cNvSpPr/>
          <p:nvPr/>
        </p:nvSpPr>
        <p:spPr>
          <a:xfrm>
            <a:off x="2169831" y="3876942"/>
            <a:ext cx="539909" cy="1301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BE8CA2C2-9A67-A315-55CF-D3B76C5B4ABF}"/>
              </a:ext>
            </a:extLst>
          </p:cNvPr>
          <p:cNvSpPr txBox="1"/>
          <p:nvPr/>
        </p:nvSpPr>
        <p:spPr>
          <a:xfrm>
            <a:off x="2068507" y="3844336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</a:p>
        </p:txBody>
      </p:sp>
      <p:sp>
        <p:nvSpPr>
          <p:cNvPr id="901" name="TextBox 900">
            <a:extLst>
              <a:ext uri="{FF2B5EF4-FFF2-40B4-BE49-F238E27FC236}">
                <a16:creationId xmlns:a16="http://schemas.microsoft.com/office/drawing/2014/main" id="{16D7E8D5-094D-0801-2477-66BD27467E33}"/>
              </a:ext>
            </a:extLst>
          </p:cNvPr>
          <p:cNvSpPr txBox="1"/>
          <p:nvPr/>
        </p:nvSpPr>
        <p:spPr>
          <a:xfrm>
            <a:off x="2376398" y="3840460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</a:t>
            </a:r>
          </a:p>
        </p:txBody>
      </p:sp>
      <p:sp>
        <p:nvSpPr>
          <p:cNvPr id="902" name="TextBox 901">
            <a:extLst>
              <a:ext uri="{FF2B5EF4-FFF2-40B4-BE49-F238E27FC236}">
                <a16:creationId xmlns:a16="http://schemas.microsoft.com/office/drawing/2014/main" id="{5E7D516C-6098-CA78-A68A-A60E91A03B8B}"/>
              </a:ext>
            </a:extLst>
          </p:cNvPr>
          <p:cNvSpPr txBox="1"/>
          <p:nvPr/>
        </p:nvSpPr>
        <p:spPr>
          <a:xfrm>
            <a:off x="2839839" y="3876942"/>
            <a:ext cx="1363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Probabilities of exceeding the verifying threshold event</a:t>
            </a:r>
          </a:p>
        </p:txBody>
      </p:sp>
      <p:sp>
        <p:nvSpPr>
          <p:cNvPr id="904" name="TextBox 903">
            <a:extLst>
              <a:ext uri="{FF2B5EF4-FFF2-40B4-BE49-F238E27FC236}">
                <a16:creationId xmlns:a16="http://schemas.microsoft.com/office/drawing/2014/main" id="{6398BBB5-C5B7-3FA0-2762-675850631296}"/>
              </a:ext>
            </a:extLst>
          </p:cNvPr>
          <p:cNvSpPr txBox="1"/>
          <p:nvPr/>
        </p:nvSpPr>
        <p:spPr>
          <a:xfrm>
            <a:off x="142249" y="5162058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False Alarm Rate</a:t>
            </a:r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D58BBFDB-39D2-B492-5A75-D30A9FDDAEE4}"/>
              </a:ext>
            </a:extLst>
          </p:cNvPr>
          <p:cNvSpPr txBox="1"/>
          <p:nvPr/>
        </p:nvSpPr>
        <p:spPr>
          <a:xfrm rot="16200000">
            <a:off x="-267653" y="4701073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Hit Rate</a:t>
            </a:r>
          </a:p>
        </p:txBody>
      </p:sp>
      <p:sp>
        <p:nvSpPr>
          <p:cNvPr id="906" name="Rectangle 905">
            <a:extLst>
              <a:ext uri="{FF2B5EF4-FFF2-40B4-BE49-F238E27FC236}">
                <a16:creationId xmlns:a16="http://schemas.microsoft.com/office/drawing/2014/main" id="{059E6EB5-4540-D3FE-63A3-DC776774CD1C}"/>
              </a:ext>
            </a:extLst>
          </p:cNvPr>
          <p:cNvSpPr/>
          <p:nvPr/>
        </p:nvSpPr>
        <p:spPr>
          <a:xfrm>
            <a:off x="316313" y="4538795"/>
            <a:ext cx="540000" cy="54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A11800D9-3F69-3F1B-27AC-21058F8BAEF3}"/>
              </a:ext>
            </a:extLst>
          </p:cNvPr>
          <p:cNvSpPr txBox="1"/>
          <p:nvPr/>
        </p:nvSpPr>
        <p:spPr>
          <a:xfrm>
            <a:off x="440579" y="503173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0EB5DAC0-7D5E-19E0-EF75-D601AE5E3294}"/>
              </a:ext>
            </a:extLst>
          </p:cNvPr>
          <p:cNvSpPr txBox="1"/>
          <p:nvPr/>
        </p:nvSpPr>
        <p:spPr>
          <a:xfrm>
            <a:off x="209385" y="503173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964EC952-07EF-AA5F-815E-D6BF5819DB79}"/>
              </a:ext>
            </a:extLst>
          </p:cNvPr>
          <p:cNvSpPr txBox="1"/>
          <p:nvPr/>
        </p:nvSpPr>
        <p:spPr>
          <a:xfrm>
            <a:off x="740701" y="503173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85A8627E-3C7F-50C1-44FD-2648ACF7F65D}"/>
              </a:ext>
            </a:extLst>
          </p:cNvPr>
          <p:cNvCxnSpPr>
            <a:cxnSpLocks/>
          </p:cNvCxnSpPr>
          <p:nvPr/>
        </p:nvCxnSpPr>
        <p:spPr>
          <a:xfrm flipV="1">
            <a:off x="316909" y="4550832"/>
            <a:ext cx="538064" cy="524471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1" name="TextBox 910">
            <a:extLst>
              <a:ext uri="{FF2B5EF4-FFF2-40B4-BE49-F238E27FC236}">
                <a16:creationId xmlns:a16="http://schemas.microsoft.com/office/drawing/2014/main" id="{C10D4363-0ACF-905C-8B81-8DD86D3AEA90}"/>
              </a:ext>
            </a:extLst>
          </p:cNvPr>
          <p:cNvSpPr txBox="1"/>
          <p:nvPr/>
        </p:nvSpPr>
        <p:spPr>
          <a:xfrm>
            <a:off x="141545" y="4961423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93B456C6-CC24-93CB-C4C5-CED60A17A518}"/>
              </a:ext>
            </a:extLst>
          </p:cNvPr>
          <p:cNvSpPr txBox="1"/>
          <p:nvPr/>
        </p:nvSpPr>
        <p:spPr>
          <a:xfrm>
            <a:off x="141545" y="4433873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6C660C77-D465-82E3-BFA2-7CB49265F32B}"/>
              </a:ext>
            </a:extLst>
          </p:cNvPr>
          <p:cNvSpPr txBox="1"/>
          <p:nvPr/>
        </p:nvSpPr>
        <p:spPr>
          <a:xfrm>
            <a:off x="72617" y="469764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623AE8A3-7B4D-1507-5807-46EC67FA9068}"/>
              </a:ext>
            </a:extLst>
          </p:cNvPr>
          <p:cNvSpPr txBox="1"/>
          <p:nvPr/>
        </p:nvSpPr>
        <p:spPr>
          <a:xfrm>
            <a:off x="312729" y="4336271"/>
            <a:ext cx="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Perfect</a:t>
            </a:r>
          </a:p>
        </p:txBody>
      </p: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234D5710-BE72-4C88-AB1A-092CA23C29CF}"/>
              </a:ext>
            </a:extLst>
          </p:cNvPr>
          <p:cNvCxnSpPr>
            <a:cxnSpLocks/>
          </p:cNvCxnSpPr>
          <p:nvPr/>
        </p:nvCxnSpPr>
        <p:spPr>
          <a:xfrm flipV="1">
            <a:off x="1367353" y="4544674"/>
            <a:ext cx="537613" cy="539823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6" name="TextBox 915">
            <a:extLst>
              <a:ext uri="{FF2B5EF4-FFF2-40B4-BE49-F238E27FC236}">
                <a16:creationId xmlns:a16="http://schemas.microsoft.com/office/drawing/2014/main" id="{3D37103F-47C7-BE7F-806C-5E4BECD03EA9}"/>
              </a:ext>
            </a:extLst>
          </p:cNvPr>
          <p:cNvSpPr txBox="1"/>
          <p:nvPr/>
        </p:nvSpPr>
        <p:spPr>
          <a:xfrm>
            <a:off x="1188566" y="5162058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False Alarm Rate</a:t>
            </a:r>
          </a:p>
        </p:txBody>
      </p:sp>
      <p:sp>
        <p:nvSpPr>
          <p:cNvPr id="917" name="Rectangle 916">
            <a:extLst>
              <a:ext uri="{FF2B5EF4-FFF2-40B4-BE49-F238E27FC236}">
                <a16:creationId xmlns:a16="http://schemas.microsoft.com/office/drawing/2014/main" id="{691E9E90-7DD7-6CD0-11D1-3ED706626DD0}"/>
              </a:ext>
            </a:extLst>
          </p:cNvPr>
          <p:cNvSpPr/>
          <p:nvPr/>
        </p:nvSpPr>
        <p:spPr>
          <a:xfrm>
            <a:off x="1370868" y="4538795"/>
            <a:ext cx="540000" cy="54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8" name="TextBox 917">
            <a:extLst>
              <a:ext uri="{FF2B5EF4-FFF2-40B4-BE49-F238E27FC236}">
                <a16:creationId xmlns:a16="http://schemas.microsoft.com/office/drawing/2014/main" id="{DCB1B907-5B6C-8E3C-DD69-3607F5EC5EE4}"/>
              </a:ext>
            </a:extLst>
          </p:cNvPr>
          <p:cNvSpPr txBox="1"/>
          <p:nvPr/>
        </p:nvSpPr>
        <p:spPr>
          <a:xfrm>
            <a:off x="1495134" y="503173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19" name="TextBox 918">
            <a:extLst>
              <a:ext uri="{FF2B5EF4-FFF2-40B4-BE49-F238E27FC236}">
                <a16:creationId xmlns:a16="http://schemas.microsoft.com/office/drawing/2014/main" id="{09211612-F072-5BD6-1D9B-15C6F9A838C8}"/>
              </a:ext>
            </a:extLst>
          </p:cNvPr>
          <p:cNvSpPr txBox="1"/>
          <p:nvPr/>
        </p:nvSpPr>
        <p:spPr>
          <a:xfrm>
            <a:off x="1263940" y="503173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20" name="TextBox 919">
            <a:extLst>
              <a:ext uri="{FF2B5EF4-FFF2-40B4-BE49-F238E27FC236}">
                <a16:creationId xmlns:a16="http://schemas.microsoft.com/office/drawing/2014/main" id="{609B895C-8C96-00FC-B186-7A3C7A3E9132}"/>
              </a:ext>
            </a:extLst>
          </p:cNvPr>
          <p:cNvSpPr txBox="1"/>
          <p:nvPr/>
        </p:nvSpPr>
        <p:spPr>
          <a:xfrm>
            <a:off x="1795256" y="503173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22" name="TextBox 921">
            <a:extLst>
              <a:ext uri="{FF2B5EF4-FFF2-40B4-BE49-F238E27FC236}">
                <a16:creationId xmlns:a16="http://schemas.microsoft.com/office/drawing/2014/main" id="{3BD7B3DC-F3A9-B413-076C-142F462DB31E}"/>
              </a:ext>
            </a:extLst>
          </p:cNvPr>
          <p:cNvSpPr txBox="1"/>
          <p:nvPr/>
        </p:nvSpPr>
        <p:spPr>
          <a:xfrm>
            <a:off x="1196100" y="4961423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8E6B5854-5F10-ED6E-F1FA-25BC5AF5C263}"/>
              </a:ext>
            </a:extLst>
          </p:cNvPr>
          <p:cNvSpPr txBox="1"/>
          <p:nvPr/>
        </p:nvSpPr>
        <p:spPr>
          <a:xfrm>
            <a:off x="1196100" y="4433873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C8CCCD2D-0089-69E8-21C0-CB0AD3AEB27C}"/>
              </a:ext>
            </a:extLst>
          </p:cNvPr>
          <p:cNvSpPr txBox="1"/>
          <p:nvPr/>
        </p:nvSpPr>
        <p:spPr>
          <a:xfrm>
            <a:off x="1127172" y="469764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8AA02093-FA6D-5D59-6CA4-1FF853835A7E}"/>
              </a:ext>
            </a:extLst>
          </p:cNvPr>
          <p:cNvSpPr txBox="1"/>
          <p:nvPr/>
        </p:nvSpPr>
        <p:spPr>
          <a:xfrm>
            <a:off x="1367284" y="4336271"/>
            <a:ext cx="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78EFBCC5-7C3E-9B4A-372C-36A98A9D7290}"/>
              </a:ext>
            </a:extLst>
          </p:cNvPr>
          <p:cNvSpPr txBox="1"/>
          <p:nvPr/>
        </p:nvSpPr>
        <p:spPr>
          <a:xfrm>
            <a:off x="2251359" y="5162058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False Alarm Rate</a:t>
            </a:r>
          </a:p>
        </p:txBody>
      </p:sp>
      <p:sp>
        <p:nvSpPr>
          <p:cNvPr id="928" name="Rectangle 927">
            <a:extLst>
              <a:ext uri="{FF2B5EF4-FFF2-40B4-BE49-F238E27FC236}">
                <a16:creationId xmlns:a16="http://schemas.microsoft.com/office/drawing/2014/main" id="{0A4F13FF-2DF7-6F0C-A0EF-9C67F39AF8D9}"/>
              </a:ext>
            </a:extLst>
          </p:cNvPr>
          <p:cNvSpPr/>
          <p:nvPr/>
        </p:nvSpPr>
        <p:spPr>
          <a:xfrm>
            <a:off x="2425423" y="4538795"/>
            <a:ext cx="540000" cy="54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8614CC6A-136B-38FE-2788-E0D660940D63}"/>
              </a:ext>
            </a:extLst>
          </p:cNvPr>
          <p:cNvSpPr txBox="1"/>
          <p:nvPr/>
        </p:nvSpPr>
        <p:spPr>
          <a:xfrm>
            <a:off x="2549689" y="503173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11D73049-044A-996F-62DF-A3CA868D106B}"/>
              </a:ext>
            </a:extLst>
          </p:cNvPr>
          <p:cNvSpPr txBox="1"/>
          <p:nvPr/>
        </p:nvSpPr>
        <p:spPr>
          <a:xfrm>
            <a:off x="2318495" y="503173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6C363CBB-B56A-F312-7FA8-51FFC4BAD1BC}"/>
              </a:ext>
            </a:extLst>
          </p:cNvPr>
          <p:cNvSpPr txBox="1"/>
          <p:nvPr/>
        </p:nvSpPr>
        <p:spPr>
          <a:xfrm>
            <a:off x="2849811" y="503173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A324DFE3-3090-DC4D-E514-0D35E1A94172}"/>
              </a:ext>
            </a:extLst>
          </p:cNvPr>
          <p:cNvCxnSpPr>
            <a:cxnSpLocks/>
          </p:cNvCxnSpPr>
          <p:nvPr/>
        </p:nvCxnSpPr>
        <p:spPr>
          <a:xfrm flipV="1">
            <a:off x="2426019" y="4544674"/>
            <a:ext cx="537140" cy="524471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3" name="TextBox 932">
            <a:extLst>
              <a:ext uri="{FF2B5EF4-FFF2-40B4-BE49-F238E27FC236}">
                <a16:creationId xmlns:a16="http://schemas.microsoft.com/office/drawing/2014/main" id="{2BAE837D-32FC-97CF-019E-838E27B3CC29}"/>
              </a:ext>
            </a:extLst>
          </p:cNvPr>
          <p:cNvSpPr txBox="1"/>
          <p:nvPr/>
        </p:nvSpPr>
        <p:spPr>
          <a:xfrm>
            <a:off x="2250655" y="4961423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9958E352-CA91-7654-2E99-B1A4B437CC31}"/>
              </a:ext>
            </a:extLst>
          </p:cNvPr>
          <p:cNvSpPr txBox="1"/>
          <p:nvPr/>
        </p:nvSpPr>
        <p:spPr>
          <a:xfrm>
            <a:off x="2250655" y="4433873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35" name="TextBox 934">
            <a:extLst>
              <a:ext uri="{FF2B5EF4-FFF2-40B4-BE49-F238E27FC236}">
                <a16:creationId xmlns:a16="http://schemas.microsoft.com/office/drawing/2014/main" id="{E318B0CD-B389-D58D-3EAB-C464FDE2BBDF}"/>
              </a:ext>
            </a:extLst>
          </p:cNvPr>
          <p:cNvSpPr txBox="1"/>
          <p:nvPr/>
        </p:nvSpPr>
        <p:spPr>
          <a:xfrm>
            <a:off x="2181727" y="469764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36" name="TextBox 935">
            <a:extLst>
              <a:ext uri="{FF2B5EF4-FFF2-40B4-BE49-F238E27FC236}">
                <a16:creationId xmlns:a16="http://schemas.microsoft.com/office/drawing/2014/main" id="{AAE01415-D4C9-E837-A004-72122191A783}"/>
              </a:ext>
            </a:extLst>
          </p:cNvPr>
          <p:cNvSpPr txBox="1"/>
          <p:nvPr/>
        </p:nvSpPr>
        <p:spPr>
          <a:xfrm>
            <a:off x="2421839" y="4336271"/>
            <a:ext cx="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</a:p>
        </p:txBody>
      </p:sp>
      <p:grpSp>
        <p:nvGrpSpPr>
          <p:cNvPr id="937" name="Group 936">
            <a:extLst>
              <a:ext uri="{FF2B5EF4-FFF2-40B4-BE49-F238E27FC236}">
                <a16:creationId xmlns:a16="http://schemas.microsoft.com/office/drawing/2014/main" id="{F05C852A-D7BE-F512-A142-B8804CE3138D}"/>
              </a:ext>
            </a:extLst>
          </p:cNvPr>
          <p:cNvGrpSpPr/>
          <p:nvPr/>
        </p:nvGrpSpPr>
        <p:grpSpPr>
          <a:xfrm>
            <a:off x="3171575" y="4313387"/>
            <a:ext cx="1089914" cy="1064115"/>
            <a:chOff x="84110" y="4513412"/>
            <a:chExt cx="1089914" cy="1064115"/>
          </a:xfrm>
        </p:grpSpPr>
        <p:sp>
          <p:nvSpPr>
            <p:cNvPr id="938" name="TextBox 937">
              <a:extLst>
                <a:ext uri="{FF2B5EF4-FFF2-40B4-BE49-F238E27FC236}">
                  <a16:creationId xmlns:a16="http://schemas.microsoft.com/office/drawing/2014/main" id="{E903366D-B3C9-00D2-51AA-F750AAB456D3}"/>
                </a:ext>
              </a:extLst>
            </p:cNvPr>
            <p:cNvSpPr txBox="1"/>
            <p:nvPr/>
          </p:nvSpPr>
          <p:spPr>
            <a:xfrm>
              <a:off x="226687" y="5362083"/>
              <a:ext cx="8819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False Alarm Rate</a:t>
              </a:r>
            </a:p>
          </p:txBody>
        </p:sp>
        <p:sp>
          <p:nvSpPr>
            <p:cNvPr id="939" name="Rectangle 938">
              <a:extLst>
                <a:ext uri="{FF2B5EF4-FFF2-40B4-BE49-F238E27FC236}">
                  <a16:creationId xmlns:a16="http://schemas.microsoft.com/office/drawing/2014/main" id="{79B9B473-88AC-6A23-92E7-D046B14F4C76}"/>
                </a:ext>
              </a:extLst>
            </p:cNvPr>
            <p:cNvSpPr/>
            <p:nvPr/>
          </p:nvSpPr>
          <p:spPr>
            <a:xfrm>
              <a:off x="392513" y="473882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0" name="TextBox 939">
              <a:extLst>
                <a:ext uri="{FF2B5EF4-FFF2-40B4-BE49-F238E27FC236}">
                  <a16:creationId xmlns:a16="http://schemas.microsoft.com/office/drawing/2014/main" id="{A8E03514-EE6D-3FE2-AF9C-5F1472E42874}"/>
                </a:ext>
              </a:extLst>
            </p:cNvPr>
            <p:cNvSpPr txBox="1"/>
            <p:nvPr/>
          </p:nvSpPr>
          <p:spPr>
            <a:xfrm>
              <a:off x="516779" y="5231762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941" name="TextBox 940">
              <a:extLst>
                <a:ext uri="{FF2B5EF4-FFF2-40B4-BE49-F238E27FC236}">
                  <a16:creationId xmlns:a16="http://schemas.microsoft.com/office/drawing/2014/main" id="{818A754F-7E58-12C6-7E03-06D4F99CBA08}"/>
                </a:ext>
              </a:extLst>
            </p:cNvPr>
            <p:cNvSpPr txBox="1"/>
            <p:nvPr/>
          </p:nvSpPr>
          <p:spPr>
            <a:xfrm>
              <a:off x="285585" y="5231762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42" name="TextBox 941">
              <a:extLst>
                <a:ext uri="{FF2B5EF4-FFF2-40B4-BE49-F238E27FC236}">
                  <a16:creationId xmlns:a16="http://schemas.microsoft.com/office/drawing/2014/main" id="{8D6B30EE-260C-C9D8-C8CD-94897BF3131D}"/>
                </a:ext>
              </a:extLst>
            </p:cNvPr>
            <p:cNvSpPr txBox="1"/>
            <p:nvPr/>
          </p:nvSpPr>
          <p:spPr>
            <a:xfrm>
              <a:off x="816901" y="5231762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943" name="Straight Connector 942">
              <a:extLst>
                <a:ext uri="{FF2B5EF4-FFF2-40B4-BE49-F238E27FC236}">
                  <a16:creationId xmlns:a16="http://schemas.microsoft.com/office/drawing/2014/main" id="{B5B783DA-F629-8AD4-A489-BE0E53B71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109" y="4729862"/>
              <a:ext cx="539404" cy="539308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4" name="TextBox 943">
              <a:extLst>
                <a:ext uri="{FF2B5EF4-FFF2-40B4-BE49-F238E27FC236}">
                  <a16:creationId xmlns:a16="http://schemas.microsoft.com/office/drawing/2014/main" id="{0B66C4B3-B615-0306-9199-9E48F4B726C8}"/>
                </a:ext>
              </a:extLst>
            </p:cNvPr>
            <p:cNvSpPr txBox="1"/>
            <p:nvPr/>
          </p:nvSpPr>
          <p:spPr>
            <a:xfrm>
              <a:off x="217745" y="5161448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45" name="TextBox 944">
              <a:extLst>
                <a:ext uri="{FF2B5EF4-FFF2-40B4-BE49-F238E27FC236}">
                  <a16:creationId xmlns:a16="http://schemas.microsoft.com/office/drawing/2014/main" id="{2B6A930B-B490-7A7D-9C5B-C6083C305C6B}"/>
                </a:ext>
              </a:extLst>
            </p:cNvPr>
            <p:cNvSpPr txBox="1"/>
            <p:nvPr/>
          </p:nvSpPr>
          <p:spPr>
            <a:xfrm>
              <a:off x="217745" y="4633898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46" name="TextBox 945">
              <a:extLst>
                <a:ext uri="{FF2B5EF4-FFF2-40B4-BE49-F238E27FC236}">
                  <a16:creationId xmlns:a16="http://schemas.microsoft.com/office/drawing/2014/main" id="{7F392EB9-1237-B399-D1F1-E3E339B026E6}"/>
                </a:ext>
              </a:extLst>
            </p:cNvPr>
            <p:cNvSpPr txBox="1"/>
            <p:nvPr/>
          </p:nvSpPr>
          <p:spPr>
            <a:xfrm>
              <a:off x="148817" y="4897673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947" name="TextBox 946">
              <a:extLst>
                <a:ext uri="{FF2B5EF4-FFF2-40B4-BE49-F238E27FC236}">
                  <a16:creationId xmlns:a16="http://schemas.microsoft.com/office/drawing/2014/main" id="{DEE113C7-80D8-F2A4-39D3-70B57205EC60}"/>
                </a:ext>
              </a:extLst>
            </p:cNvPr>
            <p:cNvSpPr txBox="1"/>
            <p:nvPr/>
          </p:nvSpPr>
          <p:spPr>
            <a:xfrm>
              <a:off x="84110" y="4513412"/>
              <a:ext cx="10899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Imbalanced dataset</a:t>
              </a:r>
            </a:p>
          </p:txBody>
        </p:sp>
      </p:grpSp>
      <p:sp>
        <p:nvSpPr>
          <p:cNvPr id="948" name="TextBox 947">
            <a:extLst>
              <a:ext uri="{FF2B5EF4-FFF2-40B4-BE49-F238E27FC236}">
                <a16:creationId xmlns:a16="http://schemas.microsoft.com/office/drawing/2014/main" id="{C8C3D13A-BFDD-54C1-8A04-DD3BB24773C4}"/>
              </a:ext>
            </a:extLst>
          </p:cNvPr>
          <p:cNvSpPr txBox="1"/>
          <p:nvPr/>
        </p:nvSpPr>
        <p:spPr>
          <a:xfrm>
            <a:off x="-76874" y="4198310"/>
            <a:ext cx="421707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ROC curves: class-balanced discrimination ability (better for balanced datasets)</a:t>
            </a:r>
          </a:p>
        </p:txBody>
      </p:sp>
      <p:sp>
        <p:nvSpPr>
          <p:cNvPr id="950" name="TextBox 949">
            <a:extLst>
              <a:ext uri="{FF2B5EF4-FFF2-40B4-BE49-F238E27FC236}">
                <a16:creationId xmlns:a16="http://schemas.microsoft.com/office/drawing/2014/main" id="{255FCF48-52E3-4492-E94D-63EC8B3349BF}"/>
              </a:ext>
            </a:extLst>
          </p:cNvPr>
          <p:cNvSpPr txBox="1"/>
          <p:nvPr/>
        </p:nvSpPr>
        <p:spPr>
          <a:xfrm>
            <a:off x="344831" y="6315539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</p:txBody>
      </p:sp>
      <p:sp>
        <p:nvSpPr>
          <p:cNvPr id="951" name="TextBox 950">
            <a:extLst>
              <a:ext uri="{FF2B5EF4-FFF2-40B4-BE49-F238E27FC236}">
                <a16:creationId xmlns:a16="http://schemas.microsoft.com/office/drawing/2014/main" id="{8DD953F0-D574-7288-6232-DB349985D1C7}"/>
              </a:ext>
            </a:extLst>
          </p:cNvPr>
          <p:cNvSpPr txBox="1"/>
          <p:nvPr/>
        </p:nvSpPr>
        <p:spPr>
          <a:xfrm rot="16200000">
            <a:off x="-290639" y="5869074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0770A906-9CF0-0CA7-E0F3-6CE28EFD5D88}"/>
              </a:ext>
            </a:extLst>
          </p:cNvPr>
          <p:cNvSpPr/>
          <p:nvPr/>
        </p:nvSpPr>
        <p:spPr>
          <a:xfrm>
            <a:off x="293327" y="5706796"/>
            <a:ext cx="540000" cy="54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3" name="TextBox 952">
            <a:extLst>
              <a:ext uri="{FF2B5EF4-FFF2-40B4-BE49-F238E27FC236}">
                <a16:creationId xmlns:a16="http://schemas.microsoft.com/office/drawing/2014/main" id="{F86498FD-11B7-6E9F-93AC-A2EA1AAF283D}"/>
              </a:ext>
            </a:extLst>
          </p:cNvPr>
          <p:cNvSpPr txBox="1"/>
          <p:nvPr/>
        </p:nvSpPr>
        <p:spPr>
          <a:xfrm>
            <a:off x="417593" y="619973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54" name="TextBox 953">
            <a:extLst>
              <a:ext uri="{FF2B5EF4-FFF2-40B4-BE49-F238E27FC236}">
                <a16:creationId xmlns:a16="http://schemas.microsoft.com/office/drawing/2014/main" id="{32FBFAAE-FDB5-9C28-E4FB-9767C60AD9AD}"/>
              </a:ext>
            </a:extLst>
          </p:cNvPr>
          <p:cNvSpPr txBox="1"/>
          <p:nvPr/>
        </p:nvSpPr>
        <p:spPr>
          <a:xfrm>
            <a:off x="186399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55" name="TextBox 954">
            <a:extLst>
              <a:ext uri="{FF2B5EF4-FFF2-40B4-BE49-F238E27FC236}">
                <a16:creationId xmlns:a16="http://schemas.microsoft.com/office/drawing/2014/main" id="{1245B2E3-697E-EF7F-6DE7-398837E648D8}"/>
              </a:ext>
            </a:extLst>
          </p:cNvPr>
          <p:cNvSpPr txBox="1"/>
          <p:nvPr/>
        </p:nvSpPr>
        <p:spPr>
          <a:xfrm>
            <a:off x="717715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F6AE0A53-5537-0BEB-0D7E-587C0BED06FB}"/>
              </a:ext>
            </a:extLst>
          </p:cNvPr>
          <p:cNvCxnSpPr>
            <a:cxnSpLocks/>
          </p:cNvCxnSpPr>
          <p:nvPr/>
        </p:nvCxnSpPr>
        <p:spPr>
          <a:xfrm rot="5400000" flipV="1">
            <a:off x="290454" y="5710110"/>
            <a:ext cx="539404" cy="539308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7" name="TextBox 956">
            <a:extLst>
              <a:ext uri="{FF2B5EF4-FFF2-40B4-BE49-F238E27FC236}">
                <a16:creationId xmlns:a16="http://schemas.microsoft.com/office/drawing/2014/main" id="{C9F997BA-C09E-F977-2962-97E5EC2E4278}"/>
              </a:ext>
            </a:extLst>
          </p:cNvPr>
          <p:cNvSpPr txBox="1"/>
          <p:nvPr/>
        </p:nvSpPr>
        <p:spPr>
          <a:xfrm>
            <a:off x="118559" y="612942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58" name="TextBox 957">
            <a:extLst>
              <a:ext uri="{FF2B5EF4-FFF2-40B4-BE49-F238E27FC236}">
                <a16:creationId xmlns:a16="http://schemas.microsoft.com/office/drawing/2014/main" id="{FB02B0F6-DBE2-75A9-BE9E-2017ED295806}"/>
              </a:ext>
            </a:extLst>
          </p:cNvPr>
          <p:cNvSpPr txBox="1"/>
          <p:nvPr/>
        </p:nvSpPr>
        <p:spPr>
          <a:xfrm>
            <a:off x="118559" y="560187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59" name="TextBox 958">
            <a:extLst>
              <a:ext uri="{FF2B5EF4-FFF2-40B4-BE49-F238E27FC236}">
                <a16:creationId xmlns:a16="http://schemas.microsoft.com/office/drawing/2014/main" id="{5CA2A36E-AB3C-E4C2-E36B-5896CE1876A3}"/>
              </a:ext>
            </a:extLst>
          </p:cNvPr>
          <p:cNvSpPr txBox="1"/>
          <p:nvPr/>
        </p:nvSpPr>
        <p:spPr>
          <a:xfrm>
            <a:off x="49631" y="586564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4BE5230C-F284-DA67-6488-204B230E83EC}"/>
              </a:ext>
            </a:extLst>
          </p:cNvPr>
          <p:cNvSpPr txBox="1"/>
          <p:nvPr/>
        </p:nvSpPr>
        <p:spPr>
          <a:xfrm>
            <a:off x="289743" y="5504272"/>
            <a:ext cx="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Perfect</a:t>
            </a: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C17130AE-9C84-70A6-B5E3-D8C639C2F071}"/>
              </a:ext>
            </a:extLst>
          </p:cNvPr>
          <p:cNvSpPr txBox="1"/>
          <p:nvPr/>
        </p:nvSpPr>
        <p:spPr>
          <a:xfrm>
            <a:off x="1401586" y="6321675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</p:txBody>
      </p:sp>
      <p:sp>
        <p:nvSpPr>
          <p:cNvPr id="963" name="Rectangle 962">
            <a:extLst>
              <a:ext uri="{FF2B5EF4-FFF2-40B4-BE49-F238E27FC236}">
                <a16:creationId xmlns:a16="http://schemas.microsoft.com/office/drawing/2014/main" id="{B2A59DDD-285A-7034-B1F5-70C3236EEB8E}"/>
              </a:ext>
            </a:extLst>
          </p:cNvPr>
          <p:cNvSpPr/>
          <p:nvPr/>
        </p:nvSpPr>
        <p:spPr>
          <a:xfrm>
            <a:off x="1347882" y="5706796"/>
            <a:ext cx="540000" cy="54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4FD4C487-6A2F-D1A5-8C60-2E89034A0BCF}"/>
              </a:ext>
            </a:extLst>
          </p:cNvPr>
          <p:cNvSpPr txBox="1"/>
          <p:nvPr/>
        </p:nvSpPr>
        <p:spPr>
          <a:xfrm>
            <a:off x="1472148" y="619973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C7497309-3825-8F73-491C-1F065C389560}"/>
              </a:ext>
            </a:extLst>
          </p:cNvPr>
          <p:cNvSpPr txBox="1"/>
          <p:nvPr/>
        </p:nvSpPr>
        <p:spPr>
          <a:xfrm>
            <a:off x="1240954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0B7447C1-71A7-53DA-FA4A-60695C6142B4}"/>
              </a:ext>
            </a:extLst>
          </p:cNvPr>
          <p:cNvSpPr txBox="1"/>
          <p:nvPr/>
        </p:nvSpPr>
        <p:spPr>
          <a:xfrm>
            <a:off x="1772270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82598C5A-D9D6-C729-4217-96ADE0D324AF}"/>
              </a:ext>
            </a:extLst>
          </p:cNvPr>
          <p:cNvCxnSpPr>
            <a:cxnSpLocks/>
          </p:cNvCxnSpPr>
          <p:nvPr/>
        </p:nvCxnSpPr>
        <p:spPr>
          <a:xfrm rot="5400000" flipV="1">
            <a:off x="1348639" y="5710110"/>
            <a:ext cx="539404" cy="539308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8" name="TextBox 967">
            <a:extLst>
              <a:ext uri="{FF2B5EF4-FFF2-40B4-BE49-F238E27FC236}">
                <a16:creationId xmlns:a16="http://schemas.microsoft.com/office/drawing/2014/main" id="{4B572820-B33D-97E7-3F9A-1E53270FD862}"/>
              </a:ext>
            </a:extLst>
          </p:cNvPr>
          <p:cNvSpPr txBox="1"/>
          <p:nvPr/>
        </p:nvSpPr>
        <p:spPr>
          <a:xfrm>
            <a:off x="1173114" y="612942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0559E9B8-ED2A-B7C5-CD99-FCCACB55B247}"/>
              </a:ext>
            </a:extLst>
          </p:cNvPr>
          <p:cNvSpPr txBox="1"/>
          <p:nvPr/>
        </p:nvSpPr>
        <p:spPr>
          <a:xfrm>
            <a:off x="1173114" y="560187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3E9A054A-1E9C-43D8-1A4D-7AC5D9228D29}"/>
              </a:ext>
            </a:extLst>
          </p:cNvPr>
          <p:cNvSpPr txBox="1"/>
          <p:nvPr/>
        </p:nvSpPr>
        <p:spPr>
          <a:xfrm>
            <a:off x="1104186" y="586564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00472CBD-CB17-A7EF-5FDC-A2F6815385EA}"/>
              </a:ext>
            </a:extLst>
          </p:cNvPr>
          <p:cNvSpPr txBox="1"/>
          <p:nvPr/>
        </p:nvSpPr>
        <p:spPr>
          <a:xfrm>
            <a:off x="1344298" y="5504272"/>
            <a:ext cx="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06FE1007-0DAE-599E-2214-69669DEB30C2}"/>
              </a:ext>
            </a:extLst>
          </p:cNvPr>
          <p:cNvSpPr txBox="1"/>
          <p:nvPr/>
        </p:nvSpPr>
        <p:spPr>
          <a:xfrm>
            <a:off x="2448271" y="6312878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</p:txBody>
      </p:sp>
      <p:sp>
        <p:nvSpPr>
          <p:cNvPr id="974" name="Rectangle 973">
            <a:extLst>
              <a:ext uri="{FF2B5EF4-FFF2-40B4-BE49-F238E27FC236}">
                <a16:creationId xmlns:a16="http://schemas.microsoft.com/office/drawing/2014/main" id="{6D8A9C3F-217E-9DEA-31D3-F668D73532C6}"/>
              </a:ext>
            </a:extLst>
          </p:cNvPr>
          <p:cNvSpPr/>
          <p:nvPr/>
        </p:nvSpPr>
        <p:spPr>
          <a:xfrm>
            <a:off x="2402437" y="5706796"/>
            <a:ext cx="540000" cy="54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DC726D64-1E53-9623-8AEB-CDFEBC54B3A2}"/>
              </a:ext>
            </a:extLst>
          </p:cNvPr>
          <p:cNvSpPr txBox="1"/>
          <p:nvPr/>
        </p:nvSpPr>
        <p:spPr>
          <a:xfrm>
            <a:off x="2526703" y="619973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0CF803A3-4BEB-9400-7B38-57E687183C6D}"/>
              </a:ext>
            </a:extLst>
          </p:cNvPr>
          <p:cNvSpPr txBox="1"/>
          <p:nvPr/>
        </p:nvSpPr>
        <p:spPr>
          <a:xfrm>
            <a:off x="2295509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B9FD6C18-DBDE-1EE4-FADB-2B22F8257AA8}"/>
              </a:ext>
            </a:extLst>
          </p:cNvPr>
          <p:cNvSpPr txBox="1"/>
          <p:nvPr/>
        </p:nvSpPr>
        <p:spPr>
          <a:xfrm>
            <a:off x="2826825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65EA298F-0D64-5654-88B6-2A2F7068B6E6}"/>
              </a:ext>
            </a:extLst>
          </p:cNvPr>
          <p:cNvCxnSpPr>
            <a:cxnSpLocks/>
          </p:cNvCxnSpPr>
          <p:nvPr/>
        </p:nvCxnSpPr>
        <p:spPr>
          <a:xfrm rot="5400000" flipV="1">
            <a:off x="2407166" y="5710708"/>
            <a:ext cx="539404" cy="539308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9" name="TextBox 978">
            <a:extLst>
              <a:ext uri="{FF2B5EF4-FFF2-40B4-BE49-F238E27FC236}">
                <a16:creationId xmlns:a16="http://schemas.microsoft.com/office/drawing/2014/main" id="{3A123093-7B31-331E-36C8-0D76F6297454}"/>
              </a:ext>
            </a:extLst>
          </p:cNvPr>
          <p:cNvSpPr txBox="1"/>
          <p:nvPr/>
        </p:nvSpPr>
        <p:spPr>
          <a:xfrm>
            <a:off x="2227669" y="612942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80" name="TextBox 979">
            <a:extLst>
              <a:ext uri="{FF2B5EF4-FFF2-40B4-BE49-F238E27FC236}">
                <a16:creationId xmlns:a16="http://schemas.microsoft.com/office/drawing/2014/main" id="{AEF79955-9585-5CF1-C444-DDF210469501}"/>
              </a:ext>
            </a:extLst>
          </p:cNvPr>
          <p:cNvSpPr txBox="1"/>
          <p:nvPr/>
        </p:nvSpPr>
        <p:spPr>
          <a:xfrm>
            <a:off x="2227669" y="560187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8ACFC326-BACC-6902-14F7-BFEEE6666E1E}"/>
              </a:ext>
            </a:extLst>
          </p:cNvPr>
          <p:cNvSpPr txBox="1"/>
          <p:nvPr/>
        </p:nvSpPr>
        <p:spPr>
          <a:xfrm>
            <a:off x="2158741" y="586564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05F40DB0-4698-E06C-0A8E-89913B152B5D}"/>
              </a:ext>
            </a:extLst>
          </p:cNvPr>
          <p:cNvSpPr txBox="1"/>
          <p:nvPr/>
        </p:nvSpPr>
        <p:spPr>
          <a:xfrm>
            <a:off x="2398853" y="5504272"/>
            <a:ext cx="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1522668D-8253-2DF2-841F-181CA4892F52}"/>
              </a:ext>
            </a:extLst>
          </p:cNvPr>
          <p:cNvSpPr txBox="1"/>
          <p:nvPr/>
        </p:nvSpPr>
        <p:spPr>
          <a:xfrm>
            <a:off x="3505892" y="6314419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</p:txBody>
      </p:sp>
      <p:sp>
        <p:nvSpPr>
          <p:cNvPr id="985" name="Rectangle 984">
            <a:extLst>
              <a:ext uri="{FF2B5EF4-FFF2-40B4-BE49-F238E27FC236}">
                <a16:creationId xmlns:a16="http://schemas.microsoft.com/office/drawing/2014/main" id="{0DA10788-F022-5F4F-7E6A-BC6318793D52}"/>
              </a:ext>
            </a:extLst>
          </p:cNvPr>
          <p:cNvSpPr/>
          <p:nvPr/>
        </p:nvSpPr>
        <p:spPr>
          <a:xfrm>
            <a:off x="3456992" y="5706796"/>
            <a:ext cx="540000" cy="54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6" name="TextBox 985">
            <a:extLst>
              <a:ext uri="{FF2B5EF4-FFF2-40B4-BE49-F238E27FC236}">
                <a16:creationId xmlns:a16="http://schemas.microsoft.com/office/drawing/2014/main" id="{0F9E7280-5D40-9558-A401-287F029CE5A4}"/>
              </a:ext>
            </a:extLst>
          </p:cNvPr>
          <p:cNvSpPr txBox="1"/>
          <p:nvPr/>
        </p:nvSpPr>
        <p:spPr>
          <a:xfrm>
            <a:off x="3581258" y="619973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87" name="TextBox 986">
            <a:extLst>
              <a:ext uri="{FF2B5EF4-FFF2-40B4-BE49-F238E27FC236}">
                <a16:creationId xmlns:a16="http://schemas.microsoft.com/office/drawing/2014/main" id="{3F9004C2-032E-AE52-1A5E-5FEED9C5F2DC}"/>
              </a:ext>
            </a:extLst>
          </p:cNvPr>
          <p:cNvSpPr txBox="1"/>
          <p:nvPr/>
        </p:nvSpPr>
        <p:spPr>
          <a:xfrm>
            <a:off x="3350064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88" name="TextBox 987">
            <a:extLst>
              <a:ext uri="{FF2B5EF4-FFF2-40B4-BE49-F238E27FC236}">
                <a16:creationId xmlns:a16="http://schemas.microsoft.com/office/drawing/2014/main" id="{B2394BC8-687D-D688-2D19-7127147A70A1}"/>
              </a:ext>
            </a:extLst>
          </p:cNvPr>
          <p:cNvSpPr txBox="1"/>
          <p:nvPr/>
        </p:nvSpPr>
        <p:spPr>
          <a:xfrm>
            <a:off x="3881380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3FF89A01-C26A-9C57-05E8-1FB4A07BE5F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63871" y="5710110"/>
            <a:ext cx="539404" cy="539308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0" name="TextBox 989">
            <a:extLst>
              <a:ext uri="{FF2B5EF4-FFF2-40B4-BE49-F238E27FC236}">
                <a16:creationId xmlns:a16="http://schemas.microsoft.com/office/drawing/2014/main" id="{3E1A0180-88A4-FC9F-9519-D1D7BDCA0811}"/>
              </a:ext>
            </a:extLst>
          </p:cNvPr>
          <p:cNvSpPr txBox="1"/>
          <p:nvPr/>
        </p:nvSpPr>
        <p:spPr>
          <a:xfrm>
            <a:off x="3282224" y="612942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91" name="TextBox 990">
            <a:extLst>
              <a:ext uri="{FF2B5EF4-FFF2-40B4-BE49-F238E27FC236}">
                <a16:creationId xmlns:a16="http://schemas.microsoft.com/office/drawing/2014/main" id="{59FE1138-74BE-8717-2261-54DC19AC021C}"/>
              </a:ext>
            </a:extLst>
          </p:cNvPr>
          <p:cNvSpPr txBox="1"/>
          <p:nvPr/>
        </p:nvSpPr>
        <p:spPr>
          <a:xfrm>
            <a:off x="3282224" y="560187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6294855B-E047-F82E-4381-14F2D4005F14}"/>
              </a:ext>
            </a:extLst>
          </p:cNvPr>
          <p:cNvSpPr txBox="1"/>
          <p:nvPr/>
        </p:nvSpPr>
        <p:spPr>
          <a:xfrm>
            <a:off x="3213296" y="586564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96350757-4EAD-7E70-7E51-6A44C861C034}"/>
              </a:ext>
            </a:extLst>
          </p:cNvPr>
          <p:cNvSpPr txBox="1"/>
          <p:nvPr/>
        </p:nvSpPr>
        <p:spPr>
          <a:xfrm>
            <a:off x="3142551" y="5492092"/>
            <a:ext cx="1112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Imbalanced dataset</a:t>
            </a:r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7439BC8B-CAC0-9D56-378A-90AA4CF80489}"/>
              </a:ext>
            </a:extLst>
          </p:cNvPr>
          <p:cNvSpPr txBox="1"/>
          <p:nvPr/>
        </p:nvSpPr>
        <p:spPr>
          <a:xfrm>
            <a:off x="-76874" y="5347077"/>
            <a:ext cx="421707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Precision-Recall curves: class-conditional discrimination ability (better for imbalanced datasets)</a:t>
            </a:r>
          </a:p>
        </p:txBody>
      </p:sp>
      <p:cxnSp>
        <p:nvCxnSpPr>
          <p:cNvPr id="995" name="Straight Arrow Connector 994">
            <a:extLst>
              <a:ext uri="{FF2B5EF4-FFF2-40B4-BE49-F238E27FC236}">
                <a16:creationId xmlns:a16="http://schemas.microsoft.com/office/drawing/2014/main" id="{9F83BDF9-60EC-1D45-016B-A09DF554F68E}"/>
              </a:ext>
            </a:extLst>
          </p:cNvPr>
          <p:cNvCxnSpPr>
            <a:cxnSpLocks/>
          </p:cNvCxnSpPr>
          <p:nvPr/>
        </p:nvCxnSpPr>
        <p:spPr>
          <a:xfrm flipV="1">
            <a:off x="2387010" y="3046245"/>
            <a:ext cx="601864" cy="0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6" name="Freeform: Shape 995">
            <a:extLst>
              <a:ext uri="{FF2B5EF4-FFF2-40B4-BE49-F238E27FC236}">
                <a16:creationId xmlns:a16="http://schemas.microsoft.com/office/drawing/2014/main" id="{A37FEFDC-7E94-BA80-1E13-1445CE82CED8}"/>
              </a:ext>
            </a:extLst>
          </p:cNvPr>
          <p:cNvSpPr/>
          <p:nvPr/>
        </p:nvSpPr>
        <p:spPr>
          <a:xfrm>
            <a:off x="3492755" y="4553747"/>
            <a:ext cx="528597" cy="520390"/>
          </a:xfrm>
          <a:custGeom>
            <a:avLst/>
            <a:gdLst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09550 w 3219450"/>
              <a:gd name="connsiteY2" fmla="*/ 85090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367833 w 3219450"/>
              <a:gd name="connsiteY2" fmla="*/ 1133527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367833 w 3219450"/>
              <a:gd name="connsiteY2" fmla="*/ 1133527 h 3225800"/>
              <a:gd name="connsiteX3" fmla="*/ 1158680 w 3219450"/>
              <a:gd name="connsiteY3" fmla="*/ 441157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367833 w 3219450"/>
              <a:gd name="connsiteY2" fmla="*/ 1133527 h 3225800"/>
              <a:gd name="connsiteX3" fmla="*/ 1158680 w 3219450"/>
              <a:gd name="connsiteY3" fmla="*/ 441157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367833 w 3219450"/>
              <a:gd name="connsiteY2" fmla="*/ 1133527 h 3225800"/>
              <a:gd name="connsiteX3" fmla="*/ 1158680 w 3219450"/>
              <a:gd name="connsiteY3" fmla="*/ 441157 h 3225800"/>
              <a:gd name="connsiteX4" fmla="*/ 3219450 w 3219450"/>
              <a:gd name="connsiteY4" fmla="*/ 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225800">
                <a:moveTo>
                  <a:pt x="0" y="3225800"/>
                </a:moveTo>
                <a:cubicBezTo>
                  <a:pt x="17462" y="2795058"/>
                  <a:pt x="8545" y="2317212"/>
                  <a:pt x="69850" y="1968500"/>
                </a:cubicBezTo>
                <a:cubicBezTo>
                  <a:pt x="131155" y="1619788"/>
                  <a:pt x="186361" y="1388084"/>
                  <a:pt x="367833" y="1133527"/>
                </a:cubicBezTo>
                <a:cubicBezTo>
                  <a:pt x="549305" y="878970"/>
                  <a:pt x="657030" y="582974"/>
                  <a:pt x="1158680" y="441157"/>
                </a:cubicBezTo>
                <a:cubicBezTo>
                  <a:pt x="1497893" y="181253"/>
                  <a:pt x="3219450" y="0"/>
                  <a:pt x="321945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07" name="Straight Connector 1006">
            <a:extLst>
              <a:ext uri="{FF2B5EF4-FFF2-40B4-BE49-F238E27FC236}">
                <a16:creationId xmlns:a16="http://schemas.microsoft.com/office/drawing/2014/main" id="{53220B4C-3EE9-79D0-5CC3-92E14004DE32}"/>
              </a:ext>
            </a:extLst>
          </p:cNvPr>
          <p:cNvCxnSpPr>
            <a:cxnSpLocks/>
          </p:cNvCxnSpPr>
          <p:nvPr/>
        </p:nvCxnSpPr>
        <p:spPr>
          <a:xfrm>
            <a:off x="290502" y="5722761"/>
            <a:ext cx="5417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3" name="Straight Connector 1012">
            <a:extLst>
              <a:ext uri="{FF2B5EF4-FFF2-40B4-BE49-F238E27FC236}">
                <a16:creationId xmlns:a16="http://schemas.microsoft.com/office/drawing/2014/main" id="{CF1DEC7A-0060-1A4C-6A16-0B710C05E940}"/>
              </a:ext>
            </a:extLst>
          </p:cNvPr>
          <p:cNvCxnSpPr>
            <a:cxnSpLocks/>
          </p:cNvCxnSpPr>
          <p:nvPr/>
        </p:nvCxnSpPr>
        <p:spPr>
          <a:xfrm>
            <a:off x="1349130" y="5967280"/>
            <a:ext cx="5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4" name="Freeform: Shape 1013">
            <a:extLst>
              <a:ext uri="{FF2B5EF4-FFF2-40B4-BE49-F238E27FC236}">
                <a16:creationId xmlns:a16="http://schemas.microsoft.com/office/drawing/2014/main" id="{5F39F989-143E-1301-D39A-44FA87B8671D}"/>
              </a:ext>
            </a:extLst>
          </p:cNvPr>
          <p:cNvSpPr/>
          <p:nvPr/>
        </p:nvSpPr>
        <p:spPr>
          <a:xfrm rot="5400000">
            <a:off x="2614889" y="5515833"/>
            <a:ext cx="106550" cy="520390"/>
          </a:xfrm>
          <a:custGeom>
            <a:avLst/>
            <a:gdLst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09550 w 3219450"/>
              <a:gd name="connsiteY2" fmla="*/ 85090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225800">
                <a:moveTo>
                  <a:pt x="0" y="3225800"/>
                </a:moveTo>
                <a:cubicBezTo>
                  <a:pt x="17462" y="2795058"/>
                  <a:pt x="31750" y="2380192"/>
                  <a:pt x="69850" y="1968500"/>
                </a:cubicBezTo>
                <a:cubicBezTo>
                  <a:pt x="107950" y="1556808"/>
                  <a:pt x="191558" y="880533"/>
                  <a:pt x="228600" y="755650"/>
                </a:cubicBezTo>
                <a:cubicBezTo>
                  <a:pt x="265642" y="630767"/>
                  <a:pt x="285750" y="370417"/>
                  <a:pt x="787400" y="228600"/>
                </a:cubicBezTo>
                <a:cubicBezTo>
                  <a:pt x="1289050" y="86783"/>
                  <a:pt x="3219450" y="0"/>
                  <a:pt x="3219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5" name="Freeform: Shape 1014">
            <a:extLst>
              <a:ext uri="{FF2B5EF4-FFF2-40B4-BE49-F238E27FC236}">
                <a16:creationId xmlns:a16="http://schemas.microsoft.com/office/drawing/2014/main" id="{45E4B854-239B-9566-3B89-532971E9DBFD}"/>
              </a:ext>
            </a:extLst>
          </p:cNvPr>
          <p:cNvSpPr/>
          <p:nvPr/>
        </p:nvSpPr>
        <p:spPr>
          <a:xfrm rot="5400000">
            <a:off x="3465741" y="5707301"/>
            <a:ext cx="528159" cy="531532"/>
          </a:xfrm>
          <a:custGeom>
            <a:avLst/>
            <a:gdLst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09550 w 3219450"/>
              <a:gd name="connsiteY2" fmla="*/ 85090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03395 w 3219450"/>
              <a:gd name="connsiteY2" fmla="*/ 2121249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03395 w 3219450"/>
              <a:gd name="connsiteY2" fmla="*/ 2121249 h 3225800"/>
              <a:gd name="connsiteX3" fmla="*/ 24783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03395 w 3219450"/>
              <a:gd name="connsiteY2" fmla="*/ 2121249 h 3225800"/>
              <a:gd name="connsiteX3" fmla="*/ 24783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03395 w 3219450"/>
              <a:gd name="connsiteY2" fmla="*/ 2121249 h 3225800"/>
              <a:gd name="connsiteX3" fmla="*/ 24783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03395 w 3219450"/>
              <a:gd name="connsiteY2" fmla="*/ 2121249 h 3225800"/>
              <a:gd name="connsiteX3" fmla="*/ 24783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76932 w 3219450"/>
              <a:gd name="connsiteY2" fmla="*/ 2495378 h 3225800"/>
              <a:gd name="connsiteX3" fmla="*/ 24783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76932 w 3219450"/>
              <a:gd name="connsiteY2" fmla="*/ 2495378 h 3225800"/>
              <a:gd name="connsiteX3" fmla="*/ 24783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76932 w 3219450"/>
              <a:gd name="connsiteY2" fmla="*/ 2495378 h 3225800"/>
              <a:gd name="connsiteX3" fmla="*/ 26805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729037 w 3219450"/>
              <a:gd name="connsiteY1" fmla="*/ 2900799 h 3225800"/>
              <a:gd name="connsiteX2" fmla="*/ 2176932 w 3219450"/>
              <a:gd name="connsiteY2" fmla="*/ 2495378 h 3225800"/>
              <a:gd name="connsiteX3" fmla="*/ 26805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958921 w 3219450"/>
              <a:gd name="connsiteY1" fmla="*/ 2853558 h 3225800"/>
              <a:gd name="connsiteX2" fmla="*/ 2176932 w 3219450"/>
              <a:gd name="connsiteY2" fmla="*/ 2495378 h 3225800"/>
              <a:gd name="connsiteX3" fmla="*/ 26805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958921 w 3219450"/>
              <a:gd name="connsiteY1" fmla="*/ 2853558 h 3225800"/>
              <a:gd name="connsiteX2" fmla="*/ 2501815 w 3219450"/>
              <a:gd name="connsiteY2" fmla="*/ 2589842 h 3225800"/>
              <a:gd name="connsiteX3" fmla="*/ 26805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958921 w 3219450"/>
              <a:gd name="connsiteY1" fmla="*/ 2853558 h 3225800"/>
              <a:gd name="connsiteX2" fmla="*/ 2501815 w 3219450"/>
              <a:gd name="connsiteY2" fmla="*/ 2589842 h 3225800"/>
              <a:gd name="connsiteX3" fmla="*/ 2680591 w 3219450"/>
              <a:gd name="connsiteY3" fmla="*/ 1968343 h 3225800"/>
              <a:gd name="connsiteX4" fmla="*/ 3219450 w 3219450"/>
              <a:gd name="connsiteY4" fmla="*/ 0 h 3225800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617828 w 3335463"/>
              <a:gd name="connsiteY2" fmla="*/ 2589842 h 3178565"/>
              <a:gd name="connsiteX3" fmla="*/ 2796604 w 3335463"/>
              <a:gd name="connsiteY3" fmla="*/ 1968343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617828 w 3335463"/>
              <a:gd name="connsiteY2" fmla="*/ 2589842 h 3178565"/>
              <a:gd name="connsiteX3" fmla="*/ 2796604 w 3335463"/>
              <a:gd name="connsiteY3" fmla="*/ 1968343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617828 w 3335463"/>
              <a:gd name="connsiteY2" fmla="*/ 2589842 h 3178565"/>
              <a:gd name="connsiteX3" fmla="*/ 2935852 w 3335463"/>
              <a:gd name="connsiteY3" fmla="*/ 1944725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617828 w 3335463"/>
              <a:gd name="connsiteY2" fmla="*/ 2589842 h 3178565"/>
              <a:gd name="connsiteX3" fmla="*/ 2935852 w 3335463"/>
              <a:gd name="connsiteY3" fmla="*/ 1944725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617828 w 3335463"/>
              <a:gd name="connsiteY2" fmla="*/ 2589842 h 3178565"/>
              <a:gd name="connsiteX3" fmla="*/ 3051890 w 3335463"/>
              <a:gd name="connsiteY3" fmla="*/ 1991954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10666 w 3335463"/>
              <a:gd name="connsiteY2" fmla="*/ 2660688 h 3178565"/>
              <a:gd name="connsiteX3" fmla="*/ 3051890 w 3335463"/>
              <a:gd name="connsiteY3" fmla="*/ 1991954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57088 w 3335463"/>
              <a:gd name="connsiteY2" fmla="*/ 2660682 h 3178565"/>
              <a:gd name="connsiteX3" fmla="*/ 3051890 w 3335463"/>
              <a:gd name="connsiteY3" fmla="*/ 1991954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57088 w 3335463"/>
              <a:gd name="connsiteY2" fmla="*/ 2660682 h 3178565"/>
              <a:gd name="connsiteX3" fmla="*/ 3051890 w 3335463"/>
              <a:gd name="connsiteY3" fmla="*/ 1991954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57088 w 3335463"/>
              <a:gd name="connsiteY2" fmla="*/ 2660682 h 3178565"/>
              <a:gd name="connsiteX3" fmla="*/ 3051890 w 3335463"/>
              <a:gd name="connsiteY3" fmla="*/ 1991954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57088 w 3335463"/>
              <a:gd name="connsiteY2" fmla="*/ 2660682 h 3178565"/>
              <a:gd name="connsiteX3" fmla="*/ 3075113 w 3335463"/>
              <a:gd name="connsiteY3" fmla="*/ 1732156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57088 w 3335463"/>
              <a:gd name="connsiteY2" fmla="*/ 2660682 h 3178565"/>
              <a:gd name="connsiteX3" fmla="*/ 3075113 w 3335463"/>
              <a:gd name="connsiteY3" fmla="*/ 1732156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57088 w 3335463"/>
              <a:gd name="connsiteY2" fmla="*/ 2660682 h 3178565"/>
              <a:gd name="connsiteX3" fmla="*/ 3075113 w 3335463"/>
              <a:gd name="connsiteY3" fmla="*/ 1732156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57088 w 3335463"/>
              <a:gd name="connsiteY2" fmla="*/ 2660682 h 3178565"/>
              <a:gd name="connsiteX3" fmla="*/ 3075113 w 3335463"/>
              <a:gd name="connsiteY3" fmla="*/ 1732156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1935722 w 3335463"/>
              <a:gd name="connsiteY1" fmla="*/ 2900787 h 3178565"/>
              <a:gd name="connsiteX2" fmla="*/ 2757088 w 3335463"/>
              <a:gd name="connsiteY2" fmla="*/ 2660682 h 3178565"/>
              <a:gd name="connsiteX3" fmla="*/ 3075113 w 3335463"/>
              <a:gd name="connsiteY3" fmla="*/ 1732156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1935722 w 3335463"/>
              <a:gd name="connsiteY1" fmla="*/ 2900787 h 3178565"/>
              <a:gd name="connsiteX2" fmla="*/ 2757088 w 3335463"/>
              <a:gd name="connsiteY2" fmla="*/ 2660682 h 3178565"/>
              <a:gd name="connsiteX3" fmla="*/ 3075113 w 3335463"/>
              <a:gd name="connsiteY3" fmla="*/ 1732156 h 3178565"/>
              <a:gd name="connsiteX4" fmla="*/ 3335463 w 3335463"/>
              <a:gd name="connsiteY4" fmla="*/ 0 h 317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463" h="3178565">
                <a:moveTo>
                  <a:pt x="3" y="3178562"/>
                </a:moveTo>
                <a:cubicBezTo>
                  <a:pt x="528006" y="2983987"/>
                  <a:pt x="1360170" y="2963488"/>
                  <a:pt x="1935722" y="2900787"/>
                </a:cubicBezTo>
                <a:cubicBezTo>
                  <a:pt x="2511274" y="2838086"/>
                  <a:pt x="2567190" y="2855454"/>
                  <a:pt x="2757088" y="2660682"/>
                </a:cubicBezTo>
                <a:cubicBezTo>
                  <a:pt x="2946987" y="2465910"/>
                  <a:pt x="2954678" y="2115980"/>
                  <a:pt x="3075113" y="1732156"/>
                </a:cubicBezTo>
                <a:cubicBezTo>
                  <a:pt x="3276985" y="961309"/>
                  <a:pt x="3335463" y="0"/>
                  <a:pt x="333546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C62D19F3-9A9F-B2C2-2BB9-CB18EFFAADFA}"/>
              </a:ext>
            </a:extLst>
          </p:cNvPr>
          <p:cNvSpPr txBox="1"/>
          <p:nvPr/>
        </p:nvSpPr>
        <p:spPr>
          <a:xfrm rot="16200000">
            <a:off x="811413" y="4710720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Hit Rate</a:t>
            </a:r>
          </a:p>
        </p:txBody>
      </p:sp>
      <p:sp>
        <p:nvSpPr>
          <p:cNvPr id="1020" name="TextBox 1019">
            <a:extLst>
              <a:ext uri="{FF2B5EF4-FFF2-40B4-BE49-F238E27FC236}">
                <a16:creationId xmlns:a16="http://schemas.microsoft.com/office/drawing/2014/main" id="{E400DCAC-CC0F-0CD9-3009-10B18A31A7E3}"/>
              </a:ext>
            </a:extLst>
          </p:cNvPr>
          <p:cNvSpPr txBox="1"/>
          <p:nvPr/>
        </p:nvSpPr>
        <p:spPr>
          <a:xfrm rot="16200000">
            <a:off x="1850209" y="4704161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Hit Rate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4FB22F50-5C99-2B5F-1771-1D302FB37FCD}"/>
              </a:ext>
            </a:extLst>
          </p:cNvPr>
          <p:cNvSpPr txBox="1"/>
          <p:nvPr/>
        </p:nvSpPr>
        <p:spPr>
          <a:xfrm rot="16200000">
            <a:off x="2900421" y="4710721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Hit Rate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551F3E36-7EC4-F8B9-3B05-22579CD90230}"/>
              </a:ext>
            </a:extLst>
          </p:cNvPr>
          <p:cNvSpPr txBox="1"/>
          <p:nvPr/>
        </p:nvSpPr>
        <p:spPr>
          <a:xfrm rot="16200000">
            <a:off x="805461" y="5871831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</p:txBody>
      </p:sp>
      <p:sp>
        <p:nvSpPr>
          <p:cNvPr id="1023" name="TextBox 1022">
            <a:extLst>
              <a:ext uri="{FF2B5EF4-FFF2-40B4-BE49-F238E27FC236}">
                <a16:creationId xmlns:a16="http://schemas.microsoft.com/office/drawing/2014/main" id="{B7776DAF-AB8C-150D-9732-CC67560B199A}"/>
              </a:ext>
            </a:extLst>
          </p:cNvPr>
          <p:cNvSpPr txBox="1"/>
          <p:nvPr/>
        </p:nvSpPr>
        <p:spPr>
          <a:xfrm rot="16200000">
            <a:off x="1844257" y="5865272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A29D75E-81FE-2F24-F24E-E7FF79731679}"/>
              </a:ext>
            </a:extLst>
          </p:cNvPr>
          <p:cNvSpPr txBox="1"/>
          <p:nvPr/>
        </p:nvSpPr>
        <p:spPr>
          <a:xfrm rot="16200000">
            <a:off x="2894469" y="5871832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CDC92DCB-4D39-DB79-EDD0-A1C8713D8992}"/>
              </a:ext>
            </a:extLst>
          </p:cNvPr>
          <p:cNvCxnSpPr>
            <a:cxnSpLocks/>
          </p:cNvCxnSpPr>
          <p:nvPr/>
        </p:nvCxnSpPr>
        <p:spPr>
          <a:xfrm>
            <a:off x="1349961" y="6237147"/>
            <a:ext cx="5400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6" name="Freeform: Shape 1025">
            <a:extLst>
              <a:ext uri="{FF2B5EF4-FFF2-40B4-BE49-F238E27FC236}">
                <a16:creationId xmlns:a16="http://schemas.microsoft.com/office/drawing/2014/main" id="{F6D48A6B-C064-E9C2-ABC9-C06729342EA6}"/>
              </a:ext>
            </a:extLst>
          </p:cNvPr>
          <p:cNvSpPr/>
          <p:nvPr/>
        </p:nvSpPr>
        <p:spPr>
          <a:xfrm rot="5400000">
            <a:off x="3581710" y="5603236"/>
            <a:ext cx="292501" cy="531533"/>
          </a:xfrm>
          <a:custGeom>
            <a:avLst/>
            <a:gdLst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09550 w 3219450"/>
              <a:gd name="connsiteY2" fmla="*/ 85090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423138 w 3219450"/>
              <a:gd name="connsiteY1" fmla="*/ 1989648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423138 w 3219450"/>
              <a:gd name="connsiteY1" fmla="*/ 1989648 h 3225800"/>
              <a:gd name="connsiteX2" fmla="*/ 976721 w 3219450"/>
              <a:gd name="connsiteY2" fmla="*/ 945991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423138 w 3219450"/>
              <a:gd name="connsiteY1" fmla="*/ 1989648 h 3225800"/>
              <a:gd name="connsiteX2" fmla="*/ 976721 w 3219450"/>
              <a:gd name="connsiteY2" fmla="*/ 945991 h 3225800"/>
              <a:gd name="connsiteX3" fmla="*/ 1868007 w 3219450"/>
              <a:gd name="connsiteY3" fmla="*/ 355499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298465 w 3219450"/>
              <a:gd name="connsiteY1" fmla="*/ 2243440 h 3225800"/>
              <a:gd name="connsiteX2" fmla="*/ 976721 w 3219450"/>
              <a:gd name="connsiteY2" fmla="*/ 945991 h 3225800"/>
              <a:gd name="connsiteX3" fmla="*/ 1868007 w 3219450"/>
              <a:gd name="connsiteY3" fmla="*/ 355499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298465 w 3219450"/>
              <a:gd name="connsiteY1" fmla="*/ 2243440 h 3225800"/>
              <a:gd name="connsiteX2" fmla="*/ 1142981 w 3219450"/>
              <a:gd name="connsiteY2" fmla="*/ 1051737 h 3225800"/>
              <a:gd name="connsiteX3" fmla="*/ 1868007 w 3219450"/>
              <a:gd name="connsiteY3" fmla="*/ 355499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298465 w 3219450"/>
              <a:gd name="connsiteY1" fmla="*/ 2243440 h 3225800"/>
              <a:gd name="connsiteX2" fmla="*/ 1142981 w 3219450"/>
              <a:gd name="connsiteY2" fmla="*/ 1051737 h 3225800"/>
              <a:gd name="connsiteX3" fmla="*/ 1930356 w 3219450"/>
              <a:gd name="connsiteY3" fmla="*/ 376649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298465 w 3219450"/>
              <a:gd name="connsiteY1" fmla="*/ 2243440 h 3225800"/>
              <a:gd name="connsiteX2" fmla="*/ 1142981 w 3219450"/>
              <a:gd name="connsiteY2" fmla="*/ 1051737 h 3225800"/>
              <a:gd name="connsiteX3" fmla="*/ 1930356 w 3219450"/>
              <a:gd name="connsiteY3" fmla="*/ 376649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298465 w 3219450"/>
              <a:gd name="connsiteY1" fmla="*/ 2243440 h 3225800"/>
              <a:gd name="connsiteX2" fmla="*/ 1142981 w 3219450"/>
              <a:gd name="connsiteY2" fmla="*/ 1051737 h 3225800"/>
              <a:gd name="connsiteX3" fmla="*/ 2181965 w 3219450"/>
              <a:gd name="connsiteY3" fmla="*/ 630998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298465 w 3219450"/>
              <a:gd name="connsiteY1" fmla="*/ 2243440 h 3225800"/>
              <a:gd name="connsiteX2" fmla="*/ 1142983 w 3219450"/>
              <a:gd name="connsiteY2" fmla="*/ 1421697 h 3225800"/>
              <a:gd name="connsiteX3" fmla="*/ 2181965 w 3219450"/>
              <a:gd name="connsiteY3" fmla="*/ 630998 h 3225800"/>
              <a:gd name="connsiteX4" fmla="*/ 3219450 w 3219450"/>
              <a:gd name="connsiteY4" fmla="*/ 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225800">
                <a:moveTo>
                  <a:pt x="0" y="3225800"/>
                </a:moveTo>
                <a:cubicBezTo>
                  <a:pt x="17462" y="2795058"/>
                  <a:pt x="107968" y="2544124"/>
                  <a:pt x="298465" y="2243440"/>
                </a:cubicBezTo>
                <a:cubicBezTo>
                  <a:pt x="488962" y="1942756"/>
                  <a:pt x="829066" y="1690437"/>
                  <a:pt x="1142983" y="1421697"/>
                </a:cubicBezTo>
                <a:cubicBezTo>
                  <a:pt x="1456900" y="1152957"/>
                  <a:pt x="1784234" y="899717"/>
                  <a:pt x="2181965" y="630998"/>
                </a:cubicBezTo>
                <a:lnTo>
                  <a:pt x="3219450" y="0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28E69EA-3516-A310-AF50-988BB9504572}"/>
              </a:ext>
            </a:extLst>
          </p:cNvPr>
          <p:cNvSpPr txBox="1"/>
          <p:nvPr/>
        </p:nvSpPr>
        <p:spPr>
          <a:xfrm>
            <a:off x="3714693" y="5672960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i-a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9AFD7136-F527-E69D-7527-B98BDFD517F3}"/>
              </a:ext>
            </a:extLst>
          </p:cNvPr>
          <p:cNvSpPr txBox="1"/>
          <p:nvPr/>
        </p:nvSpPr>
        <p:spPr>
          <a:xfrm>
            <a:off x="3485123" y="5955053"/>
            <a:ext cx="295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i-b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19C06D92-10F2-6629-738B-329DDCC22607}"/>
              </a:ext>
            </a:extLst>
          </p:cNvPr>
          <p:cNvSpPr/>
          <p:nvPr/>
        </p:nvSpPr>
        <p:spPr>
          <a:xfrm>
            <a:off x="2352587" y="3767849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7B405FDB-437A-E0D9-12DF-F9D7794E6A25}"/>
              </a:ext>
            </a:extLst>
          </p:cNvPr>
          <p:cNvSpPr/>
          <p:nvPr/>
        </p:nvSpPr>
        <p:spPr>
          <a:xfrm>
            <a:off x="2434370" y="4686694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A45691E5-0DBE-8798-0E11-D62DAD69F61A}"/>
              </a:ext>
            </a:extLst>
          </p:cNvPr>
          <p:cNvCxnSpPr>
            <a:cxnSpLocks/>
          </p:cNvCxnSpPr>
          <p:nvPr/>
        </p:nvCxnSpPr>
        <p:spPr>
          <a:xfrm flipH="1">
            <a:off x="817229" y="5708987"/>
            <a:ext cx="0" cy="537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3" name="Oval 1032">
            <a:extLst>
              <a:ext uri="{FF2B5EF4-FFF2-40B4-BE49-F238E27FC236}">
                <a16:creationId xmlns:a16="http://schemas.microsoft.com/office/drawing/2014/main" id="{24428639-C506-A03B-34DE-5B70BD1EE70B}"/>
              </a:ext>
            </a:extLst>
          </p:cNvPr>
          <p:cNvSpPr/>
          <p:nvPr/>
        </p:nvSpPr>
        <p:spPr>
          <a:xfrm>
            <a:off x="2466291" y="5704028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EEE42CED-F621-12CD-E62E-637B87C9AF4B}"/>
              </a:ext>
            </a:extLst>
          </p:cNvPr>
          <p:cNvSpPr/>
          <p:nvPr/>
        </p:nvSpPr>
        <p:spPr>
          <a:xfrm>
            <a:off x="3516248" y="4689883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89989199-0FD7-8440-4D97-739D75B05086}"/>
              </a:ext>
            </a:extLst>
          </p:cNvPr>
          <p:cNvSpPr/>
          <p:nvPr/>
        </p:nvSpPr>
        <p:spPr>
          <a:xfrm>
            <a:off x="3556113" y="5708987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107BB34A-E1B0-63C0-B492-B989BD5053DB}"/>
              </a:ext>
            </a:extLst>
          </p:cNvPr>
          <p:cNvSpPr/>
          <p:nvPr/>
        </p:nvSpPr>
        <p:spPr>
          <a:xfrm>
            <a:off x="3548781" y="6134497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99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292</Words>
  <Application>Microsoft Office PowerPoint</Application>
  <PresentationFormat>Custom</PresentationFormat>
  <Paragraphs>118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2025-05-17T09:08:08Z</dcterms:created>
  <dcterms:modified xsi:type="dcterms:W3CDTF">2025-06-27T04:33:03Z</dcterms:modified>
</cp:coreProperties>
</file>