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40200" cy="3924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E6CC8-91A1-44F7-A38F-F6958DE94DA3}" v="8" dt="2025-05-29T10:27:07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>
        <p:scale>
          <a:sx n="96" d="100"/>
          <a:sy n="96" d="100"/>
        </p:scale>
        <p:origin x="370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593E6CC8-91A1-44F7-A38F-F6958DE94DA3}"/>
    <pc:docChg chg="custSel modSld">
      <pc:chgData name="Fatima Pillosu" userId="a6295d4dc9e22643" providerId="LiveId" clId="{593E6CC8-91A1-44F7-A38F-F6958DE94DA3}" dt="2025-05-29T10:27:07.739" v="357"/>
      <pc:docMkLst>
        <pc:docMk/>
      </pc:docMkLst>
      <pc:sldChg chg="addSp delSp modSp mod">
        <pc:chgData name="Fatima Pillosu" userId="a6295d4dc9e22643" providerId="LiveId" clId="{593E6CC8-91A1-44F7-A38F-F6958DE94DA3}" dt="2025-05-29T10:27:07.739" v="357"/>
        <pc:sldMkLst>
          <pc:docMk/>
          <pc:sldMk cId="119064847" sldId="256"/>
        </pc:sldMkLst>
        <pc:spChg chg="add del mod">
          <ac:chgData name="Fatima Pillosu" userId="a6295d4dc9e22643" providerId="LiveId" clId="{593E6CC8-91A1-44F7-A38F-F6958DE94DA3}" dt="2025-05-29T10:26:51.040" v="356" actId="21"/>
          <ac:spMkLst>
            <pc:docMk/>
            <pc:sldMk cId="119064847" sldId="256"/>
            <ac:spMk id="12" creationId="{46BB5F40-80ED-EFAF-2D0F-6F52A68E29CA}"/>
          </ac:spMkLst>
        </pc:spChg>
        <pc:spChg chg="add del mod">
          <ac:chgData name="Fatima Pillosu" userId="a6295d4dc9e22643" providerId="LiveId" clId="{593E6CC8-91A1-44F7-A38F-F6958DE94DA3}" dt="2025-05-29T10:26:51.040" v="356" actId="21"/>
          <ac:spMkLst>
            <pc:docMk/>
            <pc:sldMk cId="119064847" sldId="256"/>
            <ac:spMk id="13" creationId="{6007D096-25D5-3263-E7D2-6899073C55BC}"/>
          </ac:spMkLst>
        </pc:spChg>
        <pc:spChg chg="add del mod">
          <ac:chgData name="Fatima Pillosu" userId="a6295d4dc9e22643" providerId="LiveId" clId="{593E6CC8-91A1-44F7-A38F-F6958DE94DA3}" dt="2025-05-29T10:26:51.040" v="356" actId="21"/>
          <ac:spMkLst>
            <pc:docMk/>
            <pc:sldMk cId="119064847" sldId="256"/>
            <ac:spMk id="14" creationId="{E6F2CCF5-5AF6-C277-78FB-C889119780E4}"/>
          </ac:spMkLst>
        </pc:spChg>
        <pc:spChg chg="add del mod">
          <ac:chgData name="Fatima Pillosu" userId="a6295d4dc9e22643" providerId="LiveId" clId="{593E6CC8-91A1-44F7-A38F-F6958DE94DA3}" dt="2025-05-29T10:26:51.040" v="356" actId="21"/>
          <ac:spMkLst>
            <pc:docMk/>
            <pc:sldMk cId="119064847" sldId="256"/>
            <ac:spMk id="16" creationId="{B09BEE86-491F-B798-3F6C-28F72E9FDFA7}"/>
          </ac:spMkLst>
        </pc:spChg>
        <pc:spChg chg="add del mod">
          <ac:chgData name="Fatima Pillosu" userId="a6295d4dc9e22643" providerId="LiveId" clId="{593E6CC8-91A1-44F7-A38F-F6958DE94DA3}" dt="2025-05-29T10:26:51.040" v="356" actId="21"/>
          <ac:spMkLst>
            <pc:docMk/>
            <pc:sldMk cId="119064847" sldId="256"/>
            <ac:spMk id="17" creationId="{21D9F780-165D-60FF-6986-3B1A3740C83C}"/>
          </ac:spMkLst>
        </pc:spChg>
        <pc:spChg chg="add del">
          <ac:chgData name="Fatima Pillosu" userId="a6295d4dc9e22643" providerId="LiveId" clId="{593E6CC8-91A1-44F7-A38F-F6958DE94DA3}" dt="2025-05-29T10:26:49.749" v="355" actId="478"/>
          <ac:spMkLst>
            <pc:docMk/>
            <pc:sldMk cId="119064847" sldId="256"/>
            <ac:spMk id="18" creationId="{BF353E84-6FC7-F7B9-C59E-64A13BF76FD3}"/>
          </ac:spMkLst>
        </pc:spChg>
        <pc:spChg chg="add mod">
          <ac:chgData name="Fatima Pillosu" userId="a6295d4dc9e22643" providerId="LiveId" clId="{593E6CC8-91A1-44F7-A38F-F6958DE94DA3}" dt="2025-05-29T10:27:07.739" v="357"/>
          <ac:spMkLst>
            <pc:docMk/>
            <pc:sldMk cId="119064847" sldId="256"/>
            <ac:spMk id="23" creationId="{46BB5F40-80ED-EFAF-2D0F-6F52A68E29CA}"/>
          </ac:spMkLst>
        </pc:spChg>
        <pc:spChg chg="add mod">
          <ac:chgData name="Fatima Pillosu" userId="a6295d4dc9e22643" providerId="LiveId" clId="{593E6CC8-91A1-44F7-A38F-F6958DE94DA3}" dt="2025-05-29T10:27:07.739" v="357"/>
          <ac:spMkLst>
            <pc:docMk/>
            <pc:sldMk cId="119064847" sldId="256"/>
            <ac:spMk id="24" creationId="{6007D096-25D5-3263-E7D2-6899073C55BC}"/>
          </ac:spMkLst>
        </pc:spChg>
        <pc:spChg chg="add mod">
          <ac:chgData name="Fatima Pillosu" userId="a6295d4dc9e22643" providerId="LiveId" clId="{593E6CC8-91A1-44F7-A38F-F6958DE94DA3}" dt="2025-05-29T10:27:07.739" v="357"/>
          <ac:spMkLst>
            <pc:docMk/>
            <pc:sldMk cId="119064847" sldId="256"/>
            <ac:spMk id="25" creationId="{E6F2CCF5-5AF6-C277-78FB-C889119780E4}"/>
          </ac:spMkLst>
        </pc:spChg>
        <pc:spChg chg="add mod">
          <ac:chgData name="Fatima Pillosu" userId="a6295d4dc9e22643" providerId="LiveId" clId="{593E6CC8-91A1-44F7-A38F-F6958DE94DA3}" dt="2025-05-29T10:27:07.739" v="357"/>
          <ac:spMkLst>
            <pc:docMk/>
            <pc:sldMk cId="119064847" sldId="256"/>
            <ac:spMk id="27" creationId="{B09BEE86-491F-B798-3F6C-28F72E9FDFA7}"/>
          </ac:spMkLst>
        </pc:spChg>
        <pc:spChg chg="add mod">
          <ac:chgData name="Fatima Pillosu" userId="a6295d4dc9e22643" providerId="LiveId" clId="{593E6CC8-91A1-44F7-A38F-F6958DE94DA3}" dt="2025-05-29T10:27:07.739" v="357"/>
          <ac:spMkLst>
            <pc:docMk/>
            <pc:sldMk cId="119064847" sldId="256"/>
            <ac:spMk id="28" creationId="{21D9F780-165D-60FF-6986-3B1A3740C83C}"/>
          </ac:spMkLst>
        </pc:spChg>
        <pc:picChg chg="del mod modCrop">
          <ac:chgData name="Fatima Pillosu" userId="a6295d4dc9e22643" providerId="LiveId" clId="{593E6CC8-91A1-44F7-A38F-F6958DE94DA3}" dt="2025-05-29T10:26:51.040" v="356" actId="21"/>
          <ac:picMkLst>
            <pc:docMk/>
            <pc:sldMk cId="119064847" sldId="256"/>
            <ac:picMk id="5" creationId="{A95897BA-34F9-AA4F-AB15-4C7E8A722C01}"/>
          </ac:picMkLst>
        </pc:picChg>
        <pc:picChg chg="del mod modCrop">
          <ac:chgData name="Fatima Pillosu" userId="a6295d4dc9e22643" providerId="LiveId" clId="{593E6CC8-91A1-44F7-A38F-F6958DE94DA3}" dt="2025-05-29T10:26:51.040" v="356" actId="21"/>
          <ac:picMkLst>
            <pc:docMk/>
            <pc:sldMk cId="119064847" sldId="256"/>
            <ac:picMk id="7" creationId="{D22000D1-3D02-F1AC-74AB-A4652CF8D4CC}"/>
          </ac:picMkLst>
        </pc:picChg>
        <pc:picChg chg="del mod modCrop">
          <ac:chgData name="Fatima Pillosu" userId="a6295d4dc9e22643" providerId="LiveId" clId="{593E6CC8-91A1-44F7-A38F-F6958DE94DA3}" dt="2025-05-29T10:26:51.040" v="356" actId="21"/>
          <ac:picMkLst>
            <pc:docMk/>
            <pc:sldMk cId="119064847" sldId="256"/>
            <ac:picMk id="9" creationId="{044BD7EB-C41D-A5E5-DDB4-368E1FC58AEF}"/>
          </ac:picMkLst>
        </pc:picChg>
        <pc:picChg chg="del mod modCrop">
          <ac:chgData name="Fatima Pillosu" userId="a6295d4dc9e22643" providerId="LiveId" clId="{593E6CC8-91A1-44F7-A38F-F6958DE94DA3}" dt="2025-05-29T10:26:51.040" v="356" actId="21"/>
          <ac:picMkLst>
            <pc:docMk/>
            <pc:sldMk cId="119064847" sldId="256"/>
            <ac:picMk id="11" creationId="{E14B694F-C6E6-22CB-7F36-290EBDDF4960}"/>
          </ac:picMkLst>
        </pc:picChg>
        <pc:picChg chg="add del mod modCrop">
          <ac:chgData name="Fatima Pillosu" userId="a6295d4dc9e22643" providerId="LiveId" clId="{593E6CC8-91A1-44F7-A38F-F6958DE94DA3}" dt="2025-05-29T10:26:51.040" v="356" actId="21"/>
          <ac:picMkLst>
            <pc:docMk/>
            <pc:sldMk cId="119064847" sldId="256"/>
            <ac:picMk id="15" creationId="{1198265F-7E24-5FFF-7B18-F6FA89D7A6EF}"/>
          </ac:picMkLst>
        </pc:picChg>
        <pc:picChg chg="add mod">
          <ac:chgData name="Fatima Pillosu" userId="a6295d4dc9e22643" providerId="LiveId" clId="{593E6CC8-91A1-44F7-A38F-F6958DE94DA3}" dt="2025-05-29T10:27:07.739" v="357"/>
          <ac:picMkLst>
            <pc:docMk/>
            <pc:sldMk cId="119064847" sldId="256"/>
            <ac:picMk id="19" creationId="{A95897BA-34F9-AA4F-AB15-4C7E8A722C01}"/>
          </ac:picMkLst>
        </pc:picChg>
        <pc:picChg chg="add mod">
          <ac:chgData name="Fatima Pillosu" userId="a6295d4dc9e22643" providerId="LiveId" clId="{593E6CC8-91A1-44F7-A38F-F6958DE94DA3}" dt="2025-05-29T10:27:07.739" v="357"/>
          <ac:picMkLst>
            <pc:docMk/>
            <pc:sldMk cId="119064847" sldId="256"/>
            <ac:picMk id="20" creationId="{D22000D1-3D02-F1AC-74AB-A4652CF8D4CC}"/>
          </ac:picMkLst>
        </pc:picChg>
        <pc:picChg chg="add mod">
          <ac:chgData name="Fatima Pillosu" userId="a6295d4dc9e22643" providerId="LiveId" clId="{593E6CC8-91A1-44F7-A38F-F6958DE94DA3}" dt="2025-05-29T10:27:07.739" v="357"/>
          <ac:picMkLst>
            <pc:docMk/>
            <pc:sldMk cId="119064847" sldId="256"/>
            <ac:picMk id="21" creationId="{044BD7EB-C41D-A5E5-DDB4-368E1FC58AEF}"/>
          </ac:picMkLst>
        </pc:picChg>
        <pc:picChg chg="add mod">
          <ac:chgData name="Fatima Pillosu" userId="a6295d4dc9e22643" providerId="LiveId" clId="{593E6CC8-91A1-44F7-A38F-F6958DE94DA3}" dt="2025-05-29T10:27:07.739" v="357"/>
          <ac:picMkLst>
            <pc:docMk/>
            <pc:sldMk cId="119064847" sldId="256"/>
            <ac:picMk id="22" creationId="{E14B694F-C6E6-22CB-7F36-290EBDDF4960}"/>
          </ac:picMkLst>
        </pc:picChg>
        <pc:picChg chg="add mod">
          <ac:chgData name="Fatima Pillosu" userId="a6295d4dc9e22643" providerId="LiveId" clId="{593E6CC8-91A1-44F7-A38F-F6958DE94DA3}" dt="2025-05-29T10:27:07.739" v="357"/>
          <ac:picMkLst>
            <pc:docMk/>
            <pc:sldMk cId="119064847" sldId="256"/>
            <ac:picMk id="26" creationId="{1198265F-7E24-5FFF-7B18-F6FA89D7A6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642241"/>
            <a:ext cx="3519170" cy="1366238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2061166"/>
            <a:ext cx="3105150" cy="947464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A4A-3C16-4EDA-A289-88F8F0F3A230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ACEE-99E6-4A61-BBDD-C646ED771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A4A-3C16-4EDA-A289-88F8F0F3A230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ACEE-99E6-4A61-BBDD-C646ED771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208933"/>
            <a:ext cx="892731" cy="3325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208933"/>
            <a:ext cx="2626439" cy="3325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A4A-3C16-4EDA-A289-88F8F0F3A230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ACEE-99E6-4A61-BBDD-C646ED771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A4A-3C16-4EDA-A289-88F8F0F3A230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ACEE-99E6-4A61-BBDD-C646ED771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27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978351"/>
            <a:ext cx="3570923" cy="1632400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2626194"/>
            <a:ext cx="3570923" cy="858440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A4A-3C16-4EDA-A289-88F8F0F3A230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ACEE-99E6-4A61-BBDD-C646ED771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5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044663"/>
            <a:ext cx="1759585" cy="2489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044663"/>
            <a:ext cx="1759585" cy="2489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A4A-3C16-4EDA-A289-88F8F0F3A230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ACEE-99E6-4A61-BBDD-C646ED771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33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08933"/>
            <a:ext cx="3570923" cy="758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961999"/>
            <a:ext cx="1751498" cy="47146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433460"/>
            <a:ext cx="1751498" cy="2108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961999"/>
            <a:ext cx="1760124" cy="47146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433460"/>
            <a:ext cx="1760124" cy="2108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A4A-3C16-4EDA-A289-88F8F0F3A230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ACEE-99E6-4A61-BBDD-C646ED771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A4A-3C16-4EDA-A289-88F8F0F3A230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ACEE-99E6-4A61-BBDD-C646ED771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2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A4A-3C16-4EDA-A289-88F8F0F3A230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ACEE-99E6-4A61-BBDD-C646ED771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9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61620"/>
            <a:ext cx="1335322" cy="915670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565027"/>
            <a:ext cx="2095976" cy="2788797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177290"/>
            <a:ext cx="1335322" cy="2181075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A4A-3C16-4EDA-A289-88F8F0F3A230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ACEE-99E6-4A61-BBDD-C646ED771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61620"/>
            <a:ext cx="1335322" cy="915670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565027"/>
            <a:ext cx="2095976" cy="2788797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177290"/>
            <a:ext cx="1335322" cy="2181075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A4A-3C16-4EDA-A289-88F8F0F3A230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ACEE-99E6-4A61-BBDD-C646ED771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208933"/>
            <a:ext cx="3570923" cy="758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044663"/>
            <a:ext cx="3570923" cy="2489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3637245"/>
            <a:ext cx="931545" cy="20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9D1A4A-3C16-4EDA-A289-88F8F0F3A230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3637245"/>
            <a:ext cx="1397318" cy="20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3637245"/>
            <a:ext cx="931545" cy="20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AACEE-99E6-4A61-BBDD-C646ED771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A95897BA-34F9-AA4F-AB15-4C7E8A722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8" b="1"/>
          <a:stretch/>
        </p:blipFill>
        <p:spPr>
          <a:xfrm>
            <a:off x="0" y="999507"/>
            <a:ext cx="2088000" cy="1384368"/>
          </a:xfrm>
          <a:prstGeom prst="rect">
            <a:avLst/>
          </a:prstGeom>
        </p:spPr>
      </p:pic>
      <p:pic>
        <p:nvPicPr>
          <p:cNvPr id="20" name="Picture 1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22000D1-3D02-F1AC-74AB-A4652CF8D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9"/>
          <a:stretch/>
        </p:blipFill>
        <p:spPr>
          <a:xfrm>
            <a:off x="0" y="2548365"/>
            <a:ext cx="2088000" cy="1384368"/>
          </a:xfrm>
          <a:prstGeom prst="rect">
            <a:avLst/>
          </a:prstGeom>
        </p:spPr>
      </p:pic>
      <p:pic>
        <p:nvPicPr>
          <p:cNvPr id="21" name="Picture 2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44BD7EB-C41D-A5E5-DDB4-368E1FC58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9"/>
          <a:stretch/>
        </p:blipFill>
        <p:spPr>
          <a:xfrm>
            <a:off x="2052200" y="2548365"/>
            <a:ext cx="2088000" cy="1384368"/>
          </a:xfrm>
          <a:prstGeom prst="rect">
            <a:avLst/>
          </a:prstGeom>
        </p:spPr>
      </p:pic>
      <p:pic>
        <p:nvPicPr>
          <p:cNvPr id="22" name="Picture 2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14B694F-C6E6-22CB-7F36-290EBDDF4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9"/>
          <a:stretch/>
        </p:blipFill>
        <p:spPr>
          <a:xfrm>
            <a:off x="2052200" y="999507"/>
            <a:ext cx="2088000" cy="13843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BB5F40-80ED-EFAF-2D0F-6F52A68E29CA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Nested stratified k-fold cross-validation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Overall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7D096-25D5-3263-E7D2-6899073C55BC}"/>
              </a:ext>
            </a:extLst>
          </p:cNvPr>
          <p:cNvSpPr txBox="1"/>
          <p:nvPr/>
        </p:nvSpPr>
        <p:spPr>
          <a:xfrm>
            <a:off x="-67695" y="806586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Area under the ROC curve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F2CCF5-5AF6-C277-78FB-C889119780E4}"/>
              </a:ext>
            </a:extLst>
          </p:cNvPr>
          <p:cNvSpPr txBox="1"/>
          <p:nvPr/>
        </p:nvSpPr>
        <p:spPr>
          <a:xfrm>
            <a:off x="2036761" y="793506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Recall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6" name="Picture 25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1198265F-7E24-5FFF-7B18-F6FA89D7A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1" t="7698" r="4588" b="79482"/>
          <a:stretch/>
        </p:blipFill>
        <p:spPr>
          <a:xfrm>
            <a:off x="580934" y="388557"/>
            <a:ext cx="2978332" cy="3846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9BEE86-491F-B798-3F6C-28F72E9FDFA7}"/>
              </a:ext>
            </a:extLst>
          </p:cNvPr>
          <p:cNvSpPr txBox="1"/>
          <p:nvPr/>
        </p:nvSpPr>
        <p:spPr>
          <a:xfrm>
            <a:off x="-67695" y="2336545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F1-score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D9F780-165D-60FF-6986-3B1A3740C83C}"/>
              </a:ext>
            </a:extLst>
          </p:cNvPr>
          <p:cNvSpPr txBox="1"/>
          <p:nvPr/>
        </p:nvSpPr>
        <p:spPr>
          <a:xfrm>
            <a:off x="2036761" y="233292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Computation time per outer fold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2025-05-29T10:17:20Z</dcterms:created>
  <dcterms:modified xsi:type="dcterms:W3CDTF">2025-05-29T10:27:15Z</dcterms:modified>
</cp:coreProperties>
</file>