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256" r:id="rId2"/>
  </p:sldIdLst>
  <p:sldSz cx="43195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5E"/>
    <a:srgbClr val="3F37C9"/>
    <a:srgbClr val="E68301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5A9BF4-C197-4918-8A99-49F61B604D71}" v="39" dt="2025-06-16T15:20:43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6327" autoAdjust="0"/>
  </p:normalViewPr>
  <p:slideViewPr>
    <p:cSldViewPr snapToGrid="0">
      <p:cViewPr>
        <p:scale>
          <a:sx n="110" d="100"/>
          <a:sy n="110" d="100"/>
        </p:scale>
        <p:origin x="344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  <pc:docChgLst>
    <pc:chgData name="Fatima Pillosu" userId="a6295d4dc9e22643" providerId="LiveId" clId="{E45A9BF4-C197-4918-8A99-49F61B604D71}"/>
    <pc:docChg chg="undo custSel modSld">
      <pc:chgData name="Fatima Pillosu" userId="a6295d4dc9e22643" providerId="LiveId" clId="{E45A9BF4-C197-4918-8A99-49F61B604D71}" dt="2025-06-16T15:28:46.411" v="5825" actId="207"/>
      <pc:docMkLst>
        <pc:docMk/>
      </pc:docMkLst>
      <pc:sldChg chg="addSp delSp modSp mod">
        <pc:chgData name="Fatima Pillosu" userId="a6295d4dc9e22643" providerId="LiveId" clId="{E45A9BF4-C197-4918-8A99-49F61B604D71}" dt="2025-06-16T15:28:46.411" v="5825" actId="207"/>
        <pc:sldMkLst>
          <pc:docMk/>
          <pc:sldMk cId="2412790101" sldId="256"/>
        </pc:sldMkLst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2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2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6T14:50:16.646" v="4415" actId="478"/>
          <ac:spMkLst>
            <pc:docMk/>
            <pc:sldMk cId="2412790101" sldId="256"/>
            <ac:spMk id="2" creationId="{D979FE28-70C9-F44B-6627-7B1B4F3D549E}"/>
          </ac:spMkLst>
        </pc:spChg>
        <pc:spChg chg="add del">
          <ac:chgData name="Fatima Pillosu" userId="a6295d4dc9e22643" providerId="LiveId" clId="{E45A9BF4-C197-4918-8A99-49F61B604D71}" dt="2025-06-16T15:21:31.242" v="5076" actId="478"/>
          <ac:spMkLst>
            <pc:docMk/>
            <pc:sldMk cId="2412790101" sldId="256"/>
            <ac:spMk id="2" creationId="{E177650B-7ED1-B76F-2F2A-3B27EF5C24F9}"/>
          </ac:spMkLst>
        </pc:spChg>
        <pc:spChg chg="add del">
          <ac:chgData name="Fatima Pillosu" userId="a6295d4dc9e22643" providerId="LiveId" clId="{E45A9BF4-C197-4918-8A99-49F61B604D71}" dt="2025-06-16T14:50:39.039" v="4427" actId="478"/>
          <ac:spMkLst>
            <pc:docMk/>
            <pc:sldMk cId="2412790101" sldId="256"/>
            <ac:spMk id="3" creationId="{1D0DB589-3632-D2A8-F367-44AFA65925D7}"/>
          </ac:spMkLst>
        </pc:spChg>
        <pc:spChg chg="add del">
          <ac:chgData name="Fatima Pillosu" userId="a6295d4dc9e22643" providerId="LiveId" clId="{E45A9BF4-C197-4918-8A99-49F61B604D71}" dt="2025-06-11T15:06:43.292" v="676" actId="478"/>
          <ac:spMkLst>
            <pc:docMk/>
            <pc:sldMk cId="2412790101" sldId="256"/>
            <ac:spMk id="3" creationId="{36223C63-81A0-4638-D176-3FE7B72E439F}"/>
          </ac:spMkLst>
        </pc:spChg>
        <pc:spChg chg="add del">
          <ac:chgData name="Fatima Pillosu" userId="a6295d4dc9e22643" providerId="LiveId" clId="{E45A9BF4-C197-4918-8A99-49F61B604D71}" dt="2025-06-11T15:23:22.895" v="1029" actId="478"/>
          <ac:spMkLst>
            <pc:docMk/>
            <pc:sldMk cId="2412790101" sldId="256"/>
            <ac:spMk id="3" creationId="{5D915092-ABB9-DDBC-9811-FCAD599F3393}"/>
          </ac:spMkLst>
        </pc:spChg>
        <pc:spChg chg="add del mod">
          <ac:chgData name="Fatima Pillosu" userId="a6295d4dc9e22643" providerId="LiveId" clId="{E45A9BF4-C197-4918-8A99-49F61B604D71}" dt="2025-06-16T11:16:53.429" v="2764" actId="478"/>
          <ac:spMkLst>
            <pc:docMk/>
            <pc:sldMk cId="2412790101" sldId="256"/>
            <ac:spMk id="3" creationId="{BCDDADB0-CEDB-9AE0-8249-C8B343FFEFF2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4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5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17:10.624" v="2770" actId="478"/>
          <ac:spMkLst>
            <pc:docMk/>
            <pc:sldMk cId="2412790101" sldId="256"/>
            <ac:spMk id="5" creationId="{F00EEFD8-0683-B73A-138B-981A04B13E7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6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6" creationId="{E38ABB4D-863F-E734-71F8-6A361F5E1DE3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7" creationId="{5A8C9634-9682-9574-2A41-A1E6BF3F9779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7" creationId="{5F9C8026-4C6B-D6F9-CA2C-A59B5ECF5D0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7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7" creationId="{B70B7DAE-BBF8-26B9-F316-694D75EF55A1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8" creationId="{31C95DF1-1021-B801-DF6E-518471057358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8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8" creationId="{E38ABB4D-863F-E734-71F8-6A361F5E1DE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9" creationId="{26DAFA34-6888-C3F6-07E1-0C3D78F4586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9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2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3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4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15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6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7" creationId="{44B1E732-CD1A-C841-C76B-2D4E477D2BE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1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8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8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19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19" creationId="{DB5FE5E2-2AF1-E6C3-A893-A13186B11D78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0" creationId="{4245987F-BE81-E206-9BA2-6D40FB210E5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0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0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1" creationId="{5A52E58A-BA02-021E-4F28-6D976EBB835E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1" creationId="{E88CAF47-5440-73C9-1B42-B3885629252B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1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2" creationId="{89BE9E96-BFA1-4F33-FE40-86996381177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2" creationId="{F0379129-0B4C-9E6E-3C06-018694AD7810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2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3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3" creationId="{15CA4F09-F1A7-41A4-A86D-36FE77C2FC9C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3" creationId="{ED3F179D-B885-7D31-FEC9-958FC08D0EE6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4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2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50:40.563" v="4428" actId="21"/>
          <ac:spMkLst>
            <pc:docMk/>
            <pc:sldMk cId="2412790101" sldId="256"/>
            <ac:spMk id="25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5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05:24.118" v="3662" actId="478"/>
          <ac:spMkLst>
            <pc:docMk/>
            <pc:sldMk cId="2412790101" sldId="256"/>
            <ac:spMk id="26" creationId="{30A2E1BC-7209-D91D-C326-B91F7C1D2841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6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6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7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3:36:14.128" v="3213" actId="478"/>
          <ac:spMkLst>
            <pc:docMk/>
            <pc:sldMk cId="2412790101" sldId="256"/>
            <ac:spMk id="28" creationId="{2FB848DB-3D9C-E45D-35E7-CFFD7A3E6BEB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8" creationId="{3FA77F1B-56D8-FF8C-7ECE-F7D395C2B6A3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29" creationId="{03BDF258-EAE2-5C51-887C-04325961DE3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29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29" creationId="{737BB970-06A3-D82D-DD59-9485C3A2FB34}"/>
          </ac:spMkLst>
        </pc:spChg>
        <pc:spChg chg="add del">
          <ac:chgData name="Fatima Pillosu" userId="a6295d4dc9e22643" providerId="LiveId" clId="{E45A9BF4-C197-4918-8A99-49F61B604D71}" dt="2025-06-16T13:36:13.283" v="3212" actId="478"/>
          <ac:spMkLst>
            <pc:docMk/>
            <pc:sldMk cId="2412790101" sldId="256"/>
            <ac:spMk id="29" creationId="{77EDF64C-B1BE-4E00-83A8-77A197BDB3D2}"/>
          </ac:spMkLst>
        </pc:spChg>
        <pc:spChg chg="del">
          <ac:chgData name="Fatima Pillosu" userId="a6295d4dc9e22643" providerId="LiveId" clId="{E45A9BF4-C197-4918-8A99-49F61B604D71}" dt="2025-06-11T14:40:38.191" v="0" actId="478"/>
          <ac:spMkLst>
            <pc:docMk/>
            <pc:sldMk cId="2412790101" sldId="256"/>
            <ac:spMk id="30" creationId="{270F2959-BD8B-2196-95FB-8D47C2F8DFEE}"/>
          </ac:spMkLst>
        </pc:spChg>
        <pc:spChg chg="add del mod">
          <ac:chgData name="Fatima Pillosu" userId="a6295d4dc9e22643" providerId="LiveId" clId="{E45A9BF4-C197-4918-8A99-49F61B604D71}" dt="2025-06-16T13:40:21.322" v="3221" actId="478"/>
          <ac:spMkLst>
            <pc:docMk/>
            <pc:sldMk cId="2412790101" sldId="256"/>
            <ac:spMk id="30" creationId="{49AA68F8-6C23-4306-4281-4583F7D14786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0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1T15:25:12.655" v="1062" actId="21"/>
          <ac:spMkLst>
            <pc:docMk/>
            <pc:sldMk cId="2412790101" sldId="256"/>
            <ac:spMk id="3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1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1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1" creationId="{D1F982DA-8DCC-4F51-EF07-8CA2224CD93B}"/>
          </ac:spMkLst>
        </pc:spChg>
        <pc:spChg chg="add del mod">
          <ac:chgData name="Fatima Pillosu" userId="a6295d4dc9e22643" providerId="LiveId" clId="{E45A9BF4-C197-4918-8A99-49F61B604D71}" dt="2025-06-16T13:53:39.175" v="3238"/>
          <ac:spMkLst>
            <pc:docMk/>
            <pc:sldMk cId="2412790101" sldId="256"/>
            <ac:spMk id="32" creationId="{73E48D06-3927-E236-C115-A82A2B819DD7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2" creationId="{761A0E4A-D491-74D5-90F0-C519DB1C25DC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3" creationId="{3FA77F1B-56D8-FF8C-7ECE-F7D395C2B6A3}"/>
          </ac:spMkLst>
        </pc:spChg>
        <pc:spChg chg="del mod">
          <ac:chgData name="Fatima Pillosu" userId="a6295d4dc9e22643" providerId="LiveId" clId="{E45A9BF4-C197-4918-8A99-49F61B604D71}" dt="2025-06-16T13:53:43.485" v="3241" actId="478"/>
          <ac:spMkLst>
            <pc:docMk/>
            <pc:sldMk cId="2412790101" sldId="256"/>
            <ac:spMk id="33" creationId="{407ACE48-6C88-ECD8-5B55-C683B90658B0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3" creationId="{5A52E58A-BA02-021E-4F28-6D976EBB835E}"/>
          </ac:spMkLst>
        </pc:spChg>
        <pc:spChg chg="del mod">
          <ac:chgData name="Fatima Pillosu" userId="a6295d4dc9e22643" providerId="LiveId" clId="{E45A9BF4-C197-4918-8A99-49F61B604D71}" dt="2025-06-16T13:53:42.706" v="3240" actId="478"/>
          <ac:spMkLst>
            <pc:docMk/>
            <pc:sldMk cId="2412790101" sldId="256"/>
            <ac:spMk id="34" creationId="{0993F46A-E599-C73D-5036-9905A1A11F40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4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4" creationId="{89BE9E96-BFA1-4F33-FE40-86996381177C}"/>
          </ac:spMkLst>
        </pc:spChg>
        <pc:spChg chg="add del">
          <ac:chgData name="Fatima Pillosu" userId="a6295d4dc9e22643" providerId="LiveId" clId="{E45A9BF4-C197-4918-8A99-49F61B604D71}" dt="2025-06-11T15:25:04.726" v="1059" actId="478"/>
          <ac:spMkLst>
            <pc:docMk/>
            <pc:sldMk cId="2412790101" sldId="256"/>
            <ac:spMk id="34" creationId="{948C5384-16AC-083C-7963-13DD8A2E15DA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5" creationId="{15CA4F09-F1A7-41A4-A86D-36FE77C2FC9C}"/>
          </ac:spMkLst>
        </pc:spChg>
        <pc:spChg chg="del mod">
          <ac:chgData name="Fatima Pillosu" userId="a6295d4dc9e22643" providerId="LiveId" clId="{E45A9BF4-C197-4918-8A99-49F61B604D71}" dt="2025-06-16T14:14:10.200" v="3663" actId="478"/>
          <ac:spMkLst>
            <pc:docMk/>
            <pc:sldMk cId="2412790101" sldId="256"/>
            <ac:spMk id="35" creationId="{36FF8C4E-50FE-8C0E-8443-2C36BB8AA00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5" creationId="{68257504-6232-AE97-65EB-A783B54CBE6E}"/>
          </ac:spMkLst>
        </pc:spChg>
        <pc:spChg chg="del mod">
          <ac:chgData name="Fatima Pillosu" userId="a6295d4dc9e22643" providerId="LiveId" clId="{E45A9BF4-C197-4918-8A99-49F61B604D71}" dt="2025-06-16T13:53:41.836" v="3239" actId="478"/>
          <ac:spMkLst>
            <pc:docMk/>
            <pc:sldMk cId="2412790101" sldId="256"/>
            <ac:spMk id="36" creationId="{3133578B-B0EF-94D6-2177-0E6332512B22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6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6" creationId="{FACA616D-C4B5-17C1-769A-FD8F22C41947}"/>
          </ac:spMkLst>
        </pc:spChg>
        <pc:spChg chg="del mod">
          <ac:chgData name="Fatima Pillosu" userId="a6295d4dc9e22643" providerId="LiveId" clId="{E45A9BF4-C197-4918-8A99-49F61B604D71}" dt="2025-06-16T13:53:44.122" v="3242" actId="478"/>
          <ac:spMkLst>
            <pc:docMk/>
            <pc:sldMk cId="2412790101" sldId="256"/>
            <ac:spMk id="37" creationId="{08302F71-4D49-C110-B75F-EF55246FABFE}"/>
          </ac:spMkLst>
        </pc:spChg>
        <pc:spChg chg="add del mod">
          <ac:chgData name="Fatima Pillosu" userId="a6295d4dc9e22643" providerId="LiveId" clId="{E45A9BF4-C197-4918-8A99-49F61B604D71}" dt="2025-06-16T14:55:07.509" v="4687" actId="21"/>
          <ac:spMkLst>
            <pc:docMk/>
            <pc:sldMk cId="2412790101" sldId="256"/>
            <ac:spMk id="37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37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8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8" creationId="{E38ABB4D-863F-E734-71F8-6A361F5E1DE3}"/>
          </ac:spMkLst>
        </pc:spChg>
        <pc:spChg chg="add del">
          <ac:chgData name="Fatima Pillosu" userId="a6295d4dc9e22643" providerId="LiveId" clId="{E45A9BF4-C197-4918-8A99-49F61B604D71}" dt="2025-06-16T14:55:06.158" v="4686" actId="478"/>
          <ac:spMkLst>
            <pc:docMk/>
            <pc:sldMk cId="2412790101" sldId="256"/>
            <ac:spMk id="38" creationId="{E6ED5D54-15F9-4454-338C-7E48C20BD2E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3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39" creationId="{E38ABB4D-863F-E734-71F8-6A361F5E1DE3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39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0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0" creationId="{94699DC0-F296-4F13-1267-BB22E386903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0" creationId="{F26916BE-D699-C1DD-08D0-AA710FCCDE17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1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1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1" creationId="{B70B7DAE-BBF8-26B9-F316-694D75EF55A1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2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2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2" creationId="{DA0A3A3F-6F21-9FFB-DFE8-C73B8123777A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3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3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3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4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44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4" creationId="{DB5FE5E2-2AF1-E6C3-A893-A13186B11D78}"/>
          </ac:spMkLst>
        </pc:spChg>
        <pc:spChg chg="del mod">
          <ac:chgData name="Fatima Pillosu" userId="a6295d4dc9e22643" providerId="LiveId" clId="{E45A9BF4-C197-4918-8A99-49F61B604D71}" dt="2025-06-11T15:06:44.758" v="677" actId="21"/>
          <ac:spMkLst>
            <pc:docMk/>
            <pc:sldMk cId="2412790101" sldId="256"/>
            <ac:spMk id="45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5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6" creationId="{02EDCF91-6F58-68A4-E039-B443793D57E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6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7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7" creationId="{8D6F7FC1-F44B-F17D-70EB-2F3046E87765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48" creationId="{070126AD-E76A-7BEB-2948-2EBEE1B0285C}"/>
          </ac:spMkLst>
        </pc:spChg>
        <pc:spChg chg="add del mod">
          <ac:chgData name="Fatima Pillosu" userId="a6295d4dc9e22643" providerId="LiveId" clId="{E45A9BF4-C197-4918-8A99-49F61B604D71}" dt="2025-06-11T15:23:24.712" v="1030" actId="21"/>
          <ac:spMkLst>
            <pc:docMk/>
            <pc:sldMk cId="2412790101" sldId="256"/>
            <ac:spMk id="48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49" creationId="{66EF4138-51C6-B640-6159-DB66CD8F172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49" creationId="{737BB970-06A3-D82D-DD59-9485C3A2FB34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0" creationId="{22FA2998-AFB5-7AF2-E0BF-0A1218F2D980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0" creationId="{88E5E416-C7A1-C227-031E-B35CF991FEFF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1" creationId="{761A0E4A-D491-74D5-90F0-C519DB1C25DC}"/>
          </ac:spMkLst>
        </pc:spChg>
        <pc:spChg chg="add del mod">
          <ac:chgData name="Fatima Pillosu" userId="a6295d4dc9e22643" providerId="LiveId" clId="{E45A9BF4-C197-4918-8A99-49F61B604D71}" dt="2025-06-16T14:42:14.203" v="4372" actId="478"/>
          <ac:spMkLst>
            <pc:docMk/>
            <pc:sldMk cId="2412790101" sldId="256"/>
            <ac:spMk id="51" creationId="{BAE6E691-0606-5825-FA18-F4C1D9CF231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2" creationId="{3FA77F1B-56D8-FF8C-7ECE-F7D395C2B6A3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2" creationId="{5A52E58A-BA02-021E-4F28-6D976EBB835E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53" creationId="{44B1E732-CD1A-C841-C76B-2D4E477D2BEA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3" creationId="{89BE9E96-BFA1-4F33-FE40-86996381177C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4" creationId="{15CA4F09-F1A7-41A4-A86D-36FE77C2FC9C}"/>
          </ac:spMkLst>
        </pc:spChg>
        <pc:spChg chg="add del mod">
          <ac:chgData name="Fatima Pillosu" userId="a6295d4dc9e22643" providerId="LiveId" clId="{E45A9BF4-C197-4918-8A99-49F61B604D71}" dt="2025-06-16T11:17:11.669" v="2771" actId="478"/>
          <ac:spMkLst>
            <pc:docMk/>
            <pc:sldMk cId="2412790101" sldId="256"/>
            <ac:spMk id="54" creationId="{68257504-6232-AE97-65EB-A783B54CBE6E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5" creationId="{A085CE71-3342-BA31-3A90-DFA9885418B7}"/>
          </ac:spMkLst>
        </pc:spChg>
        <pc:spChg chg="add del mod">
          <ac:chgData name="Fatima Pillosu" userId="a6295d4dc9e22643" providerId="LiveId" clId="{E45A9BF4-C197-4918-8A99-49F61B604D71}" dt="2025-06-16T11:04:58.670" v="2344" actId="478"/>
          <ac:spMkLst>
            <pc:docMk/>
            <pc:sldMk cId="2412790101" sldId="256"/>
            <ac:spMk id="55" creationId="{FACA616D-C4B5-17C1-769A-FD8F22C41947}"/>
          </ac:spMkLst>
        </pc:spChg>
        <pc:spChg chg="add del mod">
          <ac:chgData name="Fatima Pillosu" userId="a6295d4dc9e22643" providerId="LiveId" clId="{E45A9BF4-C197-4918-8A99-49F61B604D71}" dt="2025-06-16T15:06:31.440" v="4988" actId="21"/>
          <ac:spMkLst>
            <pc:docMk/>
            <pc:sldMk cId="2412790101" sldId="256"/>
            <ac:spMk id="56" creationId="{5A8C9634-9682-9574-2A41-A1E6BF3F9779}"/>
          </ac:spMkLst>
        </pc:spChg>
        <pc:spChg chg="add del mod">
          <ac:chgData name="Fatima Pillosu" userId="a6295d4dc9e22643" providerId="LiveId" clId="{E45A9BF4-C197-4918-8A99-49F61B604D71}" dt="2025-06-16T11:16:54.417" v="2765" actId="478"/>
          <ac:spMkLst>
            <pc:docMk/>
            <pc:sldMk cId="2412790101" sldId="256"/>
            <ac:spMk id="56" creationId="{F26916BE-D699-C1DD-08D0-AA710FCCDE17}"/>
          </ac:spMkLst>
        </pc:spChg>
        <pc:spChg chg="add del mod">
          <ac:chgData name="Fatima Pillosu" userId="a6295d4dc9e22643" providerId="LiveId" clId="{E45A9BF4-C197-4918-8A99-49F61B604D71}" dt="2025-06-16T11:04:36.501" v="2343"/>
          <ac:spMkLst>
            <pc:docMk/>
            <pc:sldMk cId="2412790101" sldId="256"/>
            <ac:spMk id="57" creationId="{02EDCF91-6F58-68A4-E039-B443793D57EE}"/>
          </ac:spMkLst>
        </pc:spChg>
        <pc:spChg chg="add del">
          <ac:chgData name="Fatima Pillosu" userId="a6295d4dc9e22643" providerId="LiveId" clId="{E45A9BF4-C197-4918-8A99-49F61B604D71}" dt="2025-06-16T15:06:29.837" v="4987" actId="478"/>
          <ac:spMkLst>
            <pc:docMk/>
            <pc:sldMk cId="2412790101" sldId="256"/>
            <ac:spMk id="57" creationId="{1961480F-3C9B-4382-4DA2-1E71C9435274}"/>
          </ac:spMkLst>
        </pc:spChg>
        <pc:spChg chg="add del mod">
          <ac:chgData name="Fatima Pillosu" userId="a6295d4dc9e22643" providerId="LiveId" clId="{E45A9BF4-C197-4918-8A99-49F61B604D71}" dt="2025-06-16T11:01:35.261" v="2099" actId="478"/>
          <ac:spMkLst>
            <pc:docMk/>
            <pc:sldMk cId="2412790101" sldId="256"/>
            <ac:spMk id="58" creationId="{8D6F7FC1-F44B-F17D-70EB-2F3046E87765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58" creationId="{E38ABB4D-863F-E734-71F8-6A361F5E1DE3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59" creationId="{887FF438-27CB-7933-3FF0-750C83E136A4}"/>
          </ac:spMkLst>
        </pc:spChg>
        <pc:spChg chg="add del mod">
          <ac:chgData name="Fatima Pillosu" userId="a6295d4dc9e22643" providerId="LiveId" clId="{E45A9BF4-C197-4918-8A99-49F61B604D71}" dt="2025-06-16T11:03:58.394" v="2340" actId="478"/>
          <ac:spMkLst>
            <pc:docMk/>
            <pc:sldMk cId="2412790101" sldId="256"/>
            <ac:spMk id="59" creationId="{8E390072-E55B-20B8-89E6-4C4585DFB6F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0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0" creationId="{94699DC0-F296-4F13-1267-BB22E3869038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1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16:57.742" v="5054" actId="1582"/>
          <ac:spMkLst>
            <pc:docMk/>
            <pc:sldMk cId="2412790101" sldId="256"/>
            <ac:spMk id="61" creationId="{B70B7DAE-BBF8-26B9-F316-694D75EF55A1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2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2" creationId="{DA0A3A3F-6F21-9FFB-DFE8-C73B8123777A}"/>
          </ac:spMkLst>
        </pc:spChg>
        <pc:spChg chg="add del mod">
          <ac:chgData name="Fatima Pillosu" userId="a6295d4dc9e22643" providerId="LiveId" clId="{E45A9BF4-C197-4918-8A99-49F61B604D71}" dt="2025-06-16T11:44:31.514" v="3154" actId="21"/>
          <ac:spMkLst>
            <pc:docMk/>
            <pc:sldMk cId="2412790101" sldId="256"/>
            <ac:spMk id="63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3" creationId="{DB5FE5E2-2AF1-E6C3-A893-A13186B11D7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4" creationId="{71DFCB5F-23AD-5F40-2FD0-16E09A770DC2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5" creationId="{7E6471D2-8694-0069-FF4C-00BADDE33BAF}"/>
          </ac:spMkLst>
        </pc:spChg>
        <pc:spChg chg="add mod">
          <ac:chgData name="Fatima Pillosu" userId="a6295d4dc9e22643" providerId="LiveId" clId="{E45A9BF4-C197-4918-8A99-49F61B604D71}" dt="2025-06-16T15:16:42.606" v="5052" actId="1582"/>
          <ac:spMkLst>
            <pc:docMk/>
            <pc:sldMk cId="2412790101" sldId="256"/>
            <ac:spMk id="66" creationId="{C697B761-747A-2315-B6B9-C750C47D99DC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69" creationId="{02F97BED-E141-961C-26E1-36A724835C58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0" creationId="{3E8DEFD8-DA2E-40AC-0AC3-2A50B6B141ED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1" creationId="{C5554281-BBC4-827B-FD48-F1E80A827E30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2" creationId="{0353FE28-E063-D5CD-82BB-402AA3E5CD86}"/>
          </ac:spMkLst>
        </pc:spChg>
        <pc:spChg chg="add del mod">
          <ac:chgData name="Fatima Pillosu" userId="a6295d4dc9e22643" providerId="LiveId" clId="{E45A9BF4-C197-4918-8A99-49F61B604D71}" dt="2025-06-16T14:49:40.012" v="4413" actId="478"/>
          <ac:spMkLst>
            <pc:docMk/>
            <pc:sldMk cId="2412790101" sldId="256"/>
            <ac:spMk id="73" creationId="{A3E360FC-AE6B-5B4C-5C16-9E1C65EABCD7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4" creationId="{3FA77F1B-56D8-FF8C-7ECE-F7D395C2B6A3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5" creationId="{44B1E732-CD1A-C841-C76B-2D4E477D2BEA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6" creationId="{737BB970-06A3-D82D-DD59-9485C3A2FB34}"/>
          </ac:spMkLst>
        </pc:spChg>
        <pc:spChg chg="add mod">
          <ac:chgData name="Fatima Pillosu" userId="a6295d4dc9e22643" providerId="LiveId" clId="{E45A9BF4-C197-4918-8A99-49F61B604D71}" dt="2025-06-16T15:16:24.742" v="5049" actId="208"/>
          <ac:spMkLst>
            <pc:docMk/>
            <pc:sldMk cId="2412790101" sldId="256"/>
            <ac:spMk id="77" creationId="{88E5E416-C7A1-C227-031E-B35CF991FEFF}"/>
          </ac:spMkLst>
        </pc:spChg>
        <pc:spChg chg="add mod">
          <ac:chgData name="Fatima Pillosu" userId="a6295d4dc9e22643" providerId="LiveId" clId="{E45A9BF4-C197-4918-8A99-49F61B604D71}" dt="2025-06-16T15:08:10.164" v="5033" actId="1035"/>
          <ac:spMkLst>
            <pc:docMk/>
            <pc:sldMk cId="2412790101" sldId="256"/>
            <ac:spMk id="78" creationId="{761A0E4A-D491-74D5-90F0-C519DB1C25DC}"/>
          </ac:spMkLst>
        </pc:spChg>
        <pc:spChg chg="add mod">
          <ac:chgData name="Fatima Pillosu" userId="a6295d4dc9e22643" providerId="LiveId" clId="{E45A9BF4-C197-4918-8A99-49F61B604D71}" dt="2025-06-16T15:22:02.484" v="5101" actId="1036"/>
          <ac:spMkLst>
            <pc:docMk/>
            <pc:sldMk cId="2412790101" sldId="256"/>
            <ac:spMk id="79" creationId="{5A52E58A-BA02-021E-4F28-6D976EBB835E}"/>
          </ac:spMkLst>
        </pc:spChg>
        <pc:spChg chg="add mod">
          <ac:chgData name="Fatima Pillosu" userId="a6295d4dc9e22643" providerId="LiveId" clId="{E45A9BF4-C197-4918-8A99-49F61B604D71}" dt="2025-06-16T15:21:45.501" v="5082" actId="1035"/>
          <ac:spMkLst>
            <pc:docMk/>
            <pc:sldMk cId="2412790101" sldId="256"/>
            <ac:spMk id="80" creationId="{89BE9E96-BFA1-4F33-FE40-86996381177C}"/>
          </ac:spMkLst>
        </pc:spChg>
        <pc:spChg chg="add mod">
          <ac:chgData name="Fatima Pillosu" userId="a6295d4dc9e22643" providerId="LiveId" clId="{E45A9BF4-C197-4918-8A99-49F61B604D71}" dt="2025-06-16T15:28:46.411" v="5825" actId="207"/>
          <ac:spMkLst>
            <pc:docMk/>
            <pc:sldMk cId="2412790101" sldId="256"/>
            <ac:spMk id="81" creationId="{15CA4F09-F1A7-41A4-A86D-36FE77C2FC9C}"/>
          </ac:spMkLst>
        </pc:spChg>
        <pc:spChg chg="add mod">
          <ac:chgData name="Fatima Pillosu" userId="a6295d4dc9e22643" providerId="LiveId" clId="{E45A9BF4-C197-4918-8A99-49F61B604D71}" dt="2025-06-16T15:21:57.143" v="5097" actId="1035"/>
          <ac:spMkLst>
            <pc:docMk/>
            <pc:sldMk cId="2412790101" sldId="256"/>
            <ac:spMk id="82" creationId="{A085CE71-3342-BA31-3A90-DFA9885418B7}"/>
          </ac:spMkLst>
        </pc:spChg>
        <pc:spChg chg="add mod">
          <ac:chgData name="Fatima Pillosu" userId="a6295d4dc9e22643" providerId="LiveId" clId="{E45A9BF4-C197-4918-8A99-49F61B604D71}" dt="2025-06-16T15:24:44.842" v="5368" actId="207"/>
          <ac:spMkLst>
            <pc:docMk/>
            <pc:sldMk cId="2412790101" sldId="256"/>
            <ac:spMk id="83" creationId="{5A8C9634-9682-9574-2A41-A1E6BF3F9779}"/>
          </ac:spMkLst>
        </pc:spChg>
        <pc:picChg chg="add del mod">
          <ac:chgData name="Fatima Pillosu" userId="a6295d4dc9e22643" providerId="LiveId" clId="{E45A9BF4-C197-4918-8A99-49F61B604D71}" dt="2025-06-16T14:19:36.396" v="3668" actId="478"/>
          <ac:picMkLst>
            <pc:docMk/>
            <pc:sldMk cId="2412790101" sldId="256"/>
            <ac:picMk id="47" creationId="{BCE75B88-FEA8-E4FF-2EBF-463FC069C33A}"/>
          </ac:picMkLst>
        </pc:picChg>
        <pc:picChg chg="add del mod or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7" creationId="{1D9860DC-EBCA-A283-9EC6-AE5AADEE7544}"/>
          </ac:picMkLst>
        </pc:picChg>
        <pc:picChg chg="add del mod modCrop">
          <ac:chgData name="Fatima Pillosu" userId="a6295d4dc9e22643" providerId="LiveId" clId="{E45A9BF4-C197-4918-8A99-49F61B604D71}" dt="2025-06-16T14:49:40.012" v="4413" actId="478"/>
          <ac:picMkLst>
            <pc:docMk/>
            <pc:sldMk cId="2412790101" sldId="256"/>
            <ac:picMk id="68" creationId="{0801E415-EC9A-6875-C7ED-1D2434BC186F}"/>
          </ac:picMkLst>
        </pc:picChg>
        <pc:cxnChg chg="add del mod">
          <ac:chgData name="Fatima Pillosu" userId="a6295d4dc9e22643" providerId="LiveId" clId="{E45A9BF4-C197-4918-8A99-49F61B604D71}" dt="2025-06-16T13:56:07.507" v="3397" actId="478"/>
          <ac:cxnSpMkLst>
            <pc:docMk/>
            <pc:sldMk cId="2412790101" sldId="256"/>
            <ac:cxnSpMk id="15" creationId="{D31AED20-CCB3-4490-522C-CFA515D0B76F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E45A9BF4-C197-4918-8A99-49F61B604D71}" dt="2025-06-11T14:40:38.191" v="0" actId="478"/>
          <ac:cxnSpMkLst>
            <pc:docMk/>
            <pc:sldMk cId="2412790101" sldId="256"/>
            <ac:cxnSpMk id="26" creationId="{50849AC7-0405-6E4C-255B-2854D4AC2067}"/>
          </ac:cxnSpMkLst>
        </pc:cxnChg>
        <pc:cxnChg chg="add del mod">
          <ac:chgData name="Fatima Pillosu" userId="a6295d4dc9e22643" providerId="LiveId" clId="{E45A9BF4-C197-4918-8A99-49F61B604D71}" dt="2025-06-11T15:23:24.712" v="1030" actId="21"/>
          <ac:cxnSpMkLst>
            <pc:docMk/>
            <pc:sldMk cId="2412790101" sldId="256"/>
            <ac:cxnSpMk id="27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3:43:42.890" v="3222" actId="478"/>
          <ac:cxnSpMkLst>
            <pc:docMk/>
            <pc:sldMk cId="2412790101" sldId="256"/>
            <ac:cxnSpMk id="27" creationId="{EE3B3A0B-144D-C7F9-226A-1EAD8FC5E1D4}"/>
          </ac:cxnSpMkLst>
        </pc:cxnChg>
        <pc:cxnChg chg="del mod">
          <ac:chgData name="Fatima Pillosu" userId="a6295d4dc9e22643" providerId="LiveId" clId="{E45A9BF4-C197-4918-8A99-49F61B604D71}" dt="2025-06-11T15:06:44.758" v="677" actId="21"/>
          <ac:cxnSpMkLst>
            <pc:docMk/>
            <pc:sldMk cId="2412790101" sldId="256"/>
            <ac:cxnSpMk id="32" creationId="{D31AED20-CCB3-4490-522C-CFA515D0B76F}"/>
          </ac:cxnSpMkLst>
        </pc:cxnChg>
        <pc:cxnChg chg="add del mod">
          <ac:chgData name="Fatima Pillosu" userId="a6295d4dc9e22643" providerId="LiveId" clId="{E45A9BF4-C197-4918-8A99-49F61B604D71}" dt="2025-06-16T11:44:31.514" v="3154" actId="21"/>
          <ac:cxnSpMkLst>
            <pc:docMk/>
            <pc:sldMk cId="2412790101" sldId="256"/>
            <ac:cxnSpMk id="45" creationId="{D31AED20-CCB3-4490-522C-CFA515D0B76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00300" y="1143000"/>
            <a:ext cx="2057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060529"/>
            <a:ext cx="3671650" cy="225606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403592"/>
            <a:ext cx="3239691" cy="156454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87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3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45009"/>
            <a:ext cx="93141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45009"/>
            <a:ext cx="27402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7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615546"/>
            <a:ext cx="3725645" cy="2695572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336619"/>
            <a:ext cx="3725645" cy="141753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61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725046"/>
            <a:ext cx="183582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725046"/>
            <a:ext cx="183582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6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45011"/>
            <a:ext cx="3725645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588543"/>
            <a:ext cx="1827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367064"/>
            <a:ext cx="182738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588543"/>
            <a:ext cx="1836388" cy="778521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367064"/>
            <a:ext cx="183638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5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249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26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933027"/>
            <a:ext cx="2186791" cy="46051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3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32012"/>
            <a:ext cx="1393180" cy="151204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933027"/>
            <a:ext cx="2186791" cy="46051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944052"/>
            <a:ext cx="1393180" cy="360159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45011"/>
            <a:ext cx="3725645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725046"/>
            <a:ext cx="3725645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006164"/>
            <a:ext cx="1457861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006164"/>
            <a:ext cx="97190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3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-47625" y="1063268"/>
            <a:ext cx="492443" cy="1323438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</a:p>
          <a:p>
            <a:pPr algn="ctr"/>
            <a:r>
              <a:rPr lang="en-GB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(RQ)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3047353" y="656454"/>
            <a:ext cx="1260000" cy="360000"/>
          </a:xfrm>
          <a:prstGeom prst="rect">
            <a:avLst/>
          </a:prstGeom>
          <a:solidFill>
            <a:srgbClr val="3F37C9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729928" y="656454"/>
            <a:ext cx="1260000" cy="360000"/>
          </a:xfrm>
          <a:prstGeom prst="rect">
            <a:avLst/>
          </a:prstGeom>
          <a:solidFill>
            <a:srgbClr val="E6830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412504" y="656454"/>
            <a:ext cx="1260000" cy="360000"/>
          </a:xfrm>
          <a:prstGeom prst="rect">
            <a:avLst/>
          </a:prstGeom>
          <a:solidFill>
            <a:srgbClr val="FF595E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412504" y="1063267"/>
            <a:ext cx="1260000" cy="1323439"/>
          </a:xfrm>
          <a:prstGeom prst="rect">
            <a:avLst/>
          </a:prstGeom>
          <a:solidFill>
            <a:srgbClr val="FF595E">
              <a:alpha val="25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RQ1</a:t>
            </a:r>
          </a:p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729928" y="1063267"/>
            <a:ext cx="1260000" cy="1323439"/>
          </a:xfrm>
          <a:prstGeom prst="rect">
            <a:avLst/>
          </a:prstGeom>
          <a:solidFill>
            <a:srgbClr val="E68301">
              <a:alpha val="25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RQ2</a:t>
            </a:r>
          </a:p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it feasible to develop data-driven predictions of areas at risk of flash floods using hydro-met reanalysis </a:t>
            </a:r>
          </a:p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3047352" y="1063267"/>
            <a:ext cx="1260000" cy="1323439"/>
          </a:xfrm>
          <a:prstGeom prst="rect">
            <a:avLst/>
          </a:prstGeom>
          <a:solidFill>
            <a:srgbClr val="3F37C9">
              <a:alpha val="25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RQ3</a:t>
            </a:r>
          </a:p>
          <a:p>
            <a:pPr algn="ctr"/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medium-range predictability of hydro-met, data-driven predictions of areas at risk of flash floods?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-47625" y="2450052"/>
            <a:ext cx="492443" cy="1477328"/>
          </a:xfrm>
          <a:prstGeom prst="rect">
            <a:avLst/>
          </a:prstGeom>
          <a:noFill/>
          <a:ln w="6350">
            <a:noFill/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</a:t>
            </a:r>
          </a:p>
          <a:p>
            <a:pPr algn="ctr"/>
            <a:r>
              <a:rPr lang="en-GB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412504" y="2450052"/>
            <a:ext cx="1260000" cy="1477328"/>
          </a:xfrm>
          <a:prstGeom prst="rect">
            <a:avLst/>
          </a:prstGeom>
          <a:solidFill>
            <a:srgbClr val="FF595E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a flash-flood-focused verification framework to assess (rainfall-based and hydro-met) predictions of areas at risk of flash floods.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729928" y="2450052"/>
            <a:ext cx="1260000" cy="1477328"/>
          </a:xfrm>
          <a:prstGeom prst="rect">
            <a:avLst/>
          </a:prstGeom>
          <a:solidFill>
            <a:srgbClr val="E68301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short-range (day 1, reanalysis-based) hydro-met, data-driven predictions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areas at risk of flash floods</a:t>
            </a:r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3047353" y="2450052"/>
            <a:ext cx="1260000" cy="1477328"/>
          </a:xfrm>
          <a:prstGeom prst="rect">
            <a:avLst/>
          </a:prstGeom>
          <a:solidFill>
            <a:srgbClr val="3F37C9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of medium-range (up to day 5) hydro-met, data-driven predictions 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areas at risk of flash floods</a:t>
            </a:r>
            <a:r>
              <a:rPr lang="en-GB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GB" sz="10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469655" y="399301"/>
            <a:ext cx="3829072" cy="246221"/>
          </a:xfrm>
          <a:prstGeom prst="rect">
            <a:avLst/>
          </a:prstGeom>
          <a:noFill/>
          <a:ln w="6350"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GB" sz="1000" b="1" u="sng" dirty="0">
                <a:latin typeface="Calibri" panose="020F0502020204030204" pitchFamily="34" charset="0"/>
                <a:cs typeface="Calibri" panose="020F0502020204030204" pitchFamily="34" charset="0"/>
              </a:rPr>
              <a:t>MAIN ANALYSIS </a:t>
            </a:r>
            <a:r>
              <a:rPr lang="en-GB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A52E58A-BA02-021E-4F28-6D976EBB835E}"/>
              </a:ext>
            </a:extLst>
          </p:cNvPr>
          <p:cNvSpPr txBox="1"/>
          <p:nvPr/>
        </p:nvSpPr>
        <p:spPr>
          <a:xfrm>
            <a:off x="-81390" y="-519"/>
            <a:ext cx="4600575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Thesis’ integrated experimental design 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Research components and interconnections addressing the research questions</a:t>
            </a:r>
            <a:endParaRPr lang="en-GB" sz="10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BE9E96-BFA1-4F33-FE40-86996381177C}"/>
              </a:ext>
            </a:extLst>
          </p:cNvPr>
          <p:cNvSpPr txBox="1"/>
          <p:nvPr/>
        </p:nvSpPr>
        <p:spPr>
          <a:xfrm>
            <a:off x="566417" y="4099667"/>
            <a:ext cx="35739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Benchmark of the capability of short- and medium-range global NWP rainfall forecasts to predict areas at risk of flash flood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against </a:t>
            </a:r>
            <a:r>
              <a:rPr lang="en-GB" sz="10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short-range (day 1, reanalysis-based) hydro-met, data-driven predictions</a:t>
            </a:r>
            <a:r>
              <a:rPr lang="en-GB" sz="1000" dirty="0">
                <a:solidFill>
                  <a:srgbClr val="FF59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10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medium-range (from day 1 to 5) hydro-met, data-driven predictions.</a:t>
            </a:r>
          </a:p>
        </p:txBody>
      </p:sp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15CA4F09-F1A7-41A4-A86D-36FE77C2FC9C}"/>
              </a:ext>
            </a:extLst>
          </p:cNvPr>
          <p:cNvSpPr/>
          <p:nvPr/>
        </p:nvSpPr>
        <p:spPr>
          <a:xfrm>
            <a:off x="410298" y="3977983"/>
            <a:ext cx="3886222" cy="180000"/>
          </a:xfrm>
          <a:prstGeom prst="homePlate">
            <a:avLst>
              <a:gd name="adj" fmla="val 108421"/>
            </a:avLst>
          </a:prstGeom>
          <a:gradFill flip="none" rotWithShape="1">
            <a:gsLst>
              <a:gs pos="63000">
                <a:srgbClr val="E68301"/>
              </a:gs>
              <a:gs pos="40000">
                <a:srgbClr val="E68301"/>
              </a:gs>
              <a:gs pos="28000">
                <a:srgbClr val="FF595E"/>
              </a:gs>
              <a:gs pos="6000">
                <a:srgbClr val="FF595E"/>
              </a:gs>
              <a:gs pos="74000">
                <a:srgbClr val="3F37C9"/>
              </a:gs>
              <a:gs pos="98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85CE71-3342-BA31-3A90-DFA9885418B7}"/>
              </a:ext>
            </a:extLst>
          </p:cNvPr>
          <p:cNvSpPr txBox="1"/>
          <p:nvPr/>
        </p:nvSpPr>
        <p:spPr>
          <a:xfrm>
            <a:off x="1821774" y="5149595"/>
            <a:ext cx="23075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data-driven model, developed with reanalysis data,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applied to </a:t>
            </a:r>
            <a:r>
              <a:rPr lang="en-GB" sz="10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medium-range forecasts to create hydro-met, data-driven predictions of areas at risk of flash floods. </a:t>
            </a:r>
            <a:r>
              <a:rPr lang="en-GB" sz="1000" dirty="0">
                <a:solidFill>
                  <a:srgbClr val="E6830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short-range hydro-met predictions are also used as a benchmark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assess </a:t>
            </a:r>
            <a:r>
              <a:rPr lang="en-GB" sz="1000" dirty="0">
                <a:solidFill>
                  <a:srgbClr val="3F3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predictability at medium-range lead times.</a:t>
            </a:r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5A8C9634-9682-9574-2A41-A1E6BF3F9779}"/>
              </a:ext>
            </a:extLst>
          </p:cNvPr>
          <p:cNvSpPr/>
          <p:nvPr/>
        </p:nvSpPr>
        <p:spPr>
          <a:xfrm>
            <a:off x="1729928" y="5001370"/>
            <a:ext cx="2568798" cy="180000"/>
          </a:xfrm>
          <a:prstGeom prst="homePlate">
            <a:avLst>
              <a:gd name="adj" fmla="val 112473"/>
            </a:avLst>
          </a:prstGeom>
          <a:gradFill flip="none" rotWithShape="1">
            <a:gsLst>
              <a:gs pos="66000">
                <a:srgbClr val="3F37C9"/>
              </a:gs>
              <a:gs pos="51000">
                <a:srgbClr val="935D65"/>
              </a:gs>
              <a:gs pos="35000">
                <a:srgbClr val="E6830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246</Words>
  <Application>Microsoft Office PowerPoint</Application>
  <PresentationFormat>Custom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2025-06-16T15:28:52Z</dcterms:modified>
</cp:coreProperties>
</file>