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AD573-0810-4F62-955B-09910E5A090C}" v="24" dt="2025-06-24T14:37:14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16" d="100"/>
          <a:sy n="116" d="100"/>
        </p:scale>
        <p:origin x="344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2BAD573-0810-4F62-955B-09910E5A090C}"/>
    <pc:docChg chg="undo redo custSel modSld">
      <pc:chgData name="Fatima Pillosu" userId="a6295d4dc9e22643" providerId="LiveId" clId="{A2BAD573-0810-4F62-955B-09910E5A090C}" dt="2025-06-24T14:48:29.916" v="3267"/>
      <pc:docMkLst>
        <pc:docMk/>
      </pc:docMkLst>
      <pc:sldChg chg="addSp delSp modSp mod">
        <pc:chgData name="Fatima Pillosu" userId="a6295d4dc9e22643" providerId="LiveId" clId="{A2BAD573-0810-4F62-955B-09910E5A090C}" dt="2025-06-24T14:48:29.916" v="3267"/>
        <pc:sldMkLst>
          <pc:docMk/>
          <pc:sldMk cId="3354384854" sldId="256"/>
        </pc:sldMkLst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2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3" creationId="{5913F005-4A98-D3BE-F4F2-E95D954B1D06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4" creationId="{16DF997E-4CBC-E352-4297-C2765FF9BADA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5" creationId="{A16AC61C-9655-BE59-0E1D-62859D87AEA1}"/>
          </ac:spMkLst>
        </pc:spChg>
        <pc:spChg chg="add mod">
          <ac:chgData name="Fatima Pillosu" userId="a6295d4dc9e22643" providerId="LiveId" clId="{A2BAD573-0810-4F62-955B-09910E5A090C}" dt="2025-06-24T14:06:10.920" v="2270" actId="1037"/>
          <ac:spMkLst>
            <pc:docMk/>
            <pc:sldMk cId="3354384854" sldId="256"/>
            <ac:spMk id="6" creationId="{8CC79328-8D0D-D627-FD71-57CFC2D2B5DC}"/>
          </ac:spMkLst>
        </pc:spChg>
        <pc:spChg chg="add mod">
          <ac:chgData name="Fatima Pillosu" userId="a6295d4dc9e22643" providerId="LiveId" clId="{A2BAD573-0810-4F62-955B-09910E5A090C}" dt="2025-06-24T14:05:37.358" v="2254" actId="1037"/>
          <ac:spMkLst>
            <pc:docMk/>
            <pc:sldMk cId="3354384854" sldId="256"/>
            <ac:spMk id="7" creationId="{6C355D5C-47D8-7C59-C1B8-4FF2037F961E}"/>
          </ac:spMkLst>
        </pc:spChg>
        <pc:spChg chg="add mod">
          <ac:chgData name="Fatima Pillosu" userId="a6295d4dc9e22643" providerId="LiveId" clId="{A2BAD573-0810-4F62-955B-09910E5A090C}" dt="2025-06-24T13:52:45.532" v="1611" actId="12789"/>
          <ac:spMkLst>
            <pc:docMk/>
            <pc:sldMk cId="3354384854" sldId="256"/>
            <ac:spMk id="8" creationId="{FBD9599A-5CAC-D1AB-7D3E-713DF5A5C020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9" creationId="{BBB0BE85-86B1-0751-AF3F-838269DDC230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10" creationId="{99B61BA9-5A6C-532C-7917-89D64FACAECA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11" creationId="{CAE0B206-AF54-54F2-0C06-284B40BCBB6F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12" creationId="{8AAEA69B-D0DC-C7F0-7B11-C6A20FF94F80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13" creationId="{2699F84C-B158-D9B1-8BAF-E590BCED4FB6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14" creationId="{8A2E91B1-BBB4-1F54-4FCE-C1F6724BE292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15" creationId="{E60B5C00-F1F7-FD1D-ABEF-8F5EF5D717FE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16" creationId="{19EA9AC9-6E95-FB84-F5C5-ADD045519CA4}"/>
          </ac:spMkLst>
        </pc:spChg>
        <pc:spChg chg="add mod">
          <ac:chgData name="Fatima Pillosu" userId="a6295d4dc9e22643" providerId="LiveId" clId="{A2BAD573-0810-4F62-955B-09910E5A090C}" dt="2025-06-24T14:11:51.637" v="2376" actId="552"/>
          <ac:spMkLst>
            <pc:docMk/>
            <pc:sldMk cId="3354384854" sldId="256"/>
            <ac:spMk id="17" creationId="{71BBF894-591D-8866-B2B1-0C8C1F6E802C}"/>
          </ac:spMkLst>
        </pc:spChg>
        <pc:spChg chg="add mod">
          <ac:chgData name="Fatima Pillosu" userId="a6295d4dc9e22643" providerId="LiveId" clId="{A2BAD573-0810-4F62-955B-09910E5A090C}" dt="2025-06-24T14:13:43.687" v="2392" actId="553"/>
          <ac:spMkLst>
            <pc:docMk/>
            <pc:sldMk cId="3354384854" sldId="256"/>
            <ac:spMk id="18" creationId="{A9A7A549-413C-B305-70B8-0753E06B399D}"/>
          </ac:spMkLst>
        </pc:spChg>
        <pc:spChg chg="add mod">
          <ac:chgData name="Fatima Pillosu" userId="a6295d4dc9e22643" providerId="LiveId" clId="{A2BAD573-0810-4F62-955B-09910E5A090C}" dt="2025-06-24T14:06:10.920" v="2270" actId="1037"/>
          <ac:spMkLst>
            <pc:docMk/>
            <pc:sldMk cId="3354384854" sldId="256"/>
            <ac:spMk id="19" creationId="{6BE65441-4EEE-E468-5441-5FEB4D450CFE}"/>
          </ac:spMkLst>
        </pc:spChg>
        <pc:spChg chg="add mod">
          <ac:chgData name="Fatima Pillosu" userId="a6295d4dc9e22643" providerId="LiveId" clId="{A2BAD573-0810-4F62-955B-09910E5A090C}" dt="2025-06-24T14:06:36.678" v="2274" actId="552"/>
          <ac:spMkLst>
            <pc:docMk/>
            <pc:sldMk cId="3354384854" sldId="256"/>
            <ac:spMk id="21" creationId="{1146D79A-EC07-3CEF-454B-CD796D474073}"/>
          </ac:spMkLst>
        </pc:spChg>
        <pc:spChg chg="add mod">
          <ac:chgData name="Fatima Pillosu" userId="a6295d4dc9e22643" providerId="LiveId" clId="{A2BAD573-0810-4F62-955B-09910E5A090C}" dt="2025-06-24T14:06:36.678" v="2274" actId="552"/>
          <ac:spMkLst>
            <pc:docMk/>
            <pc:sldMk cId="3354384854" sldId="256"/>
            <ac:spMk id="23" creationId="{AD491ADF-E96D-E422-C79F-9D802C0D8C5C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25" creationId="{B5AD376D-9072-BDE5-112F-1804EA806BB6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3" creationId="{B1334220-28E2-C9A1-20DB-0960856A01C1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5" creationId="{163F56E9-414E-9452-9860-C8D28A72FBE6}"/>
          </ac:spMkLst>
        </pc:spChg>
        <pc:spChg chg="add mod">
          <ac:chgData name="Fatima Pillosu" userId="a6295d4dc9e22643" providerId="LiveId" clId="{A2BAD573-0810-4F62-955B-09910E5A090C}" dt="2025-06-24T13:44:06.162" v="1397" actId="1038"/>
          <ac:spMkLst>
            <pc:docMk/>
            <pc:sldMk cId="3354384854" sldId="256"/>
            <ac:spMk id="46" creationId="{45A669CA-93F7-26B4-4327-1BF3D3C31A5A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47" creationId="{F7316CE7-8C2E-BB48-C6B9-2CA089A07966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48" creationId="{2574031C-A47A-178A-A062-EA116F8846DD}"/>
          </ac:spMkLst>
        </pc:spChg>
        <pc:spChg chg="add mod">
          <ac:chgData name="Fatima Pillosu" userId="a6295d4dc9e22643" providerId="LiveId" clId="{A2BAD573-0810-4F62-955B-09910E5A090C}" dt="2025-06-24T14:07:39.249" v="2281" actId="1038"/>
          <ac:spMkLst>
            <pc:docMk/>
            <pc:sldMk cId="3354384854" sldId="256"/>
            <ac:spMk id="49" creationId="{A113BE4A-E9EA-9093-C6C1-3A906173B618}"/>
          </ac:spMkLst>
        </pc:spChg>
        <pc:spChg chg="add mod">
          <ac:chgData name="Fatima Pillosu" userId="a6295d4dc9e22643" providerId="LiveId" clId="{A2BAD573-0810-4F62-955B-09910E5A090C}" dt="2025-06-24T14:06:10.920" v="2270" actId="1037"/>
          <ac:spMkLst>
            <pc:docMk/>
            <pc:sldMk cId="3354384854" sldId="256"/>
            <ac:spMk id="50" creationId="{8AF39566-0332-086B-0C44-7819D8974EBD}"/>
          </ac:spMkLst>
        </pc:spChg>
        <pc:spChg chg="add mod">
          <ac:chgData name="Fatima Pillosu" userId="a6295d4dc9e22643" providerId="LiveId" clId="{A2BAD573-0810-4F62-955B-09910E5A090C}" dt="2025-06-24T14:05:37.358" v="2254" actId="1037"/>
          <ac:spMkLst>
            <pc:docMk/>
            <pc:sldMk cId="3354384854" sldId="256"/>
            <ac:spMk id="51" creationId="{FAC45779-73B6-302A-19A8-FAE3737E50E7}"/>
          </ac:spMkLst>
        </pc:spChg>
        <pc:spChg chg="add mod">
          <ac:chgData name="Fatima Pillosu" userId="a6295d4dc9e22643" providerId="LiveId" clId="{A2BAD573-0810-4F62-955B-09910E5A090C}" dt="2025-06-24T13:49:00.850" v="1508" actId="207"/>
          <ac:spMkLst>
            <pc:docMk/>
            <pc:sldMk cId="3354384854" sldId="256"/>
            <ac:spMk id="52" creationId="{0FF3C3A6-BA87-1DE0-8CFA-1EB270D68A54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53" creationId="{9DA24193-322E-D46A-6095-515BAD183A85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54" creationId="{166EA424-2B97-DBF1-1D22-87CF3A64C146}"/>
          </ac:spMkLst>
        </pc:spChg>
        <pc:spChg chg="add mod">
          <ac:chgData name="Fatima Pillosu" userId="a6295d4dc9e22643" providerId="LiveId" clId="{A2BAD573-0810-4F62-955B-09910E5A090C}" dt="2025-06-24T13:21:14.136" v="259" actId="115"/>
          <ac:spMkLst>
            <pc:docMk/>
            <pc:sldMk cId="3354384854" sldId="256"/>
            <ac:spMk id="63" creationId="{4547C0E5-B16E-B6C1-19D4-0193461795B4}"/>
          </ac:spMkLst>
        </pc:spChg>
        <pc:spChg chg="add del mod ord">
          <ac:chgData name="Fatima Pillosu" userId="a6295d4dc9e22643" providerId="LiveId" clId="{A2BAD573-0810-4F62-955B-09910E5A090C}" dt="2025-06-24T13:42:51.111" v="1363" actId="478"/>
          <ac:spMkLst>
            <pc:docMk/>
            <pc:sldMk cId="3354384854" sldId="256"/>
            <ac:spMk id="577" creationId="{8ADBB20A-BA3C-BBA4-E694-F357302072FA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8" creationId="{7A514635-0F5F-B844-F9C7-FD9C67601BF7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9" creationId="{5C63282A-B9DC-3DE9-6793-8F1592FD63B4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0" creationId="{DE472E5E-DE75-B303-7D5E-2495BACA7AAE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1" creationId="{54E5B3F1-7B39-EF17-99AA-5E10B338F9CE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590" creationId="{F1CF47E4-B208-B64D-56AF-1C7AF738A2B6}"/>
          </ac:spMkLst>
        </pc:spChg>
        <pc:spChg chg="add mod">
          <ac:chgData name="Fatima Pillosu" userId="a6295d4dc9e22643" providerId="LiveId" clId="{A2BAD573-0810-4F62-955B-09910E5A090C}" dt="2025-06-24T14:31:52.715" v="2905" actId="1038"/>
          <ac:spMkLst>
            <pc:docMk/>
            <pc:sldMk cId="3354384854" sldId="256"/>
            <ac:spMk id="591" creationId="{20E9B5D7-5DD6-CA87-3F51-0D971D6FD279}"/>
          </ac:spMkLst>
        </pc:spChg>
        <pc:spChg chg="add del mod">
          <ac:chgData name="Fatima Pillosu" userId="a6295d4dc9e22643" providerId="LiveId" clId="{A2BAD573-0810-4F62-955B-09910E5A090C}" dt="2025-06-24T14:15:37.712" v="2409" actId="478"/>
          <ac:spMkLst>
            <pc:docMk/>
            <pc:sldMk cId="3354384854" sldId="256"/>
            <ac:spMk id="592" creationId="{283CC7F9-E2C7-B7A4-555D-AA87B6F19655}"/>
          </ac:spMkLst>
        </pc:spChg>
        <pc:spChg chg="add del mod">
          <ac:chgData name="Fatima Pillosu" userId="a6295d4dc9e22643" providerId="LiveId" clId="{A2BAD573-0810-4F62-955B-09910E5A090C}" dt="2025-06-24T14:09:43.039" v="2321" actId="478"/>
          <ac:spMkLst>
            <pc:docMk/>
            <pc:sldMk cId="3354384854" sldId="256"/>
            <ac:spMk id="593" creationId="{4B282F9B-907A-0369-FCC1-179ACE6988C5}"/>
          </ac:spMkLst>
        </pc:spChg>
        <pc:spChg chg="add mod">
          <ac:chgData name="Fatima Pillosu" userId="a6295d4dc9e22643" providerId="LiveId" clId="{A2BAD573-0810-4F62-955B-09910E5A090C}" dt="2025-06-24T14:13:05.778" v="2388" actId="555"/>
          <ac:spMkLst>
            <pc:docMk/>
            <pc:sldMk cId="3354384854" sldId="256"/>
            <ac:spMk id="594" creationId="{FC92244F-C0CA-A13B-1711-60E9E4563AB5}"/>
          </ac:spMkLst>
        </pc:spChg>
        <pc:spChg chg="add mod">
          <ac:chgData name="Fatima Pillosu" userId="a6295d4dc9e22643" providerId="LiveId" clId="{A2BAD573-0810-4F62-955B-09910E5A090C}" dt="2025-06-24T14:12:06.959" v="2379" actId="555"/>
          <ac:spMkLst>
            <pc:docMk/>
            <pc:sldMk cId="3354384854" sldId="256"/>
            <ac:spMk id="595" creationId="{E49B4669-52E0-A76A-CD54-D3D35BE416F3}"/>
          </ac:spMkLst>
        </pc:spChg>
        <pc:spChg chg="add mod">
          <ac:chgData name="Fatima Pillosu" userId="a6295d4dc9e22643" providerId="LiveId" clId="{A2BAD573-0810-4F62-955B-09910E5A090C}" dt="2025-06-24T14:48:18.154" v="3261" actId="20577"/>
          <ac:spMkLst>
            <pc:docMk/>
            <pc:sldMk cId="3354384854" sldId="256"/>
            <ac:spMk id="596" creationId="{3B8968B4-727C-3A29-5D90-345C15F92BFC}"/>
          </ac:spMkLst>
        </pc:spChg>
        <pc:spChg chg="add mod">
          <ac:chgData name="Fatima Pillosu" userId="a6295d4dc9e22643" providerId="LiveId" clId="{A2BAD573-0810-4F62-955B-09910E5A090C}" dt="2025-06-24T14:12:43.645" v="2384" actId="554"/>
          <ac:spMkLst>
            <pc:docMk/>
            <pc:sldMk cId="3354384854" sldId="256"/>
            <ac:spMk id="597" creationId="{A0B2660A-B037-AF5C-21D6-090645C9D63B}"/>
          </ac:spMkLst>
        </pc:spChg>
        <pc:spChg chg="add mod">
          <ac:chgData name="Fatima Pillosu" userId="a6295d4dc9e22643" providerId="LiveId" clId="{A2BAD573-0810-4F62-955B-09910E5A090C}" dt="2025-06-24T14:34:16.692" v="2962" actId="20577"/>
          <ac:spMkLst>
            <pc:docMk/>
            <pc:sldMk cId="3354384854" sldId="256"/>
            <ac:spMk id="598" creationId="{C612D495-4B88-514D-D02D-84A31CFD2C5D}"/>
          </ac:spMkLst>
        </pc:spChg>
        <pc:spChg chg="add mod">
          <ac:chgData name="Fatima Pillosu" userId="a6295d4dc9e22643" providerId="LiveId" clId="{A2BAD573-0810-4F62-955B-09910E5A090C}" dt="2025-06-24T14:06:07.071" v="2268" actId="571"/>
          <ac:spMkLst>
            <pc:docMk/>
            <pc:sldMk cId="3354384854" sldId="256"/>
            <ac:spMk id="612" creationId="{4F6517FA-BAB0-F295-FDD1-128C4C3C5081}"/>
          </ac:spMkLst>
        </pc:spChg>
        <pc:spChg chg="add mod">
          <ac:chgData name="Fatima Pillosu" userId="a6295d4dc9e22643" providerId="LiveId" clId="{A2BAD573-0810-4F62-955B-09910E5A090C}" dt="2025-06-24T14:06:44.630" v="2276" actId="571"/>
          <ac:spMkLst>
            <pc:docMk/>
            <pc:sldMk cId="3354384854" sldId="256"/>
            <ac:spMk id="613" creationId="{3F18773E-DDDE-D1F2-C49C-CA7862C5E787}"/>
          </ac:spMkLst>
        </pc:spChg>
        <pc:spChg chg="add del mod">
          <ac:chgData name="Fatima Pillosu" userId="a6295d4dc9e22643" providerId="LiveId" clId="{A2BAD573-0810-4F62-955B-09910E5A090C}" dt="2025-06-24T14:20:22.666" v="2669" actId="478"/>
          <ac:spMkLst>
            <pc:docMk/>
            <pc:sldMk cId="3354384854" sldId="256"/>
            <ac:spMk id="618" creationId="{4660E89A-C329-ED22-D5DF-C6BAD815DFAF}"/>
          </ac:spMkLst>
        </pc:spChg>
        <pc:spChg chg="add mod">
          <ac:chgData name="Fatima Pillosu" userId="a6295d4dc9e22643" providerId="LiveId" clId="{A2BAD573-0810-4F62-955B-09910E5A090C}" dt="2025-06-24T14:14:45.926" v="2401" actId="552"/>
          <ac:spMkLst>
            <pc:docMk/>
            <pc:sldMk cId="3354384854" sldId="256"/>
            <ac:spMk id="619" creationId="{BF41666E-A4B6-579C-1C10-FDC1118E77FF}"/>
          </ac:spMkLst>
        </pc:spChg>
        <pc:spChg chg="add mod">
          <ac:chgData name="Fatima Pillosu" userId="a6295d4dc9e22643" providerId="LiveId" clId="{A2BAD573-0810-4F62-955B-09910E5A090C}" dt="2025-06-24T14:14:45.926" v="2401" actId="552"/>
          <ac:spMkLst>
            <pc:docMk/>
            <pc:sldMk cId="3354384854" sldId="256"/>
            <ac:spMk id="620" creationId="{A6851C3B-22BC-B49E-EA74-918F759883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21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4:48:24.689" v="3266" actId="20577"/>
          <ac:spMkLst>
            <pc:docMk/>
            <pc:sldMk cId="3354384854" sldId="256"/>
            <ac:spMk id="622" creationId="{13B3834E-4847-5F31-F576-AEF55FC855FA}"/>
          </ac:spMkLst>
        </pc:spChg>
        <pc:spChg chg="add mod">
          <ac:chgData name="Fatima Pillosu" userId="a6295d4dc9e22643" providerId="LiveId" clId="{A2BAD573-0810-4F62-955B-09910E5A090C}" dt="2025-06-24T14:14:45.926" v="2401" actId="552"/>
          <ac:spMkLst>
            <pc:docMk/>
            <pc:sldMk cId="3354384854" sldId="256"/>
            <ac:spMk id="623" creationId="{C8DD63C9-0AEC-9FCD-8193-1A88616A7025}"/>
          </ac:spMkLst>
        </pc:spChg>
        <pc:spChg chg="add mod">
          <ac:chgData name="Fatima Pillosu" userId="a6295d4dc9e22643" providerId="LiveId" clId="{A2BAD573-0810-4F62-955B-09910E5A090C}" dt="2025-06-24T14:20:04.331" v="2668" actId="1076"/>
          <ac:spMkLst>
            <pc:docMk/>
            <pc:sldMk cId="3354384854" sldId="256"/>
            <ac:spMk id="624" creationId="{3CB0F352-4708-DE34-11E2-90F736AF324E}"/>
          </ac:spMkLst>
        </pc:spChg>
        <pc:spChg chg="add mod">
          <ac:chgData name="Fatima Pillosu" userId="a6295d4dc9e22643" providerId="LiveId" clId="{A2BAD573-0810-4F62-955B-09910E5A090C}" dt="2025-06-24T14:18:42.867" v="2530" actId="1035"/>
          <ac:spMkLst>
            <pc:docMk/>
            <pc:sldMk cId="3354384854" sldId="256"/>
            <ac:spMk id="626" creationId="{B7393800-097F-873C-C52B-0AC6B676D9F3}"/>
          </ac:spMkLst>
        </pc:spChg>
        <pc:spChg chg="add mod">
          <ac:chgData name="Fatima Pillosu" userId="a6295d4dc9e22643" providerId="LiveId" clId="{A2BAD573-0810-4F62-955B-09910E5A090C}" dt="2025-06-24T14:15:16.270" v="2407" actId="20577"/>
          <ac:spMkLst>
            <pc:docMk/>
            <pc:sldMk cId="3354384854" sldId="256"/>
            <ac:spMk id="627" creationId="{6F51EFC4-FF03-9F6D-6FB5-B45F8D8988D0}"/>
          </ac:spMkLst>
        </pc:spChg>
        <pc:spChg chg="add mod">
          <ac:chgData name="Fatima Pillosu" userId="a6295d4dc9e22643" providerId="LiveId" clId="{A2BAD573-0810-4F62-955B-09910E5A090C}" dt="2025-06-24T14:15:23.721" v="2408" actId="208"/>
          <ac:spMkLst>
            <pc:docMk/>
            <pc:sldMk cId="3354384854" sldId="256"/>
            <ac:spMk id="628" creationId="{3FD6CF6F-69B9-F672-2E42-C82F089DB74B}"/>
          </ac:spMkLst>
        </pc:spChg>
        <pc:spChg chg="add mod">
          <ac:chgData name="Fatima Pillosu" userId="a6295d4dc9e22643" providerId="LiveId" clId="{A2BAD573-0810-4F62-955B-09910E5A090C}" dt="2025-06-24T14:48:29.916" v="3267"/>
          <ac:spMkLst>
            <pc:docMk/>
            <pc:sldMk cId="3354384854" sldId="256"/>
            <ac:spMk id="629" creationId="{664DEE3E-A67E-9A1D-8BBC-143BFF6A908D}"/>
          </ac:spMkLst>
        </pc:spChg>
        <pc:spChg chg="add mod">
          <ac:chgData name="Fatima Pillosu" userId="a6295d4dc9e22643" providerId="LiveId" clId="{A2BAD573-0810-4F62-955B-09910E5A090C}" dt="2025-06-24T14:15:23.721" v="2408" actId="208"/>
          <ac:spMkLst>
            <pc:docMk/>
            <pc:sldMk cId="3354384854" sldId="256"/>
            <ac:spMk id="630" creationId="{E694E000-4160-662F-9852-8C66ED0B30F2}"/>
          </ac:spMkLst>
        </pc:spChg>
        <pc:spChg chg="add mod">
          <ac:chgData name="Fatima Pillosu" userId="a6295d4dc9e22643" providerId="LiveId" clId="{A2BAD573-0810-4F62-955B-09910E5A090C}" dt="2025-06-24T14:42:36.572" v="3201" actId="12788"/>
          <ac:spMkLst>
            <pc:docMk/>
            <pc:sldMk cId="3354384854" sldId="256"/>
            <ac:spMk id="632" creationId="{C1D83393-5AE0-B829-D596-82F862E480AC}"/>
          </ac:spMkLst>
        </pc:spChg>
        <pc:spChg chg="add mod">
          <ac:chgData name="Fatima Pillosu" userId="a6295d4dc9e22643" providerId="LiveId" clId="{A2BAD573-0810-4F62-955B-09910E5A090C}" dt="2025-06-24T14:42:36.572" v="3201" actId="12788"/>
          <ac:spMkLst>
            <pc:docMk/>
            <pc:sldMk cId="3354384854" sldId="256"/>
            <ac:spMk id="633" creationId="{202F815F-9BF5-952A-D523-5D229158485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1" creationId="{5913F005-4A98-D3BE-F4F2-E95D954B1D0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2" creationId="{16DF997E-4CBC-E352-4297-C2765FF9BAD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3" creationId="{A16AC61C-9655-BE59-0E1D-62859D87AEA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4" creationId="{8CC79328-8D0D-D627-FD71-57CFC2D2B5DC}"/>
          </ac:spMkLst>
        </pc:spChg>
        <pc:spChg chg="del mod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5" creationId="{6C355D5C-47D8-7C59-C1B8-4FF2037F961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6" creationId="{FBD9599A-5CAC-D1AB-7D3E-713DF5A5C02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7" creationId="{BBB0BE85-86B1-0751-AF3F-838269DDC23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8" creationId="{99B61BA9-5A6C-532C-7917-89D64FACAEC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9" creationId="{CAE0B206-AF54-54F2-0C06-284B40BCBB6F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0" creationId="{8AAEA69B-D0DC-C7F0-7B11-C6A20FF94F8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1" creationId="{2699F84C-B158-D9B1-8BAF-E590BCED4F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2" creationId="{8A2E91B1-BBB4-1F54-4FCE-C1F6724BE292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3" creationId="{E60B5C00-F1F7-FD1D-ABEF-8F5EF5D717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4" creationId="{19EA9AC9-6E95-FB84-F5C5-ADD045519CA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5" creationId="{71BBF894-591D-8866-B2B1-0C8C1F6E80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6" creationId="{A9A7A549-413C-B305-70B8-0753E06B399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7" creationId="{6BE65441-4EEE-E468-5441-5FEB4D450C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9" creationId="{1146D79A-EC07-3CEF-454B-CD796D474073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1" creationId="{AD491ADF-E96D-E422-C79F-9D802C0D8C5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3" creationId="{B5AD376D-9072-BDE5-112F-1804EA806B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1" creationId="{B1334220-28E2-C9A1-20DB-0960856A01C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3" creationId="{163F56E9-414E-9452-9860-C8D28A72FBE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4" creationId="{45A669CA-93F7-26B4-4327-1BF3D3C31A5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5" creationId="{F7316CE7-8C2E-BB48-C6B9-2CA089A0796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6" creationId="{2574031C-A47A-178A-A062-EA116F8846D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7" creationId="{A113BE4A-E9EA-9093-C6C1-3A906173B61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8" creationId="{8AF39566-0332-086B-0C44-7819D8974EB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9" creationId="{FAC45779-73B6-302A-19A8-FAE3737E50E7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0" creationId="{0FF3C3A6-BA87-1DE0-8CFA-1EB270D68A5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1" creationId="{9DA24193-322E-D46A-6095-515BAD183A85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2" creationId="{166EA424-2B97-DBF1-1D22-87CF3A64C146}"/>
          </ac:spMkLst>
        </pc:spChg>
        <pc:cxnChg chg="add mod">
          <ac:chgData name="Fatima Pillosu" userId="a6295d4dc9e22643" providerId="LiveId" clId="{A2BAD573-0810-4F62-955B-09910E5A090C}" dt="2025-06-24T14:06:22.680" v="2271" actId="552"/>
          <ac:cxnSpMkLst>
            <pc:docMk/>
            <pc:sldMk cId="3354384854" sldId="256"/>
            <ac:cxnSpMk id="20" creationId="{EE599EA5-4C3D-A45B-7B1E-B025BE9128AC}"/>
          </ac:cxnSpMkLst>
        </pc:cxnChg>
        <pc:cxnChg chg="add mod">
          <ac:chgData name="Fatima Pillosu" userId="a6295d4dc9e22643" providerId="LiveId" clId="{A2BAD573-0810-4F62-955B-09910E5A090C}" dt="2025-06-24T14:05:09.547" v="2248" actId="553"/>
          <ac:cxnSpMkLst>
            <pc:docMk/>
            <pc:sldMk cId="3354384854" sldId="256"/>
            <ac:cxnSpMk id="22" creationId="{00B4791E-555E-547F-8448-A1D6882390C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4" creationId="{A5E89D36-496B-BC6E-6451-DB68F154953E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6" creationId="{55935181-890B-720D-C664-35CB54240F4E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7" creationId="{EF30C496-2771-0778-6824-2EB6BE7CEFF0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8" creationId="{C96442FF-908A-84F2-7E54-6AB7485662E5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29" creationId="{68C79158-7AC0-2089-1EB1-659E9CE9B879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30" creationId="{4EC70538-F86D-F7C9-DDDD-DA52C78765E3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31" creationId="{9F7D2FEC-C785-93BC-449F-1A0CC0B4888A}"/>
          </ac:cxnSpMkLst>
        </pc:cxnChg>
        <pc:cxnChg chg="add mod">
          <ac:chgData name="Fatima Pillosu" userId="a6295d4dc9e22643" providerId="LiveId" clId="{A2BAD573-0810-4F62-955B-09910E5A090C}" dt="2025-06-24T14:05:48.536" v="2265" actId="1038"/>
          <ac:cxnSpMkLst>
            <pc:docMk/>
            <pc:sldMk cId="3354384854" sldId="256"/>
            <ac:cxnSpMk id="32" creationId="{9778960E-B8BB-13B7-75CF-504745A15D25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33" creationId="{FC730EE6-A865-F984-6BF9-922C3B75E9CB}"/>
          </ac:cxnSpMkLst>
        </pc:cxnChg>
        <pc:cxnChg chg="add mod">
          <ac:chgData name="Fatima Pillosu" userId="a6295d4dc9e22643" providerId="LiveId" clId="{A2BAD573-0810-4F62-955B-09910E5A090C}" dt="2025-06-24T13:42:40.229" v="1342" actId="1037"/>
          <ac:cxnSpMkLst>
            <pc:docMk/>
            <pc:sldMk cId="3354384854" sldId="256"/>
            <ac:cxnSpMk id="34" creationId="{EACCC1CE-FD33-0835-95CD-4A0BE2013F80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5" creationId="{7EF61BF4-0D6D-5F88-43D7-D8C8E3B0885C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6" creationId="{FFAE2ACE-ABDC-A2F2-DCB7-F5057E21A66D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7" creationId="{5F6D91F5-3338-557F-0CB3-E7DC04EB077C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8" creationId="{EC6CF449-A72A-A019-7618-C21BAA994F0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9" creationId="{CB73C3F9-D34E-5387-D738-F027F9F21D82}"/>
          </ac:cxnSpMkLst>
        </pc:cxnChg>
        <pc:cxnChg chg="add mod">
          <ac:chgData name="Fatima Pillosu" userId="a6295d4dc9e22643" providerId="LiveId" clId="{A2BAD573-0810-4F62-955B-09910E5A090C}" dt="2025-06-24T14:07:56.878" v="2284" actId="14100"/>
          <ac:cxnSpMkLst>
            <pc:docMk/>
            <pc:sldMk cId="3354384854" sldId="256"/>
            <ac:cxnSpMk id="40" creationId="{FB0CCEB5-3FCE-544B-3DA3-C04064EA44E6}"/>
          </ac:cxnSpMkLst>
        </pc:cxnChg>
        <pc:cxnChg chg="add mod">
          <ac:chgData name="Fatima Pillosu" userId="a6295d4dc9e22643" providerId="LiveId" clId="{A2BAD573-0810-4F62-955B-09910E5A090C}" dt="2025-06-24T14:07:39.249" v="2281" actId="1038"/>
          <ac:cxnSpMkLst>
            <pc:docMk/>
            <pc:sldMk cId="3354384854" sldId="256"/>
            <ac:cxnSpMk id="41" creationId="{BF7F9AE8-B09C-0594-6E08-D8E9EDCA7F9C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2" creationId="{8296C103-D665-8AB6-3B09-566D3BB7F3F9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4" creationId="{10D6DB07-7601-5557-6A71-39B2BB89BCB8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5" creationId="{4F6CC630-74F7-00CC-B311-8D4D17E7A697}"/>
          </ac:cxnSpMkLst>
        </pc:cxnChg>
        <pc:cxnChg chg="add mod">
          <ac:chgData name="Fatima Pillosu" userId="a6295d4dc9e22643" providerId="LiveId" clId="{A2BAD573-0810-4F62-955B-09910E5A090C}" dt="2025-06-24T14:43:23.640" v="3230" actId="1076"/>
          <ac:cxnSpMkLst>
            <pc:docMk/>
            <pc:sldMk cId="3354384854" sldId="256"/>
            <ac:cxnSpMk id="56" creationId="{54AC9DFC-A95D-FF43-9DA7-3F77067B5B1F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7" creationId="{536B190C-D802-668A-3A2F-EADAA9B117FB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8" creationId="{8C6DC7EB-ACC3-93EE-3F85-2D4F9582590D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9" creationId="{EDAD99B5-F84C-EE59-7063-69CAD2F7AF2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60" creationId="{A58CBC7E-E89D-229A-405A-16571F42DD04}"/>
          </ac:cxnSpMkLst>
        </pc:cxnChg>
        <pc:cxnChg chg="add del mod">
          <ac:chgData name="Fatima Pillosu" userId="a6295d4dc9e22643" providerId="LiveId" clId="{A2BAD573-0810-4F62-955B-09910E5A090C}" dt="2025-06-24T13:47:16.564" v="1488" actId="478"/>
          <ac:cxnSpMkLst>
            <pc:docMk/>
            <pc:sldMk cId="3354384854" sldId="256"/>
            <ac:cxnSpMk id="61" creationId="{C3617998-F352-C21B-76BA-7CE607336375}"/>
          </ac:cxnSpMkLst>
        </pc:cxnChg>
        <pc:cxnChg chg="add del mod">
          <ac:chgData name="Fatima Pillosu" userId="a6295d4dc9e22643" providerId="LiveId" clId="{A2BAD573-0810-4F62-955B-09910E5A090C}" dt="2025-06-24T13:47:15.914" v="1487" actId="478"/>
          <ac:cxnSpMkLst>
            <pc:docMk/>
            <pc:sldMk cId="3354384854" sldId="256"/>
            <ac:cxnSpMk id="62" creationId="{019FE13D-B077-2A14-975A-4A5BD5828F54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2" creationId="{2838C51E-9E7E-895C-1977-21A0152E42CC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3" creationId="{26F8931F-6E40-80D7-5443-7F9EDEA5DE73}"/>
          </ac:cxnSpMkLst>
        </pc:cxnChg>
        <pc:cxnChg chg="add del mod">
          <ac:chgData name="Fatima Pillosu" userId="a6295d4dc9e22643" providerId="LiveId" clId="{A2BAD573-0810-4F62-955B-09910E5A090C}" dt="2025-06-24T13:47:17.216" v="1489" actId="478"/>
          <ac:cxnSpMkLst>
            <pc:docMk/>
            <pc:sldMk cId="3354384854" sldId="256"/>
            <ac:cxnSpMk id="589" creationId="{64E0B42D-33CD-9DB7-1A96-EC8F2365DD9B}"/>
          </ac:cxnSpMkLst>
        </pc:cxnChg>
        <pc:cxnChg chg="add mod">
          <ac:chgData name="Fatima Pillosu" userId="a6295d4dc9e22643" providerId="LiveId" clId="{A2BAD573-0810-4F62-955B-09910E5A090C}" dt="2025-06-24T14:06:10.920" v="2270" actId="1037"/>
          <ac:cxnSpMkLst>
            <pc:docMk/>
            <pc:sldMk cId="3354384854" sldId="256"/>
            <ac:cxnSpMk id="600" creationId="{819F8CCD-C29E-8357-6312-BBEE6D3C0A11}"/>
          </ac:cxnSpMkLst>
        </pc:cxnChg>
        <pc:cxnChg chg="add del mod">
          <ac:chgData name="Fatima Pillosu" userId="a6295d4dc9e22643" providerId="LiveId" clId="{A2BAD573-0810-4F62-955B-09910E5A090C}" dt="2025-06-24T14:00:13.005" v="2008" actId="478"/>
          <ac:cxnSpMkLst>
            <pc:docMk/>
            <pc:sldMk cId="3354384854" sldId="256"/>
            <ac:cxnSpMk id="601" creationId="{A8782C4B-2837-888D-173B-4B2BD0305307}"/>
          </ac:cxnSpMkLst>
        </pc:cxnChg>
        <pc:cxnChg chg="add del mod">
          <ac:chgData name="Fatima Pillosu" userId="a6295d4dc9e22643" providerId="LiveId" clId="{A2BAD573-0810-4F62-955B-09910E5A090C}" dt="2025-06-24T14:03:14.307" v="2217" actId="478"/>
          <ac:cxnSpMkLst>
            <pc:docMk/>
            <pc:sldMk cId="3354384854" sldId="256"/>
            <ac:cxnSpMk id="606" creationId="{6CB7B81B-5109-0F90-8535-F07B6C5F2959}"/>
          </ac:cxnSpMkLst>
        </pc:cxnChg>
        <pc:cxnChg chg="add mod">
          <ac:chgData name="Fatima Pillosu" userId="a6295d4dc9e22643" providerId="LiveId" clId="{A2BAD573-0810-4F62-955B-09910E5A090C}" dt="2025-06-24T14:06:07.071" v="2268" actId="571"/>
          <ac:cxnSpMkLst>
            <pc:docMk/>
            <pc:sldMk cId="3354384854" sldId="256"/>
            <ac:cxnSpMk id="611" creationId="{3E68D8AB-F97D-8A3B-91F0-50B7A6771650}"/>
          </ac:cxnSpMkLst>
        </pc:cxnChg>
        <pc:cxnChg chg="add mod">
          <ac:chgData name="Fatima Pillosu" userId="a6295d4dc9e22643" providerId="LiveId" clId="{A2BAD573-0810-4F62-955B-09910E5A090C}" dt="2025-06-24T14:06:44.630" v="2276" actId="571"/>
          <ac:cxnSpMkLst>
            <pc:docMk/>
            <pc:sldMk cId="3354384854" sldId="256"/>
            <ac:cxnSpMk id="614" creationId="{6D1EDA23-1A59-128C-2AF6-2B1E31F87F9F}"/>
          </ac:cxnSpMkLst>
        </pc:cxnChg>
        <pc:cxnChg chg="add mod">
          <ac:chgData name="Fatima Pillosu" userId="a6295d4dc9e22643" providerId="LiveId" clId="{A2BAD573-0810-4F62-955B-09910E5A090C}" dt="2025-06-24T14:14:27.106" v="2399" actId="1038"/>
          <ac:cxnSpMkLst>
            <pc:docMk/>
            <pc:sldMk cId="3354384854" sldId="256"/>
            <ac:cxnSpMk id="625" creationId="{8D3ABB54-3578-DB9D-CAFB-16D8E140993B}"/>
          </ac:cxnSpMkLst>
        </pc:cxnChg>
        <pc:cxnChg chg="add mod">
          <ac:chgData name="Fatima Pillosu" userId="a6295d4dc9e22643" providerId="LiveId" clId="{A2BAD573-0810-4F62-955B-09910E5A090C}" dt="2025-06-24T14:15:01.714" v="2404" actId="552"/>
          <ac:cxnSpMkLst>
            <pc:docMk/>
            <pc:sldMk cId="3354384854" sldId="256"/>
            <ac:cxnSpMk id="631" creationId="{67031B66-C5D2-0FD5-901E-0D61CAC8808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58" creationId="{EE599EA5-4C3D-A45B-7B1E-B025BE9128A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0" creationId="{00B4791E-555E-547F-8448-A1D6882390C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2" creationId="{A5E89D36-496B-BC6E-6451-DB68F154953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4" creationId="{55935181-890B-720D-C664-35CB54240F4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5" creationId="{EF30C496-2771-0778-6824-2EB6BE7CEFF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6" creationId="{C96442FF-908A-84F2-7E54-6AB7485662E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7" creationId="{68C79158-7AC0-2089-1EB1-659E9CE9B87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8" creationId="{4EC70538-F86D-F7C9-DDDD-DA52C78765E3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9" creationId="{9F7D2FEC-C785-93BC-449F-1A0CC0B4888A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0" creationId="{9778960E-B8BB-13B7-75CF-504745A15D2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1" creationId="{FC730EE6-A865-F984-6BF9-922C3B75E9C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2" creationId="{EACCC1CE-FD33-0835-95CD-4A0BE2013F8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3" creationId="{7EF61BF4-0D6D-5F88-43D7-D8C8E3B0885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4" creationId="{FFAE2ACE-ABDC-A2F2-DCB7-F5057E21A66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5" creationId="{5F6D91F5-3338-557F-0CB3-E7DC04EB077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6" creationId="{EC6CF449-A72A-A019-7618-C21BAA994F0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7" creationId="{CB73C3F9-D34E-5387-D738-F027F9F21D82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8" creationId="{FB0CCEB5-3FCE-544B-3DA3-C04064EA44E6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9" creationId="{BF7F9AE8-B09C-0594-6E08-D8E9EDCA7F9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0" creationId="{8296C103-D665-8AB6-3B09-566D3BB7F3F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2" creationId="{10D6DB07-7601-5557-6A71-39B2BB89BCB8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3" creationId="{4F6CC630-74F7-00CC-B311-8D4D17E7A697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4" creationId="{54AC9DFC-A95D-FF43-9DA7-3F77067B5B1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5" creationId="{536B190C-D802-668A-3A2F-EADAA9B117F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6" creationId="{8C6DC7EB-ACC3-93EE-3F85-2D4F9582590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7" creationId="{EDAD99B5-F84C-EE59-7063-69CAD2F7AF2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8" creationId="{A58CBC7E-E89D-229A-405A-16571F42DD04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9" creationId="{C3617998-F352-C21B-76BA-7CE60733637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C7909C26-7110-4B46-8F1C-97658D5207FA}"/>
    <pc:docChg chg="undo custSel modSld">
      <pc:chgData name="Fatima Pillosu" userId="a6295d4dc9e22643" providerId="LiveId" clId="{C7909C26-7110-4B46-8F1C-97658D5207FA}" dt="2025-06-05T08:58:19.872" v="1238" actId="14100"/>
      <pc:docMkLst>
        <pc:docMk/>
      </pc:docMkLst>
      <pc:sldChg chg="addSp delSp modSp mod">
        <pc:chgData name="Fatima Pillosu" userId="a6295d4dc9e22643" providerId="LiveId" clId="{C7909C26-7110-4B46-8F1C-97658D5207FA}" dt="2025-06-05T08:58:19.872" v="1238" actId="14100"/>
        <pc:sldMkLst>
          <pc:docMk/>
          <pc:sldMk cId="3354384854" sldId="256"/>
        </pc:sldMkLst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2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3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3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5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6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6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7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7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8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8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9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9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0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0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1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1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2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2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3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3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4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4" creationId="{8AAEA69B-D0DC-C7F0-7B11-C6A20FF94F80}"/>
          </ac:spMkLst>
        </pc:spChg>
        <pc:spChg chg="add del">
          <ac:chgData name="Fatima Pillosu" userId="a6295d4dc9e22643" providerId="LiveId" clId="{C7909C26-7110-4B46-8F1C-97658D5207FA}" dt="2025-06-03T14:29:39.254" v="193" actId="478"/>
          <ac:spMkLst>
            <pc:docMk/>
            <pc:sldMk cId="3354384854" sldId="256"/>
            <ac:spMk id="14" creationId="{E48001A8-EA5C-2B04-7582-C58B26A2416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5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5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6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6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7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7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8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8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9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9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0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1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1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2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3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3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4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5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5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6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7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7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8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9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0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1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5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7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8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9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0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1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2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3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4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5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5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6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7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9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0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1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2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3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9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1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2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59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0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1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2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3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5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7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9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8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0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1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2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3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4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5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6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7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8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9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3" creationId="{3509C7A6-19BB-0D05-A5A4-F3A89DE28DD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4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5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6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09:32.929" v="672" actId="478"/>
          <ac:spMkLst>
            <pc:docMk/>
            <pc:sldMk cId="3354384854" sldId="256"/>
            <ac:spMk id="507" creationId="{37D719E5-3CE7-5656-01E2-7ACC4A2AFB6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7" creationId="{8CC79328-8D0D-D627-FD71-57CFC2D2B5D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8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17:27.616" v="777" actId="478"/>
          <ac:spMkLst>
            <pc:docMk/>
            <pc:sldMk cId="3354384854" sldId="256"/>
            <ac:spMk id="508" creationId="{988C0392-5C87-AC02-8153-CA0CCC90E2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9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1" creationId="{BBB0BE85-86B1-0751-AF3F-838269DDC23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2" creationId="{99B61BA9-5A6C-532C-7917-89D64FACAEC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3" creationId="{CAE0B206-AF54-54F2-0C06-284B40BCBB6F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4" creationId="{8AAEA69B-D0DC-C7F0-7B11-C6A20FF94F8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5" creationId="{2699F84C-B158-D9B1-8BAF-E590BCED4F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6" creationId="{8A2E91B1-BBB4-1F54-4FCE-C1F6724BE292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7" creationId="{E60B5C00-F1F7-FD1D-ABEF-8F5EF5D717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8" creationId="{19EA9AC9-6E95-FB84-F5C5-ADD045519CA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9" creationId="{71BBF894-591D-8866-B2B1-0C8C1F6E802C}"/>
          </ac:spMkLst>
        </pc:spChg>
        <pc:spChg chg="add del">
          <ac:chgData name="Fatima Pillosu" userId="a6295d4dc9e22643" providerId="LiveId" clId="{C7909C26-7110-4B46-8F1C-97658D5207FA}" dt="2025-06-03T15:29:51.661" v="1112" actId="478"/>
          <ac:spMkLst>
            <pc:docMk/>
            <pc:sldMk cId="3354384854" sldId="256"/>
            <ac:spMk id="519" creationId="{ED71C24C-0DF1-657F-C88A-05BAB40D89EB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2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3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6" creationId="{6C355D5C-47D8-7C59-C1B8-4FF2037F961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7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4" creationId="{B5AD376D-9072-BDE5-112F-1804EA806B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5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1" creationId="{44B43C6B-856A-F735-F6AD-A1D88D17202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1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3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3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4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5" creationId="{163F56E9-414E-9452-9860-C8D28A72FBE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5" creationId="{F7316CE7-8C2E-BB48-C6B9-2CA089A0796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6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6" creationId="{45A669CA-93F7-26B4-4327-1BF3D3C31A5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7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8" creationId="{2574031C-A47A-178A-A062-EA116F8846D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9" creationId="{A113BE4A-E9EA-9093-C6C1-3A906173B6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9" creationId="{FAC45779-73B6-302A-19A8-FAE3737E50E7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2" creationId="{0FF3C3A6-BA87-1DE0-8CFA-1EB270D68A5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2" creationId="{9DA24193-322E-D46A-6095-515BAD183A85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3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4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4:22.051" v="43" actId="478"/>
          <ac:spMkLst>
            <pc:docMk/>
            <pc:sldMk cId="3354384854" sldId="256"/>
            <ac:spMk id="574" creationId="{52947E86-D5BA-23E2-AF93-0FE760DB3C34}"/>
          </ac:spMkLst>
        </pc:spChg>
        <pc:spChg chg="del mod">
          <ac:chgData name="Fatima Pillosu" userId="a6295d4dc9e22643" providerId="LiveId" clId="{C7909C26-7110-4B46-8F1C-97658D5207FA}" dt="2025-06-03T14:24:24.126" v="44" actId="478"/>
          <ac:spMkLst>
            <pc:docMk/>
            <pc:sldMk cId="3354384854" sldId="256"/>
            <ac:spMk id="575" creationId="{BD3B8EDB-216C-88E2-3A05-DEF68DFB704C}"/>
          </ac:spMkLst>
        </pc:spChg>
        <pc:spChg chg="del mod">
          <ac:chgData name="Fatima Pillosu" userId="a6295d4dc9e22643" providerId="LiveId" clId="{C7909C26-7110-4B46-8F1C-97658D5207FA}" dt="2025-06-03T14:24:25.384" v="45" actId="478"/>
          <ac:spMkLst>
            <pc:docMk/>
            <pc:sldMk cId="3354384854" sldId="256"/>
            <ac:spMk id="576" creationId="{4E739DA6-1D58-55DE-FDA4-FBB1EF3C2549}"/>
          </ac:spMkLst>
        </pc:spChg>
        <pc:spChg chg="add del">
          <ac:chgData name="Fatima Pillosu" userId="a6295d4dc9e22643" providerId="LiveId" clId="{C7909C26-7110-4B46-8F1C-97658D5207FA}" dt="2025-06-05T08:57:49.246" v="1234" actId="478"/>
          <ac:spMkLst>
            <pc:docMk/>
            <pc:sldMk cId="3354384854" sldId="256"/>
            <ac:spMk id="580" creationId="{CEAE78A1-93D6-9D9D-F176-0BEF174A3F09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2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3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6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7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4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3:05.405" v="1119" actId="478"/>
          <ac:spMkLst>
            <pc:docMk/>
            <pc:sldMk cId="3354384854" sldId="256"/>
            <ac:spMk id="621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3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5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6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8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9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2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4" creationId="{166EA424-2B97-DBF1-1D22-87CF3A64C14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1" creationId="{5913F005-4A98-D3BE-F4F2-E95D954B1D0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2" creationId="{16DF997E-4CBC-E352-4297-C2765FF9BAD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3" creationId="{A16AC61C-9655-BE59-0E1D-62859D87AEA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4" creationId="{8CC79328-8D0D-D627-FD71-57CFC2D2B5D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5" creationId="{6C355D5C-47D8-7C59-C1B8-4FF2037F961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6" creationId="{FBD9599A-5CAC-D1AB-7D3E-713DF5A5C02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7" creationId="{BBB0BE85-86B1-0751-AF3F-838269DDC23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8" creationId="{99B61BA9-5A6C-532C-7917-89D64FACAEC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9" creationId="{CAE0B206-AF54-54F2-0C06-284B40BCBB6F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0" creationId="{8AAEA69B-D0DC-C7F0-7B11-C6A20FF94F8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1" creationId="{2699F84C-B158-D9B1-8BAF-E590BCED4F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2" creationId="{8A2E91B1-BBB4-1F54-4FCE-C1F6724BE292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3" creationId="{E60B5C00-F1F7-FD1D-ABEF-8F5EF5D717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4" creationId="{19EA9AC9-6E95-FB84-F5C5-ADD045519CA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5" creationId="{71BBF894-591D-8866-B2B1-0C8C1F6E802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6" creationId="{A9A7A549-413C-B305-70B8-0753E06B399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7" creationId="{6BE65441-4EEE-E468-5441-5FEB4D450C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9" creationId="{1146D79A-EC07-3CEF-454B-CD796D474073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61" creationId="{AD491ADF-E96D-E422-C79F-9D802C0D8C5C}"/>
          </ac:spMkLst>
        </pc:spChg>
        <pc:spChg chg="add mod">
          <ac:chgData name="Fatima Pillosu" userId="a6295d4dc9e22643" providerId="LiveId" clId="{C7909C26-7110-4B46-8F1C-97658D5207FA}" dt="2025-06-05T08:58:19.872" v="1238" actId="14100"/>
          <ac:spMkLst>
            <pc:docMk/>
            <pc:sldMk cId="3354384854" sldId="256"/>
            <ac:spMk id="663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1" creationId="{B1334220-28E2-C9A1-20DB-0960856A01C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3" creationId="{163F56E9-414E-9452-9860-C8D28A72FBE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4" creationId="{45A669CA-93F7-26B4-4327-1BF3D3C31A5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5" creationId="{F7316CE7-8C2E-BB48-C6B9-2CA089A0796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6" creationId="{2574031C-A47A-178A-A062-EA116F8846D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7" creationId="{A113BE4A-E9EA-9093-C6C1-3A906173B618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8" creationId="{8AF39566-0332-086B-0C44-7819D8974EB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9" creationId="{FAC45779-73B6-302A-19A8-FAE3737E50E7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0" creationId="{0FF3C3A6-BA87-1DE0-8CFA-1EB270D68A5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1" creationId="{9DA24193-322E-D46A-6095-515BAD183A85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2" creationId="{166EA424-2B97-DBF1-1D22-87CF3A64C146}"/>
          </ac:spMkLst>
        </pc:sp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2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4" creationId="{019FE13D-B077-2A14-975A-4A5BD5828F5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4" creationId="{4F6CC630-74F7-00CC-B311-8D4D17E7A697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6" creationId="{54AC9DFC-A95D-FF43-9DA7-3F77067B5B1F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8" creationId="{536B190C-D802-668A-3A2F-EADAA9B117F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0" creationId="{8C6DC7EB-ACC3-93EE-3F85-2D4F9582590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1" creationId="{EDAD99B5-F84C-EE59-7063-69CAD2F7AF2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2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4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6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8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9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0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1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2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3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5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5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7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7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8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9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9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0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0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1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1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2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2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3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3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4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4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6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6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7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9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1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6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8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8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9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0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1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3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3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4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5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6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7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8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4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6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8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0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1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2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3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4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5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6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7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8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9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0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1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2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3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4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5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7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9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0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1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2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3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4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5" creationId="{A58CBC7E-E89D-229A-405A-16571F42DD0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3" creationId="{EE599EA5-4C3D-A45B-7B1E-B025BE9128A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5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7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9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0" creationId="{EF30C496-2771-0778-6824-2EB6BE7CEFF0}"/>
          </ac:cxnSpMkLst>
        </pc:cxnChg>
        <pc:cxnChg chg="del mod">
          <ac:chgData name="Fatima Pillosu" userId="a6295d4dc9e22643" providerId="LiveId" clId="{C7909C26-7110-4B46-8F1C-97658D5207FA}" dt="2025-06-03T14:26:48.046" v="96" actId="478"/>
          <ac:cxnSpMkLst>
            <pc:docMk/>
            <pc:sldMk cId="3354384854" sldId="256"/>
            <ac:cxnSpMk id="531" creationId="{FFDF4283-55D1-CD7F-834C-72B197AB1DA7}"/>
          </ac:cxnSpMkLst>
        </pc:cxnChg>
        <pc:cxnChg chg="del mod">
          <ac:chgData name="Fatima Pillosu" userId="a6295d4dc9e22643" providerId="LiveId" clId="{C7909C26-7110-4B46-8F1C-97658D5207FA}" dt="2025-06-03T14:26:50.020" v="98" actId="478"/>
          <ac:cxnSpMkLst>
            <pc:docMk/>
            <pc:sldMk cId="3354384854" sldId="256"/>
            <ac:cxnSpMk id="532" creationId="{58648045-AB2B-2482-FBCB-ABD6479DF115}"/>
          </ac:cxnSpMkLst>
        </pc:cxnChg>
        <pc:cxnChg chg="del mod">
          <ac:chgData name="Fatima Pillosu" userId="a6295d4dc9e22643" providerId="LiveId" clId="{C7909C26-7110-4B46-8F1C-97658D5207FA}" dt="2025-06-03T14:26:49.043" v="97" actId="478"/>
          <ac:cxnSpMkLst>
            <pc:docMk/>
            <pc:sldMk cId="3354384854" sldId="256"/>
            <ac:cxnSpMk id="533" creationId="{012C8F71-B985-5FE4-863A-C7B897BC1FA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4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3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1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1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2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3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5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5" creationId="{FC730EE6-A865-F984-6BF9-922C3B75E9C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8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9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9" creationId="{FFAE2ACE-ABDC-A2F2-DCB7-F5057E21A66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1" creationId="{9778960E-B8BB-13B7-75CF-504745A15D2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1" creationId="{EC6CF449-A72A-A019-7618-C21BAA994F0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3" creationId="{EACCC1CE-FD33-0835-95CD-4A0BE2013F80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4" creationId="{7EF61BF4-0D6D-5F88-43D7-D8C8E3B0885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9" creationId="{FB0CCEB5-3FCE-544B-3DA3-C04064EA44E6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0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0" creationId="{BF7F9AE8-B09C-0594-6E08-D8E9EDCA7F9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2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6" creationId="{019FE13D-B077-2A14-975A-4A5BD5828F54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80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59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1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3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5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8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9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1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3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4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9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0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40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58" creationId="{EE599EA5-4C3D-A45B-7B1E-B025BE9128A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0" creationId="{00B4791E-555E-547F-8448-A1D6882390C9}"/>
          </ac:cxnSpMkLst>
        </pc:cxnChg>
        <pc:cxnChg chg="add mod">
          <ac:chgData name="Fatima Pillosu" userId="a6295d4dc9e22643" providerId="LiveId" clId="{C7909C26-7110-4B46-8F1C-97658D5207FA}" dt="2025-06-05T08:58:15.251" v="1237" actId="14100"/>
          <ac:cxnSpMkLst>
            <pc:docMk/>
            <pc:sldMk cId="3354384854" sldId="256"/>
            <ac:cxnSpMk id="662" creationId="{A5E89D36-496B-BC6E-6451-DB68F154953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4" creationId="{55935181-890B-720D-C664-35CB54240F4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5" creationId="{EF30C496-2771-0778-6824-2EB6BE7CEFF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6" creationId="{C96442FF-908A-84F2-7E54-6AB7485662E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7" creationId="{68C79158-7AC0-2089-1EB1-659E9CE9B87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8" creationId="{4EC70538-F86D-F7C9-DDDD-DA52C78765E3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9" creationId="{9F7D2FEC-C785-93BC-449F-1A0CC0B4888A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0" creationId="{9778960E-B8BB-13B7-75CF-504745A15D2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1" creationId="{FC730EE6-A865-F984-6BF9-922C3B75E9C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2" creationId="{EACCC1CE-FD33-0835-95CD-4A0BE2013F8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3" creationId="{7EF61BF4-0D6D-5F88-43D7-D8C8E3B0885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4" creationId="{FFAE2ACE-ABDC-A2F2-DCB7-F5057E21A66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5" creationId="{5F6D91F5-3338-557F-0CB3-E7DC04EB077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6" creationId="{EC6CF449-A72A-A019-7618-C21BAA994F0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7" creationId="{CB73C3F9-D34E-5387-D738-F027F9F21D82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8" creationId="{FB0CCEB5-3FCE-544B-3DA3-C04064EA44E6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9" creationId="{BF7F9AE8-B09C-0594-6E08-D8E9EDCA7F9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0" creationId="{8296C103-D665-8AB6-3B09-566D3BB7F3F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2" creationId="{10D6DB07-7601-5557-6A71-39B2BB89BCB8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3" creationId="{4F6CC630-74F7-00CC-B311-8D4D17E7A697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4" creationId="{54AC9DFC-A95D-FF43-9DA7-3F77067B5B1F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5" creationId="{536B190C-D802-668A-3A2F-EADAA9B117F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6" creationId="{8C6DC7EB-ACC3-93EE-3F85-2D4F9582590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7" creationId="{EDAD99B5-F84C-EE59-7063-69CAD2F7AF2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8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9" creationId="{C3617998-F352-C21B-76BA-7CE60733637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3F3F58B7-F7AE-4953-9D67-26F2BAC95A24}"/>
    <pc:docChg chg="undo custSel modSld">
      <pc:chgData name="Fatima Pillosu" userId="a6295d4dc9e22643" providerId="LiveId" clId="{3F3F58B7-F7AE-4953-9D67-26F2BAC95A24}" dt="2025-03-10T13:47:39.964" v="874" actId="1037"/>
      <pc:docMkLst>
        <pc:docMk/>
      </pc:docMkLst>
      <pc:sldChg chg="addSp delSp modSp mod">
        <pc:chgData name="Fatima Pillosu" userId="a6295d4dc9e22643" providerId="LiveId" clId="{3F3F58B7-F7AE-4953-9D67-26F2BAC95A24}" dt="2025-03-10T13:47:39.964" v="874" actId="1037"/>
        <pc:sldMkLst>
          <pc:docMk/>
          <pc:sldMk cId="3354384854" sldId="256"/>
        </pc:sldMkLst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3" creationId="{3509C7A6-19BB-0D05-A5A4-F3A89DE28DD3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4" creationId="{5913F005-4A98-D3BE-F4F2-E95D954B1D0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5" creationId="{16DF997E-4CBC-E352-4297-C2765FF9BAD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6" creationId="{A16AC61C-9655-BE59-0E1D-62859D87AEA1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7" creationId="{8CC79328-8D0D-D627-FD71-57CFC2D2B5D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8" creationId="{6C355D5C-47D8-7C59-C1B8-4FF2037F961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9" creationId="{FBD9599A-5CAC-D1AB-7D3E-713DF5A5C02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1" creationId="{BBB0BE85-86B1-0751-AF3F-838269DDC23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2" creationId="{99B61BA9-5A6C-532C-7917-89D64FACAEC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3" creationId="{CAE0B206-AF54-54F2-0C06-284B40BCBB6F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4" creationId="{8AAEA69B-D0DC-C7F0-7B11-C6A20FF94F8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5" creationId="{2699F84C-B158-D9B1-8BAF-E590BCED4FB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6" creationId="{8A2E91B1-BBB4-1F54-4FCE-C1F6724BE292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7" creationId="{E60B5C00-F1F7-FD1D-ABEF-8F5EF5D717F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8" creationId="{19EA9AC9-6E95-FB84-F5C5-ADD045519CA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9" creationId="{71BBF894-591D-8866-B2B1-0C8C1F6E802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0" creationId="{A9A7A549-413C-B305-70B8-0753E06B399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2" creationId="{6BE65441-4EEE-E468-5441-5FEB4D450CFE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4" creationId="{1146D79A-EC07-3CEF-454B-CD796D474073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6" creationId="{AD491ADF-E96D-E422-C79F-9D802C0D8C5C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8" creationId="{B5AD376D-9072-BDE5-112F-1804EA806BB6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56" creationId="{44B43C6B-856A-F735-F6AD-A1D88D172028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1" creationId="{B1334220-28E2-C9A1-20DB-0960856A01C1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3" creationId="{163F56E9-414E-9452-9860-C8D28A72FBE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4" creationId="{45A669CA-93F7-26B4-4327-1BF3D3C31A5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5" creationId="{F7316CE7-8C2E-BB48-C6B9-2CA089A0796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6" creationId="{2574031C-A47A-178A-A062-EA116F8846D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7" creationId="{A113BE4A-E9EA-9093-C6C1-3A906173B618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8" creationId="{8AF39566-0332-086B-0C44-7819D8974EB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9" creationId="{FAC45779-73B6-302A-19A8-FAE3737E50E7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0" creationId="{0FF3C3A6-BA87-1DE0-8CFA-1EB270D68A5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2" creationId="{9DA24193-322E-D46A-6095-515BAD183A85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3" creationId="{166EA424-2B97-DBF1-1D22-87CF3A64C14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4" creationId="{52947E86-D5BA-23E2-AF93-0FE760DB3C3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5" creationId="{BD3B8EDB-216C-88E2-3A05-DEF68DFB704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6" creationId="{4E739DA6-1D58-55DE-FDA4-FBB1EF3C2549}"/>
          </ac:spMkLst>
        </pc:sp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3" creationId="{EE599EA5-4C3D-A45B-7B1E-B025BE9128AC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5" creationId="{00B4791E-555E-547F-8448-A1D6882390C9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7" creationId="{A5E89D36-496B-BC6E-6451-DB68F154953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29" creationId="{55935181-890B-720D-C664-35CB54240F4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0" creationId="{EF30C496-2771-0778-6824-2EB6BE7CEFF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1" creationId="{FFDF4283-55D1-CD7F-834C-72B197AB1DA7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2" creationId="{58648045-AB2B-2482-FBCB-ABD6479DF11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3" creationId="{012C8F71-B985-5FE4-863A-C7B897BC1FA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4" creationId="{C96442FF-908A-84F2-7E54-6AB7485662E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1" creationId="{68C79158-7AC0-2089-1EB1-659E9CE9B87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2" creationId="{4EC70538-F86D-F7C9-DDDD-DA52C78765E3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3" creationId="{9F7D2FEC-C785-93BC-449F-1A0CC0B4888A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4" creationId="{9778960E-B8BB-13B7-75CF-504745A15D2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5" creationId="{FC730EE6-A865-F984-6BF9-922C3B75E9CB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6" creationId="{EACCC1CE-FD33-0835-95CD-4A0BE2013F8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8" creationId="{7EF61BF4-0D6D-5F88-43D7-D8C8E3B0885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9" creationId="{FFAE2ACE-ABDC-A2F2-DCB7-F5057E21A66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0" creationId="{5F6D91F5-3338-557F-0CB3-E7DC04EB077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1" creationId="{EC6CF449-A72A-A019-7618-C21BAA994F0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2" creationId="{CB73C3F9-D34E-5387-D738-F027F9F21D82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3" creationId="{FB0CCEB5-3FCE-544B-3DA3-C04064EA44E6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4" creationId="{BF7F9AE8-B09C-0594-6E08-D8E9EDCA7F9C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0" creationId="{8296C103-D665-8AB6-3B09-566D3BB7F3F9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0CDB7950-21C2-48D0-BD33-57D839B3E77D}"/>
    <pc:docChg chg="undo custSel modSld">
      <pc:chgData name="Fatima Pillosu" userId="a6295d4dc9e22643" providerId="LiveId" clId="{0CDB7950-21C2-48D0-BD33-57D839B3E77D}" dt="2025-04-07T14:58:20.782" v="7" actId="207"/>
      <pc:docMkLst>
        <pc:docMk/>
      </pc:docMkLst>
      <pc:sldChg chg="modSp mod">
        <pc:chgData name="Fatima Pillosu" userId="a6295d4dc9e22643" providerId="LiveId" clId="{0CDB7950-21C2-48D0-BD33-57D839B3E77D}" dt="2025-04-07T14:58:20.782" v="7" actId="207"/>
        <pc:sldMkLst>
          <pc:docMk/>
          <pc:sldMk cId="3354384854" sldId="256"/>
        </pc:sldMkLst>
        <pc:spChg chg="mod">
          <ac:chgData name="Fatima Pillosu" userId="a6295d4dc9e22643" providerId="LiveId" clId="{0CDB7950-21C2-48D0-BD33-57D839B3E77D}" dt="2025-04-07T14:58:20.782" v="7" actId="207"/>
          <ac:spMkLst>
            <pc:docMk/>
            <pc:sldMk cId="3354384854" sldId="256"/>
            <ac:spMk id="526" creationId="{AD491ADF-E96D-E422-C79F-9D802C0D8C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341C7-7313-4168-987F-8881A933003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143000"/>
            <a:ext cx="1971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80E9B-6CD1-443D-ADA0-6738805A4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80E9B-6CD1-443D-ADA0-6738805A48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8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7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7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9C7A6-19BB-0D05-A5A4-F3A89DE28DD3}"/>
              </a:ext>
            </a:extLst>
          </p:cNvPr>
          <p:cNvSpPr txBox="1"/>
          <p:nvPr/>
        </p:nvSpPr>
        <p:spPr>
          <a:xfrm>
            <a:off x="1264564" y="460073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3F005-4A98-D3BE-F4F2-E95D954B1D06}"/>
              </a:ext>
            </a:extLst>
          </p:cNvPr>
          <p:cNvSpPr txBox="1"/>
          <p:nvPr/>
        </p:nvSpPr>
        <p:spPr>
          <a:xfrm>
            <a:off x="1264564" y="855018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997E-4CBC-E352-4297-C2765FF9BADA}"/>
              </a:ext>
            </a:extLst>
          </p:cNvPr>
          <p:cNvSpPr txBox="1"/>
          <p:nvPr/>
        </p:nvSpPr>
        <p:spPr>
          <a:xfrm>
            <a:off x="1264564" y="1244298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Integrated experimental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AC61C-9655-BE59-0E1D-62859D87AEA1}"/>
              </a:ext>
            </a:extLst>
          </p:cNvPr>
          <p:cNvSpPr txBox="1"/>
          <p:nvPr/>
        </p:nvSpPr>
        <p:spPr>
          <a:xfrm>
            <a:off x="1264564" y="1636413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79328-8D0D-D627-FD71-57CFC2D2B5DC}"/>
              </a:ext>
            </a:extLst>
          </p:cNvPr>
          <p:cNvSpPr txBox="1"/>
          <p:nvPr/>
        </p:nvSpPr>
        <p:spPr>
          <a:xfrm>
            <a:off x="324103" y="2421540"/>
            <a:ext cx="131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Flash-flood-focused verification of rainfall-based predictions of areas at risk of flash floods</a:t>
            </a:r>
            <a:endParaRPr lang="en-GB" sz="800" b="1" dirty="0">
              <a:solidFill>
                <a:srgbClr val="FF59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55D5C-47D8-7C59-C1B8-4FF2037F961E}"/>
              </a:ext>
            </a:extLst>
          </p:cNvPr>
          <p:cNvSpPr txBox="1"/>
          <p:nvPr/>
        </p:nvSpPr>
        <p:spPr>
          <a:xfrm>
            <a:off x="1593427" y="2423083"/>
            <a:ext cx="131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predictions of areas at risk of flash flood: from short- to medium-range lead times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9599A-5CAC-D1AB-7D3E-713DF5A5C020}"/>
              </a:ext>
            </a:extLst>
          </p:cNvPr>
          <p:cNvSpPr txBox="1"/>
          <p:nvPr/>
        </p:nvSpPr>
        <p:spPr>
          <a:xfrm>
            <a:off x="2853347" y="2361257"/>
            <a:ext cx="129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Towards predictions over a continuous global domain: global implementation of the regionally-trained models</a:t>
            </a:r>
            <a:endParaRPr lang="en-GB" sz="800" b="1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0BE85-86B1-0751-AF3F-838269DDC230}"/>
              </a:ext>
            </a:extLst>
          </p:cNvPr>
          <p:cNvSpPr txBox="1"/>
          <p:nvPr/>
        </p:nvSpPr>
        <p:spPr>
          <a:xfrm>
            <a:off x="1264564" y="580745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Discussions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1BA9-5A6C-532C-7917-89D64FACAECA}"/>
              </a:ext>
            </a:extLst>
          </p:cNvPr>
          <p:cNvSpPr txBox="1"/>
          <p:nvPr/>
        </p:nvSpPr>
        <p:spPr>
          <a:xfrm>
            <a:off x="1264564" y="620582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0B206-AF54-54F2-0C06-284B40BCBB6F}"/>
              </a:ext>
            </a:extLst>
          </p:cNvPr>
          <p:cNvSpPr/>
          <p:nvPr/>
        </p:nvSpPr>
        <p:spPr>
          <a:xfrm>
            <a:off x="1318564" y="163641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EA69B-D0DC-C7F0-7B11-C6A20FF94F80}"/>
              </a:ext>
            </a:extLst>
          </p:cNvPr>
          <p:cNvSpPr/>
          <p:nvPr/>
        </p:nvSpPr>
        <p:spPr>
          <a:xfrm>
            <a:off x="1318564" y="124429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9F84C-B158-D9B1-8BAF-E590BCED4FB6}"/>
              </a:ext>
            </a:extLst>
          </p:cNvPr>
          <p:cNvSpPr/>
          <p:nvPr/>
        </p:nvSpPr>
        <p:spPr>
          <a:xfrm>
            <a:off x="1318564" y="85501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E91B1-BBB4-1F54-4FCE-C1F6724BE292}"/>
              </a:ext>
            </a:extLst>
          </p:cNvPr>
          <p:cNvSpPr/>
          <p:nvPr/>
        </p:nvSpPr>
        <p:spPr>
          <a:xfrm>
            <a:off x="1318564" y="46007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B5C00-F1F7-FD1D-ABEF-8F5EF5D717FE}"/>
              </a:ext>
            </a:extLst>
          </p:cNvPr>
          <p:cNvSpPr/>
          <p:nvPr/>
        </p:nvSpPr>
        <p:spPr>
          <a:xfrm>
            <a:off x="1318564" y="580745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A9AC9-6E95-FB84-F5C5-ADD045519CA4}"/>
              </a:ext>
            </a:extLst>
          </p:cNvPr>
          <p:cNvSpPr/>
          <p:nvPr/>
        </p:nvSpPr>
        <p:spPr>
          <a:xfrm>
            <a:off x="1318564" y="620582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BBF894-591D-8866-B2B1-0C8C1F6E802C}"/>
              </a:ext>
            </a:extLst>
          </p:cNvPr>
          <p:cNvSpPr/>
          <p:nvPr/>
        </p:nvSpPr>
        <p:spPr>
          <a:xfrm>
            <a:off x="1628794" y="2355470"/>
            <a:ext cx="1224000" cy="72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7A549-413C-B305-70B8-0753E06B399D}"/>
              </a:ext>
            </a:extLst>
          </p:cNvPr>
          <p:cNvSpPr/>
          <p:nvPr/>
        </p:nvSpPr>
        <p:spPr>
          <a:xfrm>
            <a:off x="2888160" y="2355200"/>
            <a:ext cx="1224000" cy="72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65441-4EEE-E468-5441-5FEB4D450CFE}"/>
              </a:ext>
            </a:extLst>
          </p:cNvPr>
          <p:cNvSpPr/>
          <p:nvPr/>
        </p:nvSpPr>
        <p:spPr>
          <a:xfrm>
            <a:off x="369427" y="2353927"/>
            <a:ext cx="1224000" cy="72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99EA5-4C3D-A45B-7B1E-B025BE9128AC}"/>
              </a:ext>
            </a:extLst>
          </p:cNvPr>
          <p:cNvCxnSpPr>
            <a:cxnSpLocks/>
          </p:cNvCxnSpPr>
          <p:nvPr/>
        </p:nvCxnSpPr>
        <p:spPr>
          <a:xfrm>
            <a:off x="286134" y="2166742"/>
            <a:ext cx="0" cy="30634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46D79A-EC07-3CEF-454B-CD796D474073}"/>
              </a:ext>
            </a:extLst>
          </p:cNvPr>
          <p:cNvSpPr txBox="1"/>
          <p:nvPr/>
        </p:nvSpPr>
        <p:spPr>
          <a:xfrm>
            <a:off x="-107469" y="2026526"/>
            <a:ext cx="492443" cy="32036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B4791E-555E-547F-8448-A1D6882390C9}"/>
              </a:ext>
            </a:extLst>
          </p:cNvPr>
          <p:cNvCxnSpPr>
            <a:cxnSpLocks/>
          </p:cNvCxnSpPr>
          <p:nvPr/>
        </p:nvCxnSpPr>
        <p:spPr>
          <a:xfrm>
            <a:off x="286134" y="425417"/>
            <a:ext cx="0" cy="15335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491ADF-E96D-E422-C79F-9D802C0D8C5C}"/>
              </a:ext>
            </a:extLst>
          </p:cNvPr>
          <p:cNvSpPr txBox="1"/>
          <p:nvPr/>
        </p:nvSpPr>
        <p:spPr>
          <a:xfrm>
            <a:off x="-107469" y="425417"/>
            <a:ext cx="492443" cy="15319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E89D36-496B-BC6E-6451-DB68F154953E}"/>
              </a:ext>
            </a:extLst>
          </p:cNvPr>
          <p:cNvCxnSpPr>
            <a:cxnSpLocks/>
          </p:cNvCxnSpPr>
          <p:nvPr/>
        </p:nvCxnSpPr>
        <p:spPr>
          <a:xfrm>
            <a:off x="286134" y="5741773"/>
            <a:ext cx="0" cy="73016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AD376D-9072-BDE5-112F-1804EA806BB6}"/>
              </a:ext>
            </a:extLst>
          </p:cNvPr>
          <p:cNvSpPr txBox="1"/>
          <p:nvPr/>
        </p:nvSpPr>
        <p:spPr>
          <a:xfrm>
            <a:off x="-107469" y="5671503"/>
            <a:ext cx="492443" cy="983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935181-890B-720D-C664-35CB54240F4E}"/>
              </a:ext>
            </a:extLst>
          </p:cNvPr>
          <p:cNvCxnSpPr>
            <a:cxnSpLocks/>
          </p:cNvCxnSpPr>
          <p:nvPr/>
        </p:nvCxnSpPr>
        <p:spPr>
          <a:xfrm>
            <a:off x="1154165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30C496-2771-0778-6824-2EB6BE7CEFF0}"/>
              </a:ext>
            </a:extLst>
          </p:cNvPr>
          <p:cNvCxnSpPr>
            <a:cxnSpLocks/>
          </p:cNvCxnSpPr>
          <p:nvPr/>
        </p:nvCxnSpPr>
        <p:spPr>
          <a:xfrm>
            <a:off x="1154165" y="5367300"/>
            <a:ext cx="85351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6442FF-908A-84F2-7E54-6AB7485662E5}"/>
              </a:ext>
            </a:extLst>
          </p:cNvPr>
          <p:cNvCxnSpPr>
            <a:cxnSpLocks/>
          </p:cNvCxnSpPr>
          <p:nvPr/>
        </p:nvCxnSpPr>
        <p:spPr>
          <a:xfrm>
            <a:off x="2009528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C79158-7AC0-2089-1EB1-659E9CE9B879}"/>
              </a:ext>
            </a:extLst>
          </p:cNvPr>
          <p:cNvCxnSpPr>
            <a:cxnSpLocks/>
          </p:cNvCxnSpPr>
          <p:nvPr/>
        </p:nvCxnSpPr>
        <p:spPr>
          <a:xfrm>
            <a:off x="2218564" y="71909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C70538-F86D-F7C9-DDDD-DA52C78765E3}"/>
              </a:ext>
            </a:extLst>
          </p:cNvPr>
          <p:cNvCxnSpPr>
            <a:cxnSpLocks/>
          </p:cNvCxnSpPr>
          <p:nvPr/>
        </p:nvCxnSpPr>
        <p:spPr>
          <a:xfrm>
            <a:off x="2218564" y="110648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7D2FEC-C785-93BC-449F-1A0CC0B4888A}"/>
              </a:ext>
            </a:extLst>
          </p:cNvPr>
          <p:cNvCxnSpPr>
            <a:cxnSpLocks/>
          </p:cNvCxnSpPr>
          <p:nvPr/>
        </p:nvCxnSpPr>
        <p:spPr>
          <a:xfrm>
            <a:off x="2218564" y="149173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78960E-B8BB-13B7-75CF-504745A15D25}"/>
              </a:ext>
            </a:extLst>
          </p:cNvPr>
          <p:cNvCxnSpPr>
            <a:cxnSpLocks/>
          </p:cNvCxnSpPr>
          <p:nvPr/>
        </p:nvCxnSpPr>
        <p:spPr>
          <a:xfrm>
            <a:off x="985346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730EE6-A865-F984-6BF9-922C3B75E9CB}"/>
              </a:ext>
            </a:extLst>
          </p:cNvPr>
          <p:cNvCxnSpPr>
            <a:cxnSpLocks/>
          </p:cNvCxnSpPr>
          <p:nvPr/>
        </p:nvCxnSpPr>
        <p:spPr>
          <a:xfrm>
            <a:off x="2216316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CCC1CE-FD33-0835-95CD-4A0BE2013F80}"/>
              </a:ext>
            </a:extLst>
          </p:cNvPr>
          <p:cNvCxnSpPr>
            <a:cxnSpLocks/>
          </p:cNvCxnSpPr>
          <p:nvPr/>
        </p:nvCxnSpPr>
        <p:spPr>
          <a:xfrm>
            <a:off x="3481252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F61BF4-0D6D-5F88-43D7-D8C8E3B0885C}"/>
              </a:ext>
            </a:extLst>
          </p:cNvPr>
          <p:cNvCxnSpPr>
            <a:cxnSpLocks/>
          </p:cNvCxnSpPr>
          <p:nvPr/>
        </p:nvCxnSpPr>
        <p:spPr>
          <a:xfrm>
            <a:off x="2218564" y="5671503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E2ACE-ABDC-A2F2-DCB7-F5057E21A66D}"/>
              </a:ext>
            </a:extLst>
          </p:cNvPr>
          <p:cNvCxnSpPr>
            <a:cxnSpLocks/>
          </p:cNvCxnSpPr>
          <p:nvPr/>
        </p:nvCxnSpPr>
        <p:spPr>
          <a:xfrm>
            <a:off x="2218564" y="6059838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6D91F5-3338-557F-0CB3-E7DC04EB077C}"/>
              </a:ext>
            </a:extLst>
          </p:cNvPr>
          <p:cNvCxnSpPr>
            <a:cxnSpLocks/>
          </p:cNvCxnSpPr>
          <p:nvPr/>
        </p:nvCxnSpPr>
        <p:spPr>
          <a:xfrm>
            <a:off x="286134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CF449-A72A-A019-7618-C21BAA994F09}"/>
              </a:ext>
            </a:extLst>
          </p:cNvPr>
          <p:cNvCxnSpPr>
            <a:cxnSpLocks/>
          </p:cNvCxnSpPr>
          <p:nvPr/>
        </p:nvCxnSpPr>
        <p:spPr>
          <a:xfrm>
            <a:off x="286134" y="5663265"/>
            <a:ext cx="3836998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3C3F9-D34E-5387-D738-F027F9F21D82}"/>
              </a:ext>
            </a:extLst>
          </p:cNvPr>
          <p:cNvCxnSpPr>
            <a:cxnSpLocks/>
          </p:cNvCxnSpPr>
          <p:nvPr/>
        </p:nvCxnSpPr>
        <p:spPr>
          <a:xfrm>
            <a:off x="4123132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0CCEB5-3FCE-544B-3DA3-C04064EA44E6}"/>
              </a:ext>
            </a:extLst>
          </p:cNvPr>
          <p:cNvCxnSpPr>
            <a:cxnSpLocks/>
          </p:cNvCxnSpPr>
          <p:nvPr/>
        </p:nvCxnSpPr>
        <p:spPr>
          <a:xfrm>
            <a:off x="985346" y="2035674"/>
            <a:ext cx="2495906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7F9AE8-B09C-0594-6E08-D8E9EDCA7F9C}"/>
              </a:ext>
            </a:extLst>
          </p:cNvPr>
          <p:cNvCxnSpPr>
            <a:cxnSpLocks/>
          </p:cNvCxnSpPr>
          <p:nvPr/>
        </p:nvCxnSpPr>
        <p:spPr>
          <a:xfrm>
            <a:off x="2218564" y="1886961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6C103-D665-8AB6-3B09-566D3BB7F3F9}"/>
              </a:ext>
            </a:extLst>
          </p:cNvPr>
          <p:cNvCxnSpPr>
            <a:cxnSpLocks/>
          </p:cNvCxnSpPr>
          <p:nvPr/>
        </p:nvCxnSpPr>
        <p:spPr>
          <a:xfrm rot="16200000">
            <a:off x="3774023" y="419031"/>
            <a:ext cx="0" cy="288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334220-28E2-C9A1-20DB-0960856A01C1}"/>
              </a:ext>
            </a:extLst>
          </p:cNvPr>
          <p:cNvSpPr txBox="1"/>
          <p:nvPr/>
        </p:nvSpPr>
        <p:spPr>
          <a:xfrm>
            <a:off x="3324810" y="563626"/>
            <a:ext cx="89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Connections between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D6DB07-7601-5557-6A71-39B2BB89BCB8}"/>
              </a:ext>
            </a:extLst>
          </p:cNvPr>
          <p:cNvCxnSpPr>
            <a:cxnSpLocks/>
          </p:cNvCxnSpPr>
          <p:nvPr/>
        </p:nvCxnSpPr>
        <p:spPr>
          <a:xfrm rot="5400000">
            <a:off x="3774023" y="980481"/>
            <a:ext cx="0" cy="28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3F56E9-414E-9452-9860-C8D28A72FBE6}"/>
              </a:ext>
            </a:extLst>
          </p:cNvPr>
          <p:cNvSpPr txBox="1"/>
          <p:nvPr/>
        </p:nvSpPr>
        <p:spPr>
          <a:xfrm>
            <a:off x="3301612" y="1124481"/>
            <a:ext cx="94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between 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669CA-93F7-26B4-4327-1BF3D3C31A5A}"/>
              </a:ext>
            </a:extLst>
          </p:cNvPr>
          <p:cNvSpPr txBox="1"/>
          <p:nvPr/>
        </p:nvSpPr>
        <p:spPr>
          <a:xfrm>
            <a:off x="624426" y="46296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316CE7-8C2E-BB48-C6B9-2CA089A07966}"/>
              </a:ext>
            </a:extLst>
          </p:cNvPr>
          <p:cNvSpPr txBox="1"/>
          <p:nvPr/>
        </p:nvSpPr>
        <p:spPr>
          <a:xfrm>
            <a:off x="657378" y="85790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74031C-A47A-178A-A062-EA116F8846DD}"/>
              </a:ext>
            </a:extLst>
          </p:cNvPr>
          <p:cNvSpPr txBox="1"/>
          <p:nvPr/>
        </p:nvSpPr>
        <p:spPr>
          <a:xfrm>
            <a:off x="657378" y="126518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13BE4A-E9EA-9093-C6C1-3A906173B618}"/>
              </a:ext>
            </a:extLst>
          </p:cNvPr>
          <p:cNvSpPr txBox="1"/>
          <p:nvPr/>
        </p:nvSpPr>
        <p:spPr>
          <a:xfrm>
            <a:off x="657378" y="163930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F39566-0332-086B-0C44-7819D8974EBD}"/>
              </a:ext>
            </a:extLst>
          </p:cNvPr>
          <p:cNvSpPr txBox="1"/>
          <p:nvPr/>
        </p:nvSpPr>
        <p:spPr>
          <a:xfrm>
            <a:off x="368514" y="2136943"/>
            <a:ext cx="1227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45779-73B6-302A-19A8-FAE3737E50E7}"/>
              </a:ext>
            </a:extLst>
          </p:cNvPr>
          <p:cNvSpPr txBox="1"/>
          <p:nvPr/>
        </p:nvSpPr>
        <p:spPr>
          <a:xfrm>
            <a:off x="1605204" y="2136943"/>
            <a:ext cx="12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F3C3A6-BA87-1DE0-8CFA-1EB270D68A54}"/>
              </a:ext>
            </a:extLst>
          </p:cNvPr>
          <p:cNvSpPr txBox="1"/>
          <p:nvPr/>
        </p:nvSpPr>
        <p:spPr>
          <a:xfrm>
            <a:off x="2875170" y="2136943"/>
            <a:ext cx="1222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A24193-322E-D46A-6095-515BAD183A85}"/>
              </a:ext>
            </a:extLst>
          </p:cNvPr>
          <p:cNvSpPr txBox="1"/>
          <p:nvPr/>
        </p:nvSpPr>
        <p:spPr>
          <a:xfrm>
            <a:off x="657378" y="581034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EA424-2B97-DBF1-1D22-87CF3A64C146}"/>
              </a:ext>
            </a:extLst>
          </p:cNvPr>
          <p:cNvSpPr txBox="1"/>
          <p:nvPr/>
        </p:nvSpPr>
        <p:spPr>
          <a:xfrm>
            <a:off x="657378" y="620871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CC630-74F7-00CC-B311-8D4D17E7A697}"/>
              </a:ext>
            </a:extLst>
          </p:cNvPr>
          <p:cNvCxnSpPr>
            <a:cxnSpLocks/>
          </p:cNvCxnSpPr>
          <p:nvPr/>
        </p:nvCxnSpPr>
        <p:spPr>
          <a:xfrm>
            <a:off x="691194" y="5222062"/>
            <a:ext cx="0" cy="30861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AC9DFC-A95D-FF43-9DA7-3F77067B5B1F}"/>
              </a:ext>
            </a:extLst>
          </p:cNvPr>
          <p:cNvCxnSpPr>
            <a:cxnSpLocks/>
          </p:cNvCxnSpPr>
          <p:nvPr/>
        </p:nvCxnSpPr>
        <p:spPr>
          <a:xfrm>
            <a:off x="691194" y="5530678"/>
            <a:ext cx="306743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6B190C-D802-668A-3A2F-EADAA9B117FB}"/>
              </a:ext>
            </a:extLst>
          </p:cNvPr>
          <p:cNvCxnSpPr>
            <a:cxnSpLocks/>
          </p:cNvCxnSpPr>
          <p:nvPr/>
        </p:nvCxnSpPr>
        <p:spPr>
          <a:xfrm flipH="1">
            <a:off x="3758434" y="5222062"/>
            <a:ext cx="1294" cy="30228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6DC7EB-ACC3-93EE-3F85-2D4F9582590D}"/>
              </a:ext>
            </a:extLst>
          </p:cNvPr>
          <p:cNvCxnSpPr>
            <a:cxnSpLocks/>
          </p:cNvCxnSpPr>
          <p:nvPr/>
        </p:nvCxnSpPr>
        <p:spPr>
          <a:xfrm>
            <a:off x="2460871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AD99B5-F84C-EE59-7063-69CAD2F7AF29}"/>
              </a:ext>
            </a:extLst>
          </p:cNvPr>
          <p:cNvCxnSpPr>
            <a:cxnSpLocks/>
          </p:cNvCxnSpPr>
          <p:nvPr/>
        </p:nvCxnSpPr>
        <p:spPr>
          <a:xfrm>
            <a:off x="2461886" y="5367300"/>
            <a:ext cx="84029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8CBC7E-E89D-229A-405A-16571F42DD04}"/>
              </a:ext>
            </a:extLst>
          </p:cNvPr>
          <p:cNvCxnSpPr>
            <a:cxnSpLocks/>
          </p:cNvCxnSpPr>
          <p:nvPr/>
        </p:nvCxnSpPr>
        <p:spPr>
          <a:xfrm>
            <a:off x="3302177" y="5222062"/>
            <a:ext cx="1294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47C0E5-B16E-B6C1-19D4-0193461795B4}"/>
              </a:ext>
            </a:extLst>
          </p:cNvPr>
          <p:cNvSpPr txBox="1"/>
          <p:nvPr/>
        </p:nvSpPr>
        <p:spPr>
          <a:xfrm>
            <a:off x="-75561" y="-55839"/>
            <a:ext cx="4240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Roadmap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Three-tier chapter framework: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synthesis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F1CF47E4-B208-B64D-56AF-1C7AF738A2B6}"/>
              </a:ext>
            </a:extLst>
          </p:cNvPr>
          <p:cNvSpPr/>
          <p:nvPr/>
        </p:nvSpPr>
        <p:spPr>
          <a:xfrm>
            <a:off x="3417549" y="468884"/>
            <a:ext cx="712948" cy="112816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20E9B5D7-5DD6-CA87-3F51-0D971D6FD279}"/>
              </a:ext>
            </a:extLst>
          </p:cNvPr>
          <p:cNvSpPr txBox="1"/>
          <p:nvPr/>
        </p:nvSpPr>
        <p:spPr>
          <a:xfrm>
            <a:off x="527335" y="3177081"/>
            <a:ext cx="110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global NWP rainfall forecasts successfully identify areas at risk of flash floods up to medium-range lead times? 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C92244F-C0CA-A13B-1711-60E9E4563AB5}"/>
              </a:ext>
            </a:extLst>
          </p:cNvPr>
          <p:cNvSpPr/>
          <p:nvPr/>
        </p:nvSpPr>
        <p:spPr>
          <a:xfrm>
            <a:off x="360276" y="3075470"/>
            <a:ext cx="225929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1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E49B4669-52E0-A76A-CD54-D3D35BE416F3}"/>
              </a:ext>
            </a:extLst>
          </p:cNvPr>
          <p:cNvSpPr/>
          <p:nvPr/>
        </p:nvSpPr>
        <p:spPr>
          <a:xfrm>
            <a:off x="369427" y="3074059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3B8968B4-727C-3A29-5D90-345C15F92BFC}"/>
              </a:ext>
            </a:extLst>
          </p:cNvPr>
          <p:cNvSpPr/>
          <p:nvPr/>
        </p:nvSpPr>
        <p:spPr>
          <a:xfrm>
            <a:off x="360276" y="4141574"/>
            <a:ext cx="225929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A0B2660A-B037-AF5C-21D6-090645C9D63B}"/>
              </a:ext>
            </a:extLst>
          </p:cNvPr>
          <p:cNvSpPr/>
          <p:nvPr/>
        </p:nvSpPr>
        <p:spPr>
          <a:xfrm>
            <a:off x="369427" y="4140163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C612D495-4B88-514D-D02D-84A31CFD2C5D}"/>
              </a:ext>
            </a:extLst>
          </p:cNvPr>
          <p:cNvSpPr txBox="1"/>
          <p:nvPr/>
        </p:nvSpPr>
        <p:spPr>
          <a:xfrm>
            <a:off x="503197" y="4139501"/>
            <a:ext cx="1157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flash-flood-focused verification framework to assess predictions of areas at risk of flash floods &amp; performance benchmark of rainfall-based predictions.</a:t>
            </a:r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819F8CCD-C29E-8357-6312-BBEE6D3C0A11}"/>
              </a:ext>
            </a:extLst>
          </p:cNvPr>
          <p:cNvCxnSpPr/>
          <p:nvPr/>
        </p:nvCxnSpPr>
        <p:spPr>
          <a:xfrm flipH="1">
            <a:off x="352038" y="4140163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9" name="Rectangle 618">
            <a:extLst>
              <a:ext uri="{FF2B5EF4-FFF2-40B4-BE49-F238E27FC236}">
                <a16:creationId xmlns:a16="http://schemas.microsoft.com/office/drawing/2014/main" id="{BF41666E-A4B6-579C-1C10-FDC1118E77FF}"/>
              </a:ext>
            </a:extLst>
          </p:cNvPr>
          <p:cNvSpPr/>
          <p:nvPr/>
        </p:nvSpPr>
        <p:spPr>
          <a:xfrm>
            <a:off x="1628794" y="3075470"/>
            <a:ext cx="225929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2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A6851C3B-22BC-B49E-EA74-918F7598832C}"/>
              </a:ext>
            </a:extLst>
          </p:cNvPr>
          <p:cNvSpPr/>
          <p:nvPr/>
        </p:nvSpPr>
        <p:spPr>
          <a:xfrm>
            <a:off x="1628794" y="3074059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3B3834E-4847-5F31-F576-AEF55FC855FA}"/>
              </a:ext>
            </a:extLst>
          </p:cNvPr>
          <p:cNvSpPr/>
          <p:nvPr/>
        </p:nvSpPr>
        <p:spPr>
          <a:xfrm>
            <a:off x="1628794" y="4141574"/>
            <a:ext cx="225929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C8DD63C9-0AEC-9FCD-8193-1A88616A7025}"/>
              </a:ext>
            </a:extLst>
          </p:cNvPr>
          <p:cNvSpPr/>
          <p:nvPr/>
        </p:nvSpPr>
        <p:spPr>
          <a:xfrm>
            <a:off x="1628794" y="4140163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3CB0F352-4708-DE34-11E2-90F736AF324E}"/>
              </a:ext>
            </a:extLst>
          </p:cNvPr>
          <p:cNvSpPr txBox="1"/>
          <p:nvPr/>
        </p:nvSpPr>
        <p:spPr>
          <a:xfrm>
            <a:off x="1756301" y="4195680"/>
            <a:ext cx="1164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data-driven hydro-meteorological predictions of areas at risk of flash floods up to medium-range lead times (i.e. day 5).</a:t>
            </a:r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8D3ABB54-3578-DB9D-CAFB-16D8E140993B}"/>
              </a:ext>
            </a:extLst>
          </p:cNvPr>
          <p:cNvCxnSpPr/>
          <p:nvPr/>
        </p:nvCxnSpPr>
        <p:spPr>
          <a:xfrm flipH="1">
            <a:off x="1623305" y="4134606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B7393800-097F-873C-C52B-0AC6B676D9F3}"/>
              </a:ext>
            </a:extLst>
          </p:cNvPr>
          <p:cNvSpPr txBox="1"/>
          <p:nvPr/>
        </p:nvSpPr>
        <p:spPr>
          <a:xfrm>
            <a:off x="1802208" y="3075654"/>
            <a:ext cx="1072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for hydro-meteorological reanalysis to develop medium-range data-driven predictions of areas at risk of flash floods? 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F51EFC4-FF03-9F6D-6FB5-B45F8D8988D0}"/>
              </a:ext>
            </a:extLst>
          </p:cNvPr>
          <p:cNvSpPr/>
          <p:nvPr/>
        </p:nvSpPr>
        <p:spPr>
          <a:xfrm>
            <a:off x="2888160" y="3080043"/>
            <a:ext cx="225929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3FD6CF6F-69B9-F672-2E42-C82F089DB74B}"/>
              </a:ext>
            </a:extLst>
          </p:cNvPr>
          <p:cNvSpPr/>
          <p:nvPr/>
        </p:nvSpPr>
        <p:spPr>
          <a:xfrm>
            <a:off x="2888160" y="3074059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664DEE3E-A67E-9A1D-8BBC-143BFF6A908D}"/>
              </a:ext>
            </a:extLst>
          </p:cNvPr>
          <p:cNvSpPr/>
          <p:nvPr/>
        </p:nvSpPr>
        <p:spPr>
          <a:xfrm>
            <a:off x="2888160" y="4146147"/>
            <a:ext cx="225929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E694E000-4160-662F-9852-8C66ED0B30F2}"/>
              </a:ext>
            </a:extLst>
          </p:cNvPr>
          <p:cNvSpPr/>
          <p:nvPr/>
        </p:nvSpPr>
        <p:spPr>
          <a:xfrm>
            <a:off x="2888160" y="4140163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67031B66-C5D2-0FD5-901E-0D61CAC8808F}"/>
              </a:ext>
            </a:extLst>
          </p:cNvPr>
          <p:cNvCxnSpPr>
            <a:cxnSpLocks/>
          </p:cNvCxnSpPr>
          <p:nvPr/>
        </p:nvCxnSpPr>
        <p:spPr>
          <a:xfrm flipH="1">
            <a:off x="2888160" y="4139179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C1D83393-5AE0-B829-D596-82F862E480AC}"/>
              </a:ext>
            </a:extLst>
          </p:cNvPr>
          <p:cNvSpPr txBox="1"/>
          <p:nvPr/>
        </p:nvSpPr>
        <p:spPr>
          <a:xfrm>
            <a:off x="3030825" y="3073659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coverage-density trade-off influence training data strategies to develop predictions of areas at risk of flash flood over a continuous global domain?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202F815F-9BF5-952A-D523-5D2291584858}"/>
              </a:ext>
            </a:extLst>
          </p:cNvPr>
          <p:cNvSpPr txBox="1"/>
          <p:nvPr/>
        </p:nvSpPr>
        <p:spPr>
          <a:xfrm>
            <a:off x="3030825" y="4139501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Systematic empirical evaluation of training data strategies for global predictions of areas at risk of flash floods under varying spatial coverage and data density scenarios.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2025-03-10T09:50:03Z</dcterms:created>
  <dcterms:modified xsi:type="dcterms:W3CDTF">2025-06-24T14:48:33Z</dcterms:modified>
</cp:coreProperties>
</file>