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4140200" cy="6156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2222"/>
    <a:srgbClr val="FF595E"/>
    <a:srgbClr val="3F37C9"/>
    <a:srgbClr val="E68301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D033AF-DECF-4E4A-A0E6-FAFF0A02AD4A}" v="44" dt="2025-06-27T12:16:18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8" autoAdjust="0"/>
  </p:normalViewPr>
  <p:slideViewPr>
    <p:cSldViewPr snapToGrid="0">
      <p:cViewPr varScale="1">
        <p:scale>
          <a:sx n="121" d="100"/>
          <a:sy n="121" d="100"/>
        </p:scale>
        <p:origin x="337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61D033AF-DECF-4E4A-A0E6-FAFF0A02AD4A}"/>
    <pc:docChg chg="undo custSel modSld modMainMaster modNotesMaster">
      <pc:chgData name="Fatima Pillosu" userId="a6295d4dc9e22643" providerId="LiveId" clId="{61D033AF-DECF-4E4A-A0E6-FAFF0A02AD4A}" dt="2025-06-27T12:17:51.107" v="3595" actId="20577"/>
      <pc:docMkLst>
        <pc:docMk/>
      </pc:docMkLst>
      <pc:sldChg chg="addSp delSp modSp mod modNotes">
        <pc:chgData name="Fatima Pillosu" userId="a6295d4dc9e22643" providerId="LiveId" clId="{61D033AF-DECF-4E4A-A0E6-FAFF0A02AD4A}" dt="2025-06-27T12:17:51.107" v="3595" actId="20577"/>
        <pc:sldMkLst>
          <pc:docMk/>
          <pc:sldMk cId="2412790101" sldId="256"/>
        </pc:sldMkLst>
        <pc:spChg chg="add del">
          <ac:chgData name="Fatima Pillosu" userId="a6295d4dc9e22643" providerId="LiveId" clId="{61D033AF-DECF-4E4A-A0E6-FAFF0A02AD4A}" dt="2025-06-27T05:46:19.716" v="3397" actId="478"/>
          <ac:spMkLst>
            <pc:docMk/>
            <pc:sldMk cId="2412790101" sldId="256"/>
            <ac:spMk id="2" creationId="{315F676F-B7C7-6EB9-DC91-7AAA3B91CAB6}"/>
          </ac:spMkLst>
        </pc:spChg>
        <pc:spChg chg="add del mod">
          <ac:chgData name="Fatima Pillosu" userId="a6295d4dc9e22643" providerId="LiveId" clId="{61D033AF-DECF-4E4A-A0E6-FAFF0A02AD4A}" dt="2025-06-26T16:47:03.976" v="3169" actId="478"/>
          <ac:spMkLst>
            <pc:docMk/>
            <pc:sldMk cId="2412790101" sldId="256"/>
            <ac:spMk id="2" creationId="{5F9C8026-4C6B-D6F9-CA2C-A59B5ECF5D00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2" creationId="{D9841862-2050-5B02-3FBC-54A24536641A}"/>
          </ac:spMkLst>
        </pc:spChg>
        <pc:spChg chg="del">
          <ac:chgData name="Fatima Pillosu" userId="a6295d4dc9e22643" providerId="LiveId" clId="{61D033AF-DECF-4E4A-A0E6-FAFF0A02AD4A}" dt="2025-06-26T05:34:22.862" v="74" actId="21"/>
          <ac:spMkLst>
            <pc:docMk/>
            <pc:sldMk cId="2412790101" sldId="256"/>
            <ac:spMk id="3" creationId="{5F9C8026-4C6B-D6F9-CA2C-A59B5ECF5D00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3" creationId="{F0379129-0B4C-9E6E-3C06-018694AD7810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3" creationId="{FB5C892E-DCD3-8B9E-2922-1E95ED9097F3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4" creationId="{270F2959-BD8B-2196-95FB-8D47C2F8DFEE}"/>
          </ac:spMkLst>
        </pc:spChg>
        <pc:spChg chg="del">
          <ac:chgData name="Fatima Pillosu" userId="a6295d4dc9e22643" providerId="LiveId" clId="{61D033AF-DECF-4E4A-A0E6-FAFF0A02AD4A}" dt="2025-06-26T05:34:22.862" v="74" actId="21"/>
          <ac:spMkLst>
            <pc:docMk/>
            <pc:sldMk cId="2412790101" sldId="256"/>
            <ac:spMk id="4" creationId="{31C95DF1-1021-B801-DF6E-518471057358}"/>
          </ac:spMkLst>
        </pc:spChg>
        <pc:spChg chg="add del">
          <ac:chgData name="Fatima Pillosu" userId="a6295d4dc9e22643" providerId="LiveId" clId="{61D033AF-DECF-4E4A-A0E6-FAFF0A02AD4A}" dt="2025-06-26T14:50:12.352" v="845" actId="478"/>
          <ac:spMkLst>
            <pc:docMk/>
            <pc:sldMk cId="2412790101" sldId="256"/>
            <ac:spMk id="4" creationId="{583A55BE-6294-291E-24EA-6FDD03CBA2E7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5" creationId="{062ED1AE-086B-DAEA-D664-FB6D28F48278}"/>
          </ac:spMkLst>
        </pc:spChg>
        <pc:spChg chg="del">
          <ac:chgData name="Fatima Pillosu" userId="a6295d4dc9e22643" providerId="LiveId" clId="{61D033AF-DECF-4E4A-A0E6-FAFF0A02AD4A}" dt="2025-06-26T05:34:22.862" v="74" actId="21"/>
          <ac:spMkLst>
            <pc:docMk/>
            <pc:sldMk cId="2412790101" sldId="256"/>
            <ac:spMk id="5" creationId="{26DAFA34-6888-C3F6-07E1-0C3D78F45867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5" creationId="{9B01EB53-902C-3FEF-12AF-92C7EBD29C1D}"/>
          </ac:spMkLst>
        </pc:spChg>
        <pc:spChg chg="del">
          <ac:chgData name="Fatima Pillosu" userId="a6295d4dc9e22643" providerId="LiveId" clId="{61D033AF-DECF-4E4A-A0E6-FAFF0A02AD4A}" dt="2025-06-26T05:34:22.862" v="74" actId="21"/>
          <ac:spMkLst>
            <pc:docMk/>
            <pc:sldMk cId="2412790101" sldId="256"/>
            <ac:spMk id="6" creationId="{4245987F-BE81-E206-9BA2-6D40FB210E59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6" creationId="{91E8465F-C483-4093-3158-F91048E66783}"/>
          </ac:spMkLst>
        </pc:spChg>
        <pc:spChg chg="add del mod">
          <ac:chgData name="Fatima Pillosu" userId="a6295d4dc9e22643" providerId="LiveId" clId="{61D033AF-DECF-4E4A-A0E6-FAFF0A02AD4A}" dt="2025-06-27T12:11:49.564" v="3442" actId="478"/>
          <ac:spMkLst>
            <pc:docMk/>
            <pc:sldMk cId="2412790101" sldId="256"/>
            <ac:spMk id="6" creationId="{FB5C892E-DCD3-8B9E-2922-1E95ED9097F3}"/>
          </ac:spMkLst>
        </pc:spChg>
        <pc:spChg chg="add del mod">
          <ac:chgData name="Fatima Pillosu" userId="a6295d4dc9e22643" providerId="LiveId" clId="{61D033AF-DECF-4E4A-A0E6-FAFF0A02AD4A}" dt="2025-06-26T16:47:03.976" v="3169" actId="478"/>
          <ac:spMkLst>
            <pc:docMk/>
            <pc:sldMk cId="2412790101" sldId="256"/>
            <ac:spMk id="7" creationId="{31C95DF1-1021-B801-DF6E-518471057358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7" creationId="{9B01EB53-902C-3FEF-12AF-92C7EBD29C1D}"/>
          </ac:spMkLst>
        </pc:spChg>
        <pc:spChg chg="add del mod">
          <ac:chgData name="Fatima Pillosu" userId="a6295d4dc9e22643" providerId="LiveId" clId="{61D033AF-DECF-4E4A-A0E6-FAFF0A02AD4A}" dt="2025-06-26T16:47:03.976" v="3169" actId="478"/>
          <ac:spMkLst>
            <pc:docMk/>
            <pc:sldMk cId="2412790101" sldId="256"/>
            <ac:spMk id="8" creationId="{26DAFA34-6888-C3F6-07E1-0C3D78F45867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8" creationId="{91E8465F-C483-4093-3158-F91048E66783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9" creationId="{14B4D2FE-6A01-70EE-57E1-D9A209E24C0F}"/>
          </ac:spMkLst>
        </pc:spChg>
        <pc:spChg chg="add del mod">
          <ac:chgData name="Fatima Pillosu" userId="a6295d4dc9e22643" providerId="LiveId" clId="{61D033AF-DECF-4E4A-A0E6-FAFF0A02AD4A}" dt="2025-06-26T16:47:03.976" v="3169" actId="478"/>
          <ac:spMkLst>
            <pc:docMk/>
            <pc:sldMk cId="2412790101" sldId="256"/>
            <ac:spMk id="9" creationId="{4245987F-BE81-E206-9BA2-6D40FB210E59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10" creationId="{14B4D2FE-6A01-70EE-57E1-D9A209E24C0F}"/>
          </ac:spMkLst>
        </pc:spChg>
        <pc:spChg chg="del mod">
          <ac:chgData name="Fatima Pillosu" userId="a6295d4dc9e22643" providerId="LiveId" clId="{61D033AF-DECF-4E4A-A0E6-FAFF0A02AD4A}" dt="2025-06-26T05:34:22.862" v="74" actId="21"/>
          <ac:spMkLst>
            <pc:docMk/>
            <pc:sldMk cId="2412790101" sldId="256"/>
            <ac:spMk id="10" creationId="{E88CAF47-5440-73C9-1B42-B3885629252B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0" creationId="{FACA5D21-1BAA-49AA-7590-BDC05D388114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1" creationId="{5216C86E-60C9-619C-F246-35D203BB2F07}"/>
          </ac:spMkLst>
        </pc:spChg>
        <pc:spChg chg="del">
          <ac:chgData name="Fatima Pillosu" userId="a6295d4dc9e22643" providerId="LiveId" clId="{61D033AF-DECF-4E4A-A0E6-FAFF0A02AD4A}" dt="2025-06-26T05:34:22.862" v="74" actId="21"/>
          <ac:spMkLst>
            <pc:docMk/>
            <pc:sldMk cId="2412790101" sldId="256"/>
            <ac:spMk id="11" creationId="{F0379129-0B4C-9E6E-3C06-018694AD7810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11" creationId="{FACA5D21-1BAA-49AA-7590-BDC05D388114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12" creationId="{5216C86E-60C9-619C-F246-35D203BB2F07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2" creationId="{A2A0F751-F9A6-3129-E72C-A6BE6A161570}"/>
          </ac:spMkLst>
        </pc:spChg>
        <pc:spChg chg="del">
          <ac:chgData name="Fatima Pillosu" userId="a6295d4dc9e22643" providerId="LiveId" clId="{61D033AF-DECF-4E4A-A0E6-FAFF0A02AD4A}" dt="2025-06-26T05:34:22.862" v="74" actId="21"/>
          <ac:spMkLst>
            <pc:docMk/>
            <pc:sldMk cId="2412790101" sldId="256"/>
            <ac:spMk id="12" creationId="{ED3F179D-B885-7D31-FEC9-958FC08D0EE6}"/>
          </ac:spMkLst>
        </pc:spChg>
        <pc:spChg chg="add del mod ord">
          <ac:chgData name="Fatima Pillosu" userId="a6295d4dc9e22643" providerId="LiveId" clId="{61D033AF-DECF-4E4A-A0E6-FAFF0A02AD4A}" dt="2025-06-26T16:41:28.983" v="3083" actId="478"/>
          <ac:spMkLst>
            <pc:docMk/>
            <pc:sldMk cId="2412790101" sldId="256"/>
            <ac:spMk id="13" creationId="{AB6D6DF9-DF18-A3D3-FAC5-57B9823F41B1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3" creationId="{C181FF3B-6AD0-1BE1-4914-0A9CA1D7C4D3}"/>
          </ac:spMkLst>
        </pc:spChg>
        <pc:spChg chg="del">
          <ac:chgData name="Fatima Pillosu" userId="a6295d4dc9e22643" providerId="LiveId" clId="{61D033AF-DECF-4E4A-A0E6-FAFF0A02AD4A}" dt="2025-06-26T05:34:22.862" v="74" actId="21"/>
          <ac:spMkLst>
            <pc:docMk/>
            <pc:sldMk cId="2412790101" sldId="256"/>
            <ac:spMk id="14" creationId="{03BDF258-EAE2-5C51-887C-04325961DE3E}"/>
          </ac:spMkLst>
        </pc:spChg>
        <pc:spChg chg="add del mod">
          <ac:chgData name="Fatima Pillosu" userId="a6295d4dc9e22643" providerId="LiveId" clId="{61D033AF-DECF-4E4A-A0E6-FAFF0A02AD4A}" dt="2025-06-26T16:41:35.780" v="3085" actId="478"/>
          <ac:spMkLst>
            <pc:docMk/>
            <pc:sldMk cId="2412790101" sldId="256"/>
            <ac:spMk id="14" creationId="{44F96520-C1B8-0DEE-FE46-92F1569833C7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4" creationId="{F64F700D-59E2-F229-195C-FCF79FDABACB}"/>
          </ac:spMkLst>
        </pc:spChg>
        <pc:spChg chg="del">
          <ac:chgData name="Fatima Pillosu" userId="a6295d4dc9e22643" providerId="LiveId" clId="{61D033AF-DECF-4E4A-A0E6-FAFF0A02AD4A}" dt="2025-06-26T05:34:22.862" v="74" actId="21"/>
          <ac:spMkLst>
            <pc:docMk/>
            <pc:sldMk cId="2412790101" sldId="256"/>
            <ac:spMk id="15" creationId="{270F2959-BD8B-2196-95FB-8D47C2F8DFEE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5" creationId="{675F66ED-1587-EE2D-7961-3C1CE26DA6A5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15" creationId="{A2A0F751-F9A6-3129-E72C-A6BE6A161570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16" creationId="{C181FF3B-6AD0-1BE1-4914-0A9CA1D7C4D3}"/>
          </ac:spMkLst>
        </pc:spChg>
        <pc:spChg chg="add del mod">
          <ac:chgData name="Fatima Pillosu" userId="a6295d4dc9e22643" providerId="LiveId" clId="{61D033AF-DECF-4E4A-A0E6-FAFF0A02AD4A}" dt="2025-06-26T05:42:06.157" v="722" actId="478"/>
          <ac:spMkLst>
            <pc:docMk/>
            <pc:sldMk cId="2412790101" sldId="256"/>
            <ac:spMk id="16" creationId="{E88CAF47-5440-73C9-1B42-B3885629252B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6" creationId="{EE073022-3D67-FA36-A6BB-1349696A25C2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7" creationId="{6FE58704-E40A-B268-7ACF-6EE103269248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17" creationId="{F0379129-0B4C-9E6E-3C06-018694AD7810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8" creationId="{92B98603-355D-9B96-6D9F-C8009BB9722A}"/>
          </ac:spMkLst>
        </pc:spChg>
        <pc:spChg chg="add del mod">
          <ac:chgData name="Fatima Pillosu" userId="a6295d4dc9e22643" providerId="LiveId" clId="{61D033AF-DECF-4E4A-A0E6-FAFF0A02AD4A}" dt="2025-06-26T16:47:03.976" v="3169" actId="478"/>
          <ac:spMkLst>
            <pc:docMk/>
            <pc:sldMk cId="2412790101" sldId="256"/>
            <ac:spMk id="18" creationId="{ED3F179D-B885-7D31-FEC9-958FC08D0EE6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19" creationId="{930869D1-E322-FC45-BA00-86C98ADC3B23}"/>
          </ac:spMkLst>
        </pc:spChg>
        <pc:spChg chg="add del mod">
          <ac:chgData name="Fatima Pillosu" userId="a6295d4dc9e22643" providerId="LiveId" clId="{61D033AF-DECF-4E4A-A0E6-FAFF0A02AD4A}" dt="2025-06-26T16:47:03.976" v="3169" actId="478"/>
          <ac:spMkLst>
            <pc:docMk/>
            <pc:sldMk cId="2412790101" sldId="256"/>
            <ac:spMk id="20" creationId="{03BDF258-EAE2-5C51-887C-04325961DE3E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20" creationId="{BD8DD6A2-178B-DB31-2592-FE465B91B968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21" creationId="{270F2959-BD8B-2196-95FB-8D47C2F8DFEE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21" creationId="{4F2F5DC6-56FD-AA6B-238F-F1D3E9FEA95A}"/>
          </ac:spMkLst>
        </pc:spChg>
        <pc:spChg chg="add del mod">
          <ac:chgData name="Fatima Pillosu" userId="a6295d4dc9e22643" providerId="LiveId" clId="{61D033AF-DECF-4E4A-A0E6-FAFF0A02AD4A}" dt="2025-06-26T14:52:47.772" v="948" actId="478"/>
          <ac:spMkLst>
            <pc:docMk/>
            <pc:sldMk cId="2412790101" sldId="256"/>
            <ac:spMk id="22" creationId="{79BD22D6-2E91-EE6B-6DC1-8F89293EC427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22" creationId="{BF12B402-8ABA-F1A7-0C14-F3F1483ABF5A}"/>
          </ac:spMkLst>
        </pc:spChg>
        <pc:spChg chg="add del mod">
          <ac:chgData name="Fatima Pillosu" userId="a6295d4dc9e22643" providerId="LiveId" clId="{61D033AF-DECF-4E4A-A0E6-FAFF0A02AD4A}" dt="2025-06-26T14:48:02.317" v="802" actId="478"/>
          <ac:spMkLst>
            <pc:docMk/>
            <pc:sldMk cId="2412790101" sldId="256"/>
            <ac:spMk id="23" creationId="{6DE70467-F13E-0EF5-BDD7-2E306D012960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23" creationId="{E33BAA42-6AE6-B9C5-7D87-CC1819156847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24" creationId="{062ED1AE-086B-DAEA-D664-FB6D28F48278}"/>
          </ac:spMkLst>
        </pc:spChg>
        <pc:spChg chg="add del mod">
          <ac:chgData name="Fatima Pillosu" userId="a6295d4dc9e22643" providerId="LiveId" clId="{61D033AF-DECF-4E4A-A0E6-FAFF0A02AD4A}" dt="2025-06-27T12:15:51.690" v="3511" actId="21"/>
          <ac:spMkLst>
            <pc:docMk/>
            <pc:sldMk cId="2412790101" sldId="256"/>
            <ac:spMk id="24" creationId="{49445F97-EAF9-8864-EB39-A2AABCEDD7FB}"/>
          </ac:spMkLst>
        </pc:spChg>
        <pc:spChg chg="add del mod">
          <ac:chgData name="Fatima Pillosu" userId="a6295d4dc9e22643" providerId="LiveId" clId="{61D033AF-DECF-4E4A-A0E6-FAFF0A02AD4A}" dt="2025-06-26T14:52:51.399" v="949" actId="478"/>
          <ac:spMkLst>
            <pc:docMk/>
            <pc:sldMk cId="2412790101" sldId="256"/>
            <ac:spMk id="25" creationId="{F0F28624-7901-C78A-275D-773F31741BB0}"/>
          </ac:spMkLst>
        </pc:spChg>
        <pc:spChg chg="add del mod">
          <ac:chgData name="Fatima Pillosu" userId="a6295d4dc9e22643" providerId="LiveId" clId="{61D033AF-DECF-4E4A-A0E6-FAFF0A02AD4A}" dt="2025-06-26T14:52:52.083" v="950" actId="478"/>
          <ac:spMkLst>
            <pc:docMk/>
            <pc:sldMk cId="2412790101" sldId="256"/>
            <ac:spMk id="26" creationId="{2063DD33-3B09-4FD1-4F6A-03792C658314}"/>
          </ac:spMkLst>
        </pc:spChg>
        <pc:spChg chg="add del mod ord">
          <ac:chgData name="Fatima Pillosu" userId="a6295d4dc9e22643" providerId="LiveId" clId="{61D033AF-DECF-4E4A-A0E6-FAFF0A02AD4A}" dt="2025-06-26T16:41:31.148" v="3084" actId="478"/>
          <ac:spMkLst>
            <pc:docMk/>
            <pc:sldMk cId="2412790101" sldId="256"/>
            <ac:spMk id="27" creationId="{9C19569E-EBEF-097A-9A6A-042023D71590}"/>
          </ac:spMkLst>
        </pc:spChg>
        <pc:spChg chg="add del mod">
          <ac:chgData name="Fatima Pillosu" userId="a6295d4dc9e22643" providerId="LiveId" clId="{61D033AF-DECF-4E4A-A0E6-FAFF0A02AD4A}" dt="2025-06-26T16:47:03.976" v="3169" actId="478"/>
          <ac:spMkLst>
            <pc:docMk/>
            <pc:sldMk cId="2412790101" sldId="256"/>
            <ac:spMk id="28" creationId="{6C3B4138-D9FF-4910-431D-495FE84F62B8}"/>
          </ac:spMkLst>
        </pc:spChg>
        <pc:spChg chg="add del mod">
          <ac:chgData name="Fatima Pillosu" userId="a6295d4dc9e22643" providerId="LiveId" clId="{61D033AF-DECF-4E4A-A0E6-FAFF0A02AD4A}" dt="2025-06-26T14:48:24.616" v="804" actId="478"/>
          <ac:spMkLst>
            <pc:docMk/>
            <pc:sldMk cId="2412790101" sldId="256"/>
            <ac:spMk id="29" creationId="{69980176-6812-790E-510C-A984CD49D573}"/>
          </ac:spMkLst>
        </pc:spChg>
        <pc:spChg chg="add del">
          <ac:chgData name="Fatima Pillosu" userId="a6295d4dc9e22643" providerId="LiveId" clId="{61D033AF-DECF-4E4A-A0E6-FAFF0A02AD4A}" dt="2025-06-27T12:15:50.375" v="3510" actId="478"/>
          <ac:spMkLst>
            <pc:docMk/>
            <pc:sldMk cId="2412790101" sldId="256"/>
            <ac:spMk id="30" creationId="{2330FBDE-8941-46A9-AD8D-F6D079102F6B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30" creationId="{F64F700D-59E2-F229-195C-FCF79FDABACB}"/>
          </ac:spMkLst>
        </pc:spChg>
        <pc:spChg chg="add mod">
          <ac:chgData name="Fatima Pillosu" userId="a6295d4dc9e22643" providerId="LiveId" clId="{61D033AF-DECF-4E4A-A0E6-FAFF0A02AD4A}" dt="2025-06-26T15:10:54.114" v="1377"/>
          <ac:spMkLst>
            <pc:docMk/>
            <pc:sldMk cId="2412790101" sldId="256"/>
            <ac:spMk id="31" creationId="{EC48E012-CA83-72EC-6969-6BED91D11428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31" creationId="{F0379129-0B4C-9E6E-3C06-018694AD7810}"/>
          </ac:spMkLst>
        </pc:spChg>
        <pc:spChg chg="add del mod">
          <ac:chgData name="Fatima Pillosu" userId="a6295d4dc9e22643" providerId="LiveId" clId="{61D033AF-DECF-4E4A-A0E6-FAFF0A02AD4A}" dt="2025-06-26T16:00:49.712" v="2236" actId="478"/>
          <ac:spMkLst>
            <pc:docMk/>
            <pc:sldMk cId="2412790101" sldId="256"/>
            <ac:spMk id="32" creationId="{11064E66-AA6E-37E6-8AA5-F1C88B37FDF9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32" creationId="{270F2959-BD8B-2196-95FB-8D47C2F8DFEE}"/>
          </ac:spMkLst>
        </pc:spChg>
        <pc:spChg chg="add mod">
          <ac:chgData name="Fatima Pillosu" userId="a6295d4dc9e22643" providerId="LiveId" clId="{61D033AF-DECF-4E4A-A0E6-FAFF0A02AD4A}" dt="2025-06-27T12:17:51.107" v="3595" actId="20577"/>
          <ac:spMkLst>
            <pc:docMk/>
            <pc:sldMk cId="2412790101" sldId="256"/>
            <ac:spMk id="33" creationId="{062ED1AE-086B-DAEA-D664-FB6D28F48278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33" creationId="{675F66ED-1587-EE2D-7961-3C1CE26DA6A5}"/>
          </ac:spMkLst>
        </pc:spChg>
        <pc:spChg chg="add del mod">
          <ac:chgData name="Fatima Pillosu" userId="a6295d4dc9e22643" providerId="LiveId" clId="{61D033AF-DECF-4E4A-A0E6-FAFF0A02AD4A}" dt="2025-06-26T15:16:25.269" v="1512" actId="478"/>
          <ac:spMkLst>
            <pc:docMk/>
            <pc:sldMk cId="2412790101" sldId="256"/>
            <ac:spMk id="34" creationId="{048DF5CD-FB80-9439-B968-893335D58712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34" creationId="{9B01EB53-902C-3FEF-12AF-92C7EBD29C1D}"/>
          </ac:spMkLst>
        </pc:spChg>
        <pc:spChg chg="add del mod">
          <ac:chgData name="Fatima Pillosu" userId="a6295d4dc9e22643" providerId="LiveId" clId="{61D033AF-DECF-4E4A-A0E6-FAFF0A02AD4A}" dt="2025-06-26T15:16:46.105" v="1515" actId="478"/>
          <ac:spMkLst>
            <pc:docMk/>
            <pc:sldMk cId="2412790101" sldId="256"/>
            <ac:spMk id="35" creationId="{54625141-5C6E-650D-9DD7-780B07CD621D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35" creationId="{91E8465F-C483-4093-3158-F91048E66783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36" creationId="{14B4D2FE-6A01-70EE-57E1-D9A209E24C0F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36" creationId="{EE073022-3D67-FA36-A6BB-1349696A25C2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37" creationId="{6FE58704-E40A-B268-7ACF-6EE103269248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37" creationId="{FACA5D21-1BAA-49AA-7590-BDC05D388114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38" creationId="{5216C86E-60C9-619C-F246-35D203BB2F07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38" creationId="{92B98603-355D-9B96-6D9F-C8009BB9722A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39" creationId="{930869D1-E322-FC45-BA00-86C98ADC3B23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39" creationId="{A2A0F751-F9A6-3129-E72C-A6BE6A161570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40" creationId="{BD8DD6A2-178B-DB31-2592-FE465B91B968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0" creationId="{C181FF3B-6AD0-1BE1-4914-0A9CA1D7C4D3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41" creationId="{4F2F5DC6-56FD-AA6B-238F-F1D3E9FEA95A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1" creationId="{F64F700D-59E2-F229-195C-FCF79FDABACB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2" creationId="{675F66ED-1587-EE2D-7961-3C1CE26DA6A5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42" creationId="{BF12B402-8ABA-F1A7-0C14-F3F1483ABF5A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43" creationId="{E33BAA42-6AE6-B9C5-7D87-CC1819156847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3" creationId="{EE073022-3D67-FA36-A6BB-1349696A25C2}"/>
          </ac:spMkLst>
        </pc:spChg>
        <pc:spChg chg="add del mod">
          <ac:chgData name="Fatima Pillosu" userId="a6295d4dc9e22643" providerId="LiveId" clId="{61D033AF-DECF-4E4A-A0E6-FAFF0A02AD4A}" dt="2025-06-26T16:50:18.344" v="3216" actId="21"/>
          <ac:spMkLst>
            <pc:docMk/>
            <pc:sldMk cId="2412790101" sldId="256"/>
            <ac:spMk id="44" creationId="{49445F97-EAF9-8864-EB39-A2AABCEDD7FB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4" creationId="{6FE58704-E40A-B268-7ACF-6EE103269248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5" creationId="{92B98603-355D-9B96-6D9F-C8009BB9722A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6" creationId="{930869D1-E322-FC45-BA00-86C98ADC3B23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7" creationId="{BD8DD6A2-178B-DB31-2592-FE465B91B968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8" creationId="{4F2F5DC6-56FD-AA6B-238F-F1D3E9FEA95A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49" creationId="{BF12B402-8ABA-F1A7-0C14-F3F1483ABF5A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50" creationId="{E33BAA42-6AE6-B9C5-7D87-CC1819156847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51" creationId="{49445F97-EAF9-8864-EB39-A2AABCEDD7FB}"/>
          </ac:spMkLst>
        </pc:spChg>
        <pc:spChg chg="add del">
          <ac:chgData name="Fatima Pillosu" userId="a6295d4dc9e22643" providerId="LiveId" clId="{61D033AF-DECF-4E4A-A0E6-FAFF0A02AD4A}" dt="2025-06-26T16:50:17.346" v="3215" actId="478"/>
          <ac:spMkLst>
            <pc:docMk/>
            <pc:sldMk cId="2412790101" sldId="256"/>
            <ac:spMk id="54" creationId="{0F1E5CB8-1DE7-4DAE-1E59-1534AA59581E}"/>
          </ac:spMkLst>
        </pc:spChg>
        <pc:spChg chg="add mod">
          <ac:chgData name="Fatima Pillosu" userId="a6295d4dc9e22643" providerId="LiveId" clId="{61D033AF-DECF-4E4A-A0E6-FAFF0A02AD4A}" dt="2025-06-27T12:16:18.134" v="3513"/>
          <ac:spMkLst>
            <pc:docMk/>
            <pc:sldMk cId="2412790101" sldId="256"/>
            <ac:spMk id="55" creationId="{D9841862-2050-5B02-3FBC-54A24536641A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55" creationId="{F0379129-0B4C-9E6E-3C06-018694AD7810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56" creationId="{270F2959-BD8B-2196-95FB-8D47C2F8DFEE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57" creationId="{062ED1AE-086B-DAEA-D664-FB6D28F48278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58" creationId="{FB5C892E-DCD3-8B9E-2922-1E95ED9097F3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59" creationId="{9B01EB53-902C-3FEF-12AF-92C7EBD29C1D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0" creationId="{91E8465F-C483-4093-3158-F91048E66783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1" creationId="{14B4D2FE-6A01-70EE-57E1-D9A209E24C0F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2" creationId="{FACA5D21-1BAA-49AA-7590-BDC05D388114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3" creationId="{5216C86E-60C9-619C-F246-35D203BB2F07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4" creationId="{A2A0F751-F9A6-3129-E72C-A6BE6A161570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5" creationId="{C181FF3B-6AD0-1BE1-4914-0A9CA1D7C4D3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6" creationId="{F64F700D-59E2-F229-195C-FCF79FDABACB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7" creationId="{675F66ED-1587-EE2D-7961-3C1CE26DA6A5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8" creationId="{EE073022-3D67-FA36-A6BB-1349696A25C2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69" creationId="{6FE58704-E40A-B268-7ACF-6EE103269248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70" creationId="{92B98603-355D-9B96-6D9F-C8009BB9722A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71" creationId="{930869D1-E322-FC45-BA00-86C98ADC3B23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72" creationId="{BD8DD6A2-178B-DB31-2592-FE465B91B968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73" creationId="{4F2F5DC6-56FD-AA6B-238F-F1D3E9FEA95A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74" creationId="{BF12B402-8ABA-F1A7-0C14-F3F1483ABF5A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75" creationId="{E33BAA42-6AE6-B9C5-7D87-CC1819156847}"/>
          </ac:spMkLst>
        </pc:spChg>
        <pc:spChg chg="add del mod">
          <ac:chgData name="Fatima Pillosu" userId="a6295d4dc9e22643" providerId="LiveId" clId="{61D033AF-DECF-4E4A-A0E6-FAFF0A02AD4A}" dt="2025-06-26T16:51:39.193" v="3231" actId="21"/>
          <ac:spMkLst>
            <pc:docMk/>
            <pc:sldMk cId="2412790101" sldId="256"/>
            <ac:spMk id="76" creationId="{49445F97-EAF9-8864-EB39-A2AABCEDD7FB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81" creationId="{F0379129-0B4C-9E6E-3C06-018694AD7810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82" creationId="{270F2959-BD8B-2196-95FB-8D47C2F8DFEE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83" creationId="{062ED1AE-086B-DAEA-D664-FB6D28F48278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84" creationId="{FB5C892E-DCD3-8B9E-2922-1E95ED9097F3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85" creationId="{9B01EB53-902C-3FEF-12AF-92C7EBD29C1D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86" creationId="{91E8465F-C483-4093-3158-F91048E66783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87" creationId="{14B4D2FE-6A01-70EE-57E1-D9A209E24C0F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88" creationId="{FACA5D21-1BAA-49AA-7590-BDC05D388114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89" creationId="{5216C86E-60C9-619C-F246-35D203BB2F07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0" creationId="{A2A0F751-F9A6-3129-E72C-A6BE6A161570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1" creationId="{C181FF3B-6AD0-1BE1-4914-0A9CA1D7C4D3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2" creationId="{F64F700D-59E2-F229-195C-FCF79FDABACB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3" creationId="{675F66ED-1587-EE2D-7961-3C1CE26DA6A5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4" creationId="{EE073022-3D67-FA36-A6BB-1349696A25C2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5" creationId="{6FE58704-E40A-B268-7ACF-6EE103269248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6" creationId="{92B98603-355D-9B96-6D9F-C8009BB9722A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7" creationId="{930869D1-E322-FC45-BA00-86C98ADC3B23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8" creationId="{BD8DD6A2-178B-DB31-2592-FE465B91B968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99" creationId="{4F2F5DC6-56FD-AA6B-238F-F1D3E9FEA95A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100" creationId="{BF12B402-8ABA-F1A7-0C14-F3F1483ABF5A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101" creationId="{E33BAA42-6AE6-B9C5-7D87-CC1819156847}"/>
          </ac:spMkLst>
        </pc:spChg>
        <pc:spChg chg="add del mod">
          <ac:chgData name="Fatima Pillosu" userId="a6295d4dc9e22643" providerId="LiveId" clId="{61D033AF-DECF-4E4A-A0E6-FAFF0A02AD4A}" dt="2025-06-27T05:46:21.892" v="3398" actId="21"/>
          <ac:spMkLst>
            <pc:docMk/>
            <pc:sldMk cId="2412790101" sldId="256"/>
            <ac:spMk id="102" creationId="{49445F97-EAF9-8864-EB39-A2AABCEDD7FB}"/>
          </ac:spMkLst>
        </pc:spChg>
        <pc:cxnChg chg="del">
          <ac:chgData name="Fatima Pillosu" userId="a6295d4dc9e22643" providerId="LiveId" clId="{61D033AF-DECF-4E4A-A0E6-FAFF0A02AD4A}" dt="2025-06-26T05:34:22.862" v="74" actId="21"/>
          <ac:cxnSpMkLst>
            <pc:docMk/>
            <pc:sldMk cId="2412790101" sldId="256"/>
            <ac:cxnSpMk id="13" creationId="{50849AC7-0405-6E4C-255B-2854D4AC2067}"/>
          </ac:cxnSpMkLst>
        </pc:cxnChg>
        <pc:cxnChg chg="add del mod">
          <ac:chgData name="Fatima Pillosu" userId="a6295d4dc9e22643" providerId="LiveId" clId="{61D033AF-DECF-4E4A-A0E6-FAFF0A02AD4A}" dt="2025-06-26T16:47:03.976" v="3169" actId="478"/>
          <ac:cxnSpMkLst>
            <pc:docMk/>
            <pc:sldMk cId="2412790101" sldId="256"/>
            <ac:cxnSpMk id="19" creationId="{50849AC7-0405-6E4C-255B-2854D4AC2067}"/>
          </ac:cxnSpMkLst>
        </pc:cxnChg>
        <pc:cxnChg chg="add del mod">
          <ac:chgData name="Fatima Pillosu" userId="a6295d4dc9e22643" providerId="LiveId" clId="{61D033AF-DECF-4E4A-A0E6-FAFF0A02AD4A}" dt="2025-06-27T12:10:45.978" v="3432" actId="478"/>
          <ac:cxnSpMkLst>
            <pc:docMk/>
            <pc:sldMk cId="2412790101" sldId="256"/>
            <ac:cxnSpMk id="25" creationId="{F5B77EE0-1764-73C0-B82D-D5C6872D70F3}"/>
          </ac:cxnSpMkLst>
        </pc:cxnChg>
        <pc:cxnChg chg="add del mod">
          <ac:chgData name="Fatima Pillosu" userId="a6295d4dc9e22643" providerId="LiveId" clId="{61D033AF-DECF-4E4A-A0E6-FAFF0A02AD4A}" dt="2025-06-27T12:15:51.690" v="3511" actId="21"/>
          <ac:cxnSpMkLst>
            <pc:docMk/>
            <pc:sldMk cId="2412790101" sldId="256"/>
            <ac:cxnSpMk id="26" creationId="{B34D1450-8571-CA5B-49E2-E7FF08CBEEA7}"/>
          </ac:cxnSpMkLst>
        </pc:cxnChg>
        <pc:cxnChg chg="add del mod">
          <ac:chgData name="Fatima Pillosu" userId="a6295d4dc9e22643" providerId="LiveId" clId="{61D033AF-DECF-4E4A-A0E6-FAFF0A02AD4A}" dt="2025-06-27T12:15:51.690" v="3511" actId="21"/>
          <ac:cxnSpMkLst>
            <pc:docMk/>
            <pc:sldMk cId="2412790101" sldId="256"/>
            <ac:cxnSpMk id="27" creationId="{EBA96BED-1C2B-2165-A516-69C67FBDEA11}"/>
          </ac:cxnSpMkLst>
        </pc:cxnChg>
        <pc:cxnChg chg="add del mod">
          <ac:chgData name="Fatima Pillosu" userId="a6295d4dc9e22643" providerId="LiveId" clId="{61D033AF-DECF-4E4A-A0E6-FAFF0A02AD4A}" dt="2025-06-27T12:15:51.690" v="3511" actId="21"/>
          <ac:cxnSpMkLst>
            <pc:docMk/>
            <pc:sldMk cId="2412790101" sldId="256"/>
            <ac:cxnSpMk id="28" creationId="{D65539E4-71BB-6DCB-81BC-F16BB93F43F8}"/>
          </ac:cxnSpMkLst>
        </pc:cxnChg>
        <pc:cxnChg chg="add del mod">
          <ac:chgData name="Fatima Pillosu" userId="a6295d4dc9e22643" providerId="LiveId" clId="{61D033AF-DECF-4E4A-A0E6-FAFF0A02AD4A}" dt="2025-06-27T12:15:51.690" v="3511" actId="21"/>
          <ac:cxnSpMkLst>
            <pc:docMk/>
            <pc:sldMk cId="2412790101" sldId="256"/>
            <ac:cxnSpMk id="29" creationId="{0A72F057-9E72-400E-8109-69D873A1808C}"/>
          </ac:cxnSpMkLst>
        </pc:cxnChg>
        <pc:cxnChg chg="add del mod">
          <ac:chgData name="Fatima Pillosu" userId="a6295d4dc9e22643" providerId="LiveId" clId="{61D033AF-DECF-4E4A-A0E6-FAFF0A02AD4A}" dt="2025-06-26T16:50:18.344" v="3216" actId="21"/>
          <ac:cxnSpMkLst>
            <pc:docMk/>
            <pc:sldMk cId="2412790101" sldId="256"/>
            <ac:cxnSpMk id="46" creationId="{F5B77EE0-1764-73C0-B82D-D5C6872D70F3}"/>
          </ac:cxnSpMkLst>
        </pc:cxnChg>
        <pc:cxnChg chg="add del mod">
          <ac:chgData name="Fatima Pillosu" userId="a6295d4dc9e22643" providerId="LiveId" clId="{61D033AF-DECF-4E4A-A0E6-FAFF0A02AD4A}" dt="2025-06-26T16:50:18.344" v="3216" actId="21"/>
          <ac:cxnSpMkLst>
            <pc:docMk/>
            <pc:sldMk cId="2412790101" sldId="256"/>
            <ac:cxnSpMk id="47" creationId="{B34D1450-8571-CA5B-49E2-E7FF08CBEEA7}"/>
          </ac:cxnSpMkLst>
        </pc:cxnChg>
        <pc:cxnChg chg="add del mod">
          <ac:chgData name="Fatima Pillosu" userId="a6295d4dc9e22643" providerId="LiveId" clId="{61D033AF-DECF-4E4A-A0E6-FAFF0A02AD4A}" dt="2025-06-26T16:50:18.344" v="3216" actId="21"/>
          <ac:cxnSpMkLst>
            <pc:docMk/>
            <pc:sldMk cId="2412790101" sldId="256"/>
            <ac:cxnSpMk id="48" creationId="{EBA96BED-1C2B-2165-A516-69C67FBDEA11}"/>
          </ac:cxnSpMkLst>
        </pc:cxnChg>
        <pc:cxnChg chg="add del mod">
          <ac:chgData name="Fatima Pillosu" userId="a6295d4dc9e22643" providerId="LiveId" clId="{61D033AF-DECF-4E4A-A0E6-FAFF0A02AD4A}" dt="2025-06-26T16:50:18.344" v="3216" actId="21"/>
          <ac:cxnSpMkLst>
            <pc:docMk/>
            <pc:sldMk cId="2412790101" sldId="256"/>
            <ac:cxnSpMk id="49" creationId="{D65539E4-71BB-6DCB-81BC-F16BB93F43F8}"/>
          </ac:cxnSpMkLst>
        </pc:cxnChg>
        <pc:cxnChg chg="add mod">
          <ac:chgData name="Fatima Pillosu" userId="a6295d4dc9e22643" providerId="LiveId" clId="{61D033AF-DECF-4E4A-A0E6-FAFF0A02AD4A}" dt="2025-06-27T12:16:18.134" v="3513"/>
          <ac:cxnSpMkLst>
            <pc:docMk/>
            <pc:sldMk cId="2412790101" sldId="256"/>
            <ac:cxnSpMk id="52" creationId="{B34D1450-8571-CA5B-49E2-E7FF08CBEEA7}"/>
          </ac:cxnSpMkLst>
        </pc:cxnChg>
        <pc:cxnChg chg="add mod">
          <ac:chgData name="Fatima Pillosu" userId="a6295d4dc9e22643" providerId="LiveId" clId="{61D033AF-DECF-4E4A-A0E6-FAFF0A02AD4A}" dt="2025-06-27T12:16:18.134" v="3513"/>
          <ac:cxnSpMkLst>
            <pc:docMk/>
            <pc:sldMk cId="2412790101" sldId="256"/>
            <ac:cxnSpMk id="53" creationId="{EBA96BED-1C2B-2165-A516-69C67FBDEA11}"/>
          </ac:cxnSpMkLst>
        </pc:cxnChg>
        <pc:cxnChg chg="add mod">
          <ac:chgData name="Fatima Pillosu" userId="a6295d4dc9e22643" providerId="LiveId" clId="{61D033AF-DECF-4E4A-A0E6-FAFF0A02AD4A}" dt="2025-06-27T12:16:18.134" v="3513"/>
          <ac:cxnSpMkLst>
            <pc:docMk/>
            <pc:sldMk cId="2412790101" sldId="256"/>
            <ac:cxnSpMk id="54" creationId="{D65539E4-71BB-6DCB-81BC-F16BB93F43F8}"/>
          </ac:cxnSpMkLst>
        </pc:cxnChg>
        <pc:cxnChg chg="add mod">
          <ac:chgData name="Fatima Pillosu" userId="a6295d4dc9e22643" providerId="LiveId" clId="{61D033AF-DECF-4E4A-A0E6-FAFF0A02AD4A}" dt="2025-06-27T12:16:18.134" v="3513"/>
          <ac:cxnSpMkLst>
            <pc:docMk/>
            <pc:sldMk cId="2412790101" sldId="256"/>
            <ac:cxnSpMk id="56" creationId="{0A72F057-9E72-400E-8109-69D873A1808C}"/>
          </ac:cxnSpMkLst>
        </pc:cxnChg>
        <pc:cxnChg chg="add del mod">
          <ac:chgData name="Fatima Pillosu" userId="a6295d4dc9e22643" providerId="LiveId" clId="{61D033AF-DECF-4E4A-A0E6-FAFF0A02AD4A}" dt="2025-06-26T16:51:39.193" v="3231" actId="21"/>
          <ac:cxnSpMkLst>
            <pc:docMk/>
            <pc:sldMk cId="2412790101" sldId="256"/>
            <ac:cxnSpMk id="77" creationId="{F5B77EE0-1764-73C0-B82D-D5C6872D70F3}"/>
          </ac:cxnSpMkLst>
        </pc:cxnChg>
        <pc:cxnChg chg="add del mod">
          <ac:chgData name="Fatima Pillosu" userId="a6295d4dc9e22643" providerId="LiveId" clId="{61D033AF-DECF-4E4A-A0E6-FAFF0A02AD4A}" dt="2025-06-26T16:51:39.193" v="3231" actId="21"/>
          <ac:cxnSpMkLst>
            <pc:docMk/>
            <pc:sldMk cId="2412790101" sldId="256"/>
            <ac:cxnSpMk id="78" creationId="{B34D1450-8571-CA5B-49E2-E7FF08CBEEA7}"/>
          </ac:cxnSpMkLst>
        </pc:cxnChg>
        <pc:cxnChg chg="add del mod">
          <ac:chgData name="Fatima Pillosu" userId="a6295d4dc9e22643" providerId="LiveId" clId="{61D033AF-DECF-4E4A-A0E6-FAFF0A02AD4A}" dt="2025-06-26T16:51:39.193" v="3231" actId="21"/>
          <ac:cxnSpMkLst>
            <pc:docMk/>
            <pc:sldMk cId="2412790101" sldId="256"/>
            <ac:cxnSpMk id="79" creationId="{EBA96BED-1C2B-2165-A516-69C67FBDEA11}"/>
          </ac:cxnSpMkLst>
        </pc:cxnChg>
        <pc:cxnChg chg="add del mod">
          <ac:chgData name="Fatima Pillosu" userId="a6295d4dc9e22643" providerId="LiveId" clId="{61D033AF-DECF-4E4A-A0E6-FAFF0A02AD4A}" dt="2025-06-26T16:51:39.193" v="3231" actId="21"/>
          <ac:cxnSpMkLst>
            <pc:docMk/>
            <pc:sldMk cId="2412790101" sldId="256"/>
            <ac:cxnSpMk id="80" creationId="{D65539E4-71BB-6DCB-81BC-F16BB93F43F8}"/>
          </ac:cxnSpMkLst>
        </pc:cxnChg>
        <pc:cxnChg chg="add del mod">
          <ac:chgData name="Fatima Pillosu" userId="a6295d4dc9e22643" providerId="LiveId" clId="{61D033AF-DECF-4E4A-A0E6-FAFF0A02AD4A}" dt="2025-06-27T05:46:21.892" v="3398" actId="21"/>
          <ac:cxnSpMkLst>
            <pc:docMk/>
            <pc:sldMk cId="2412790101" sldId="256"/>
            <ac:cxnSpMk id="103" creationId="{F5B77EE0-1764-73C0-B82D-D5C6872D70F3}"/>
          </ac:cxnSpMkLst>
        </pc:cxnChg>
        <pc:cxnChg chg="add del mod">
          <ac:chgData name="Fatima Pillosu" userId="a6295d4dc9e22643" providerId="LiveId" clId="{61D033AF-DECF-4E4A-A0E6-FAFF0A02AD4A}" dt="2025-06-27T05:46:21.892" v="3398" actId="21"/>
          <ac:cxnSpMkLst>
            <pc:docMk/>
            <pc:sldMk cId="2412790101" sldId="256"/>
            <ac:cxnSpMk id="104" creationId="{B34D1450-8571-CA5B-49E2-E7FF08CBEEA7}"/>
          </ac:cxnSpMkLst>
        </pc:cxnChg>
        <pc:cxnChg chg="add del mod">
          <ac:chgData name="Fatima Pillosu" userId="a6295d4dc9e22643" providerId="LiveId" clId="{61D033AF-DECF-4E4A-A0E6-FAFF0A02AD4A}" dt="2025-06-27T05:46:21.892" v="3398" actId="21"/>
          <ac:cxnSpMkLst>
            <pc:docMk/>
            <pc:sldMk cId="2412790101" sldId="256"/>
            <ac:cxnSpMk id="105" creationId="{EBA96BED-1C2B-2165-A516-69C67FBDEA11}"/>
          </ac:cxnSpMkLst>
        </pc:cxnChg>
        <pc:cxnChg chg="add del mod">
          <ac:chgData name="Fatima Pillosu" userId="a6295d4dc9e22643" providerId="LiveId" clId="{61D033AF-DECF-4E4A-A0E6-FAFF0A02AD4A}" dt="2025-06-27T05:46:21.892" v="3398" actId="21"/>
          <ac:cxnSpMkLst>
            <pc:docMk/>
            <pc:sldMk cId="2412790101" sldId="256"/>
            <ac:cxnSpMk id="106" creationId="{D65539E4-71BB-6DCB-81BC-F16BB93F43F8}"/>
          </ac:cxnSpMkLst>
        </pc:cxnChg>
      </pc:sldChg>
      <pc:sldMasterChg chg="modSp modSldLayout">
        <pc:chgData name="Fatima Pillosu" userId="a6295d4dc9e22643" providerId="LiveId" clId="{61D033AF-DECF-4E4A-A0E6-FAFF0A02AD4A}" dt="2025-06-27T12:16:11.140" v="3512"/>
        <pc:sldMasterMkLst>
          <pc:docMk/>
          <pc:sldMasterMk cId="2426559392" sldId="2147483732"/>
        </pc:sldMasterMkLst>
        <pc:spChg chg="mod">
          <ac:chgData name="Fatima Pillosu" userId="a6295d4dc9e22643" providerId="LiveId" clId="{61D033AF-DECF-4E4A-A0E6-FAFF0A02AD4A}" dt="2025-06-27T12:16:11.140" v="3512"/>
          <ac:spMkLst>
            <pc:docMk/>
            <pc:sldMasterMk cId="2426559392" sldId="2147483732"/>
            <ac:spMk id="2" creationId="{00000000-0000-0000-0000-000000000000}"/>
          </ac:spMkLst>
        </pc:spChg>
        <pc:spChg chg="mod">
          <ac:chgData name="Fatima Pillosu" userId="a6295d4dc9e22643" providerId="LiveId" clId="{61D033AF-DECF-4E4A-A0E6-FAFF0A02AD4A}" dt="2025-06-27T12:16:11.140" v="3512"/>
          <ac:spMkLst>
            <pc:docMk/>
            <pc:sldMasterMk cId="2426559392" sldId="2147483732"/>
            <ac:spMk id="3" creationId="{00000000-0000-0000-0000-000000000000}"/>
          </ac:spMkLst>
        </pc:spChg>
        <pc:spChg chg="mod">
          <ac:chgData name="Fatima Pillosu" userId="a6295d4dc9e22643" providerId="LiveId" clId="{61D033AF-DECF-4E4A-A0E6-FAFF0A02AD4A}" dt="2025-06-27T12:16:11.140" v="3512"/>
          <ac:spMkLst>
            <pc:docMk/>
            <pc:sldMasterMk cId="2426559392" sldId="2147483732"/>
            <ac:spMk id="4" creationId="{00000000-0000-0000-0000-000000000000}"/>
          </ac:spMkLst>
        </pc:spChg>
        <pc:spChg chg="mod">
          <ac:chgData name="Fatima Pillosu" userId="a6295d4dc9e22643" providerId="LiveId" clId="{61D033AF-DECF-4E4A-A0E6-FAFF0A02AD4A}" dt="2025-06-27T12:16:11.140" v="3512"/>
          <ac:spMkLst>
            <pc:docMk/>
            <pc:sldMasterMk cId="2426559392" sldId="2147483732"/>
            <ac:spMk id="5" creationId="{00000000-0000-0000-0000-000000000000}"/>
          </ac:spMkLst>
        </pc:spChg>
        <pc:spChg chg="mod">
          <ac:chgData name="Fatima Pillosu" userId="a6295d4dc9e22643" providerId="LiveId" clId="{61D033AF-DECF-4E4A-A0E6-FAFF0A02AD4A}" dt="2025-06-27T12:16:11.140" v="3512"/>
          <ac:spMkLst>
            <pc:docMk/>
            <pc:sldMasterMk cId="2426559392" sldId="2147483732"/>
            <ac:spMk id="6" creationId="{00000000-0000-0000-0000-000000000000}"/>
          </ac:spMkLst>
        </pc:spChg>
        <pc:sldLayoutChg chg="modSp">
          <pc:chgData name="Fatima Pillosu" userId="a6295d4dc9e22643" providerId="LiveId" clId="{61D033AF-DECF-4E4A-A0E6-FAFF0A02AD4A}" dt="2025-06-27T12:16:11.140" v="3512"/>
          <pc:sldLayoutMkLst>
            <pc:docMk/>
            <pc:sldMasterMk cId="2426559392" sldId="2147483732"/>
            <pc:sldLayoutMk cId="3427419639" sldId="2147483733"/>
          </pc:sldLayoutMkLst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3427419639" sldId="2147483733"/>
              <ac:spMk id="2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3427419639" sldId="2147483733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1D033AF-DECF-4E4A-A0E6-FAFF0A02AD4A}" dt="2025-06-27T12:16:11.140" v="3512"/>
          <pc:sldLayoutMkLst>
            <pc:docMk/>
            <pc:sldMasterMk cId="2426559392" sldId="2147483732"/>
            <pc:sldLayoutMk cId="2446184478" sldId="2147483735"/>
          </pc:sldLayoutMkLst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2446184478" sldId="2147483735"/>
              <ac:spMk id="2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2446184478" sldId="2147483735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61D033AF-DECF-4E4A-A0E6-FAFF0A02AD4A}" dt="2025-06-27T12:16:11.140" v="3512"/>
          <pc:sldLayoutMkLst>
            <pc:docMk/>
            <pc:sldMasterMk cId="2426559392" sldId="2147483732"/>
            <pc:sldLayoutMk cId="1266478800" sldId="2147483736"/>
          </pc:sldLayoutMkLst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1266478800" sldId="2147483736"/>
              <ac:spMk id="3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1266478800" sldId="214748373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1D033AF-DECF-4E4A-A0E6-FAFF0A02AD4A}" dt="2025-06-27T12:16:11.140" v="3512"/>
          <pc:sldLayoutMkLst>
            <pc:docMk/>
            <pc:sldMasterMk cId="2426559392" sldId="2147483732"/>
            <pc:sldLayoutMk cId="848431461" sldId="2147483737"/>
          </pc:sldLayoutMkLst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848431461" sldId="2147483737"/>
              <ac:spMk id="2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848431461" sldId="2147483737"/>
              <ac:spMk id="3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848431461" sldId="2147483737"/>
              <ac:spMk id="4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848431461" sldId="2147483737"/>
              <ac:spMk id="5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848431461" sldId="2147483737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61D033AF-DECF-4E4A-A0E6-FAFF0A02AD4A}" dt="2025-06-27T12:16:11.140" v="3512"/>
          <pc:sldLayoutMkLst>
            <pc:docMk/>
            <pc:sldMasterMk cId="2426559392" sldId="2147483732"/>
            <pc:sldLayoutMk cId="3205400973" sldId="2147483740"/>
          </pc:sldLayoutMkLst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3205400973" sldId="2147483740"/>
              <ac:spMk id="2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3205400973" sldId="2147483740"/>
              <ac:spMk id="3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3205400973" sldId="214748374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1D033AF-DECF-4E4A-A0E6-FAFF0A02AD4A}" dt="2025-06-27T12:16:11.140" v="3512"/>
          <pc:sldLayoutMkLst>
            <pc:docMk/>
            <pc:sldMasterMk cId="2426559392" sldId="2147483732"/>
            <pc:sldLayoutMk cId="153824804" sldId="2147483741"/>
          </pc:sldLayoutMkLst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153824804" sldId="2147483741"/>
              <ac:spMk id="2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153824804" sldId="2147483741"/>
              <ac:spMk id="3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153824804" sldId="2147483741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61D033AF-DECF-4E4A-A0E6-FAFF0A02AD4A}" dt="2025-06-27T12:16:11.140" v="3512"/>
          <pc:sldLayoutMkLst>
            <pc:docMk/>
            <pc:sldMasterMk cId="2426559392" sldId="2147483732"/>
            <pc:sldLayoutMk cId="1935129454" sldId="2147483743"/>
          </pc:sldLayoutMkLst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1935129454" sldId="2147483743"/>
              <ac:spMk id="2" creationId="{00000000-0000-0000-0000-000000000000}"/>
            </ac:spMkLst>
          </pc:spChg>
          <pc:spChg chg="mod">
            <ac:chgData name="Fatima Pillosu" userId="a6295d4dc9e22643" providerId="LiveId" clId="{61D033AF-DECF-4E4A-A0E6-FAFF0A02AD4A}" dt="2025-06-27T12:16:11.140" v="3512"/>
            <ac:spMkLst>
              <pc:docMk/>
              <pc:sldMasterMk cId="2426559392" sldId="2147483732"/>
              <pc:sldLayoutMk cId="1935129454" sldId="214748374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90775" y="1143000"/>
            <a:ext cx="2076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90775" y="1143000"/>
            <a:ext cx="2076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BF31-CB9A-440A-B6D9-4411B70F40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07529"/>
            <a:ext cx="3519170" cy="2143313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233496"/>
            <a:ext cx="3105150" cy="1486353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40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00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27767"/>
            <a:ext cx="892731" cy="5217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27767"/>
            <a:ext cx="2626439" cy="5217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3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827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534808"/>
            <a:ext cx="3570923" cy="2560860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119894"/>
            <a:ext cx="3570923" cy="1346696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214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638836"/>
            <a:ext cx="1759585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638836"/>
            <a:ext cx="1759585" cy="3906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68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27769"/>
            <a:ext cx="3570923" cy="118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09155"/>
            <a:ext cx="1751498" cy="73961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248769"/>
            <a:ext cx="1751498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09155"/>
            <a:ext cx="1760124" cy="739614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248769"/>
            <a:ext cx="1760124" cy="3307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90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659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226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10422"/>
            <a:ext cx="1335322" cy="143647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886398"/>
            <a:ext cx="2095976" cy="4374981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46898"/>
            <a:ext cx="1335322" cy="342160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627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10422"/>
            <a:ext cx="1335322" cy="1436476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886398"/>
            <a:ext cx="2095976" cy="4374981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846898"/>
            <a:ext cx="1335322" cy="3421606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344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27769"/>
            <a:ext cx="3570923" cy="1189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638836"/>
            <a:ext cx="3570923" cy="3906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5706003"/>
            <a:ext cx="931545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5706003"/>
            <a:ext cx="1397318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5706003"/>
            <a:ext cx="931545" cy="327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F0379129-0B4C-9E6E-3C06-018694AD7810}"/>
              </a:ext>
            </a:extLst>
          </p:cNvPr>
          <p:cNvSpPr txBox="1"/>
          <p:nvPr/>
        </p:nvSpPr>
        <p:spPr>
          <a:xfrm>
            <a:off x="334131" y="945964"/>
            <a:ext cx="10753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 flood impact reports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F2959-BD8B-2196-95FB-8D47C2F8DFEE}"/>
              </a:ext>
            </a:extLst>
          </p:cNvPr>
          <p:cNvSpPr txBox="1"/>
          <p:nvPr/>
        </p:nvSpPr>
        <p:spPr>
          <a:xfrm>
            <a:off x="1294576" y="5544227"/>
            <a:ext cx="2883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Case study-based analysis to understand forecast performance in the case of (i) large-scale, widespread flash flood events and (ii) small-scale, localised flash flood events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2ED1AE-086B-DAEA-D664-FB6D28F48278}"/>
              </a:ext>
            </a:extLst>
          </p:cNvPr>
          <p:cNvSpPr txBox="1"/>
          <p:nvPr/>
        </p:nvSpPr>
        <p:spPr>
          <a:xfrm>
            <a:off x="-81391" y="-60223"/>
            <a:ext cx="4479969" cy="430887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framework</a:t>
            </a:r>
          </a:p>
          <a:p>
            <a:r>
              <a:rPr lang="en-US" sz="10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Objective verification, including data processing (DP), and subjective verification </a:t>
            </a:r>
            <a:endParaRPr lang="en-GB" sz="10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B01EB53-902C-3FEF-12AF-92C7EBD29C1D}"/>
              </a:ext>
            </a:extLst>
          </p:cNvPr>
          <p:cNvSpPr/>
          <p:nvPr/>
        </p:nvSpPr>
        <p:spPr>
          <a:xfrm>
            <a:off x="404488" y="447595"/>
            <a:ext cx="936000" cy="384365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Observations (format: point)</a:t>
            </a:r>
            <a:endParaRPr lang="en-GB"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E8465F-C483-4093-3158-F91048E66783}"/>
              </a:ext>
            </a:extLst>
          </p:cNvPr>
          <p:cNvSpPr/>
          <p:nvPr/>
        </p:nvSpPr>
        <p:spPr>
          <a:xfrm>
            <a:off x="1371233" y="653866"/>
            <a:ext cx="900000" cy="180000"/>
          </a:xfrm>
          <a:prstGeom prst="rect">
            <a:avLst/>
          </a:prstGeom>
          <a:solidFill>
            <a:srgbClr val="FF595E"/>
          </a:solidFill>
          <a:ln w="31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5</a:t>
            </a:r>
            <a:endParaRPr lang="en-GB"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B4D2FE-6A01-70EE-57E1-D9A209E24C0F}"/>
              </a:ext>
            </a:extLst>
          </p:cNvPr>
          <p:cNvSpPr/>
          <p:nvPr/>
        </p:nvSpPr>
        <p:spPr>
          <a:xfrm>
            <a:off x="2301978" y="653866"/>
            <a:ext cx="900000" cy="180000"/>
          </a:xfrm>
          <a:prstGeom prst="rect">
            <a:avLst/>
          </a:prstGeom>
          <a:solidFill>
            <a:srgbClr val="E68301"/>
          </a:solidFill>
          <a:ln w="31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6</a:t>
            </a:r>
            <a:endParaRPr lang="en-GB"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CA5D21-1BAA-49AA-7590-BDC05D388114}"/>
              </a:ext>
            </a:extLst>
          </p:cNvPr>
          <p:cNvSpPr/>
          <p:nvPr/>
        </p:nvSpPr>
        <p:spPr>
          <a:xfrm>
            <a:off x="3232722" y="653866"/>
            <a:ext cx="900000" cy="180000"/>
          </a:xfrm>
          <a:prstGeom prst="rect">
            <a:avLst/>
          </a:prstGeom>
          <a:solidFill>
            <a:srgbClr val="3F37C9"/>
          </a:solidFill>
          <a:ln w="31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Chapter 7</a:t>
            </a:r>
            <a:endParaRPr lang="en-GB"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216C86E-60C9-619C-F246-35D203BB2F07}"/>
              </a:ext>
            </a:extLst>
          </p:cNvPr>
          <p:cNvSpPr/>
          <p:nvPr/>
        </p:nvSpPr>
        <p:spPr>
          <a:xfrm>
            <a:off x="1371232" y="447595"/>
            <a:ext cx="2761489" cy="1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Forecasts (format: gridded) </a:t>
            </a:r>
            <a:endParaRPr lang="en-GB" sz="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2A0F751-F9A6-3129-E72C-A6BE6A161570}"/>
              </a:ext>
            </a:extLst>
          </p:cNvPr>
          <p:cNvSpPr txBox="1"/>
          <p:nvPr/>
        </p:nvSpPr>
        <p:spPr>
          <a:xfrm>
            <a:off x="31337" y="856018"/>
            <a:ext cx="430887" cy="51844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DP: Input </a:t>
            </a:r>
          </a:p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81FF3B-6AD0-1BE1-4914-0A9CA1D7C4D3}"/>
              </a:ext>
            </a:extLst>
          </p:cNvPr>
          <p:cNvSpPr txBox="1"/>
          <p:nvPr/>
        </p:nvSpPr>
        <p:spPr>
          <a:xfrm>
            <a:off x="1363545" y="945964"/>
            <a:ext cx="8963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(Post-processed) rainfall forecasts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4F700D-59E2-F229-195C-FCF79FDABACB}"/>
              </a:ext>
            </a:extLst>
          </p:cNvPr>
          <p:cNvSpPr txBox="1"/>
          <p:nvPr/>
        </p:nvSpPr>
        <p:spPr>
          <a:xfrm>
            <a:off x="2313137" y="945964"/>
            <a:ext cx="1827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(Data-driven) probability forecasts of having a flash flood occurrence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75F66ED-1587-EE2D-7961-3C1CE26DA6A5}"/>
              </a:ext>
            </a:extLst>
          </p:cNvPr>
          <p:cNvSpPr txBox="1"/>
          <p:nvPr/>
        </p:nvSpPr>
        <p:spPr>
          <a:xfrm>
            <a:off x="31337" y="1518168"/>
            <a:ext cx="430887" cy="7345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DP: Verifying Threshold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073022-3D67-FA36-A6BB-1349696A25C2}"/>
              </a:ext>
            </a:extLst>
          </p:cNvPr>
          <p:cNvSpPr txBox="1"/>
          <p:nvPr/>
        </p:nvSpPr>
        <p:spPr>
          <a:xfrm>
            <a:off x="1348173" y="1390966"/>
            <a:ext cx="927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(Domain/regional-wide or gridded) rainfall threshold (relative value – e.g., return period - or absolute value - mm)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E58704-E40A-B268-7ACF-6EE103269248}"/>
              </a:ext>
            </a:extLst>
          </p:cNvPr>
          <p:cNvSpPr txBox="1"/>
          <p:nvPr/>
        </p:nvSpPr>
        <p:spPr>
          <a:xfrm>
            <a:off x="2290452" y="1636780"/>
            <a:ext cx="1823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(Domain/regional-wide or gridded) probability threshold optimised on </a:t>
            </a:r>
          </a:p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F1-score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B98603-355D-9B96-6D9F-C8009BB9722A}"/>
              </a:ext>
            </a:extLst>
          </p:cNvPr>
          <p:cNvSpPr txBox="1"/>
          <p:nvPr/>
        </p:nvSpPr>
        <p:spPr>
          <a:xfrm>
            <a:off x="31337" y="2713865"/>
            <a:ext cx="430887" cy="7345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DP: Field Creation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0869D1-E322-FC45-BA00-86C98ADC3B23}"/>
              </a:ext>
            </a:extLst>
          </p:cNvPr>
          <p:cNvSpPr txBox="1"/>
          <p:nvPr/>
        </p:nvSpPr>
        <p:spPr>
          <a:xfrm>
            <a:off x="341980" y="2357852"/>
            <a:ext cx="10596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Aggregation of point reports over the forecast's accumulation period (e.g., 24-hourly); m</a:t>
            </a:r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ap of point reports onto the  forecast grid; assignment of 1 to all grid-boxes with at least one report; 0 otherwise.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D8DD6A2-178B-DB31-2592-FE465B91B968}"/>
              </a:ext>
            </a:extLst>
          </p:cNvPr>
          <p:cNvSpPr txBox="1"/>
          <p:nvPr/>
        </p:nvSpPr>
        <p:spPr>
          <a:xfrm>
            <a:off x="1371231" y="2911850"/>
            <a:ext cx="27614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Assignment of 1 to all grid-boxes exceeding the verifying threshold; 0 otherwise.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F2F5DC6-56FD-AA6B-238F-F1D3E9FEA95A}"/>
              </a:ext>
            </a:extLst>
          </p:cNvPr>
          <p:cNvSpPr txBox="1"/>
          <p:nvPr/>
        </p:nvSpPr>
        <p:spPr>
          <a:xfrm>
            <a:off x="-113350" y="831838"/>
            <a:ext cx="307777" cy="440166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OBJECTIVE VERIFICATION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F12B402-8ABA-F1A7-0C14-F3F1483ABF5A}"/>
              </a:ext>
            </a:extLst>
          </p:cNvPr>
          <p:cNvSpPr txBox="1"/>
          <p:nvPr/>
        </p:nvSpPr>
        <p:spPr>
          <a:xfrm>
            <a:off x="1294576" y="3905383"/>
            <a:ext cx="10596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</a:p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Frequency bias</a:t>
            </a:r>
          </a:p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 </a:t>
            </a:r>
          </a:p>
          <a:p>
            <a:pPr algn="ctr"/>
            <a:endParaRPr lang="en-US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Discrimination ability</a:t>
            </a:r>
          </a:p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</a:p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Area under the ROC (AUC-ROC)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3BAA42-6AE6-B9C5-7D87-CC1819156847}"/>
              </a:ext>
            </a:extLst>
          </p:cNvPr>
          <p:cNvSpPr txBox="1"/>
          <p:nvPr/>
        </p:nvSpPr>
        <p:spPr>
          <a:xfrm>
            <a:off x="2231422" y="3905383"/>
            <a:ext cx="199767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Reliability</a:t>
            </a:r>
          </a:p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Frequency bias</a:t>
            </a:r>
          </a:p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Reliability diagram </a:t>
            </a:r>
          </a:p>
          <a:p>
            <a:pPr algn="ctr"/>
            <a:endParaRPr lang="en-US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(Class-balanced) Discrimination ability</a:t>
            </a:r>
          </a:p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</a:p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Area under the ROC (AUC-ROC)</a:t>
            </a:r>
          </a:p>
          <a:p>
            <a:pPr algn="ctr"/>
            <a:endParaRPr lang="en-US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Class-conditional discrimination ability</a:t>
            </a:r>
          </a:p>
          <a:p>
            <a:pPr algn="ctr"/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Precision-Recall curve</a:t>
            </a:r>
          </a:p>
          <a:p>
            <a:pPr algn="ctr"/>
            <a:r>
              <a:rPr lang="en-GB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Area under Precision-Recall curve (AUC-PR)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445F97-EAF9-8864-EB39-A2AABCEDD7FB}"/>
              </a:ext>
            </a:extLst>
          </p:cNvPr>
          <p:cNvSpPr txBox="1"/>
          <p:nvPr/>
        </p:nvSpPr>
        <p:spPr>
          <a:xfrm>
            <a:off x="-81390" y="5414390"/>
            <a:ext cx="430887" cy="75310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SUBJECTIVE </a:t>
            </a:r>
          </a:p>
          <a:p>
            <a:pPr algn="ctr"/>
            <a:r>
              <a:rPr lang="en-GB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34D1450-8571-CA5B-49E2-E7FF08CBEEA7}"/>
              </a:ext>
            </a:extLst>
          </p:cNvPr>
          <p:cNvCxnSpPr>
            <a:cxnSpLocks/>
          </p:cNvCxnSpPr>
          <p:nvPr/>
        </p:nvCxnSpPr>
        <p:spPr>
          <a:xfrm>
            <a:off x="-5176" y="5401144"/>
            <a:ext cx="4140000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BA96BED-1C2B-2165-A516-69C67FBDEA11}"/>
              </a:ext>
            </a:extLst>
          </p:cNvPr>
          <p:cNvCxnSpPr>
            <a:cxnSpLocks/>
          </p:cNvCxnSpPr>
          <p:nvPr/>
        </p:nvCxnSpPr>
        <p:spPr>
          <a:xfrm>
            <a:off x="175863" y="2357852"/>
            <a:ext cx="396433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5539E4-71BB-6DCB-81BC-F16BB93F43F8}"/>
              </a:ext>
            </a:extLst>
          </p:cNvPr>
          <p:cNvCxnSpPr>
            <a:cxnSpLocks/>
          </p:cNvCxnSpPr>
          <p:nvPr/>
        </p:nvCxnSpPr>
        <p:spPr>
          <a:xfrm>
            <a:off x="168383" y="1413007"/>
            <a:ext cx="397181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D9841862-2050-5B02-3FBC-54A24536641A}"/>
              </a:ext>
            </a:extLst>
          </p:cNvPr>
          <p:cNvSpPr txBox="1"/>
          <p:nvPr/>
        </p:nvSpPr>
        <p:spPr>
          <a:xfrm>
            <a:off x="92892" y="3861552"/>
            <a:ext cx="307777" cy="153270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List of considered scores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A72F057-9E72-400E-8109-69D873A1808C}"/>
              </a:ext>
            </a:extLst>
          </p:cNvPr>
          <p:cNvCxnSpPr>
            <a:cxnSpLocks/>
          </p:cNvCxnSpPr>
          <p:nvPr/>
        </p:nvCxnSpPr>
        <p:spPr>
          <a:xfrm>
            <a:off x="168383" y="3861552"/>
            <a:ext cx="3964337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27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243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2025-04-07T14:41:43Z</dcterms:created>
  <dcterms:modified xsi:type="dcterms:W3CDTF">2025-06-27T12:18:00Z</dcterms:modified>
</cp:coreProperties>
</file>