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319588" cy="477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469"/>
    <a:srgbClr val="3F37C9"/>
    <a:srgbClr val="E68301"/>
    <a:srgbClr val="FF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09C26-7110-4B46-8F1C-97658D5207FA}" v="2" dt="2025-06-03T14:29:5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8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7909C26-7110-4B46-8F1C-97658D5207FA}"/>
    <pc:docChg chg="custSel modSld">
      <pc:chgData name="Fatima Pillosu" userId="a6295d4dc9e22643" providerId="LiveId" clId="{C7909C26-7110-4B46-8F1C-97658D5207FA}" dt="2025-06-03T14:51:07.992" v="357" actId="693"/>
      <pc:docMkLst>
        <pc:docMk/>
      </pc:docMkLst>
      <pc:sldChg chg="addSp delSp modSp mod">
        <pc:chgData name="Fatima Pillosu" userId="a6295d4dc9e22643" providerId="LiveId" clId="{C7909C26-7110-4B46-8F1C-97658D5207FA}" dt="2025-06-03T14:51:07.992" v="357" actId="693"/>
        <pc:sldMkLst>
          <pc:docMk/>
          <pc:sldMk cId="3354384854" sldId="256"/>
        </pc:sldMkLst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5" creationId="{3509C7A6-19BB-0D05-A5A4-F3A89DE28DD3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6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7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8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3T14:32:33.054" v="347" actId="20577"/>
          <ac:spMkLst>
            <pc:docMk/>
            <pc:sldMk cId="3354384854" sldId="256"/>
            <ac:spMk id="19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3T14:31:52.486" v="296" actId="20577"/>
          <ac:spMkLst>
            <pc:docMk/>
            <pc:sldMk cId="3354384854" sldId="256"/>
            <ac:spMk id="20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3T14:32:00.842" v="302" actId="20577"/>
          <ac:spMkLst>
            <pc:docMk/>
            <pc:sldMk cId="3354384854" sldId="256"/>
            <ac:spMk id="21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2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3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3T14:50:20.664" v="353" actId="1582"/>
          <ac:spMkLst>
            <pc:docMk/>
            <pc:sldMk cId="3354384854" sldId="256"/>
            <ac:spMk id="24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3T14:50:20.664" v="353" actId="1582"/>
          <ac:spMkLst>
            <pc:docMk/>
            <pc:sldMk cId="3354384854" sldId="256"/>
            <ac:spMk id="25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3T14:50:20.664" v="353" actId="1582"/>
          <ac:spMkLst>
            <pc:docMk/>
            <pc:sldMk cId="3354384854" sldId="256"/>
            <ac:spMk id="26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3T14:50:20.664" v="353" actId="1582"/>
          <ac:spMkLst>
            <pc:docMk/>
            <pc:sldMk cId="3354384854" sldId="256"/>
            <ac:spMk id="27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3T14:50:09.302" v="352" actId="1582"/>
          <ac:spMkLst>
            <pc:docMk/>
            <pc:sldMk cId="3354384854" sldId="256"/>
            <ac:spMk id="28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3T14:50:09.302" v="352" actId="1582"/>
          <ac:spMkLst>
            <pc:docMk/>
            <pc:sldMk cId="3354384854" sldId="256"/>
            <ac:spMk id="29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30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31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32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3T14:33:00.850" v="349" actId="207"/>
          <ac:spMkLst>
            <pc:docMk/>
            <pc:sldMk cId="3354384854" sldId="256"/>
            <ac:spMk id="34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3T14:33:04.351" v="350" actId="207"/>
          <ac:spMkLst>
            <pc:docMk/>
            <pc:sldMk cId="3354384854" sldId="256"/>
            <ac:spMk id="36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3T14:32:56.392" v="348" actId="207"/>
          <ac:spMkLst>
            <pc:docMk/>
            <pc:sldMk cId="3354384854" sldId="256"/>
            <ac:spMk id="38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55" creationId="{44B43C6B-856A-F735-F6AD-A1D88D172028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57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59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0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1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2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3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4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4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5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5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52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3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5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7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39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0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1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2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3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4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5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6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7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8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49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50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51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52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53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3T14:50:48.624" v="354" actId="1582"/>
          <ac:cxnSpMkLst>
            <pc:docMk/>
            <pc:sldMk cId="3354384854" sldId="256"/>
            <ac:cxnSpMk id="54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6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3T14:51:07.992" v="357" actId="693"/>
          <ac:cxnSpMkLst>
            <pc:docMk/>
            <pc:sldMk cId="3354384854" sldId="256"/>
            <ac:cxnSpMk id="58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5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5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5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5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5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3T14:51:02.344" v="356" actId="1582"/>
          <ac:cxnSpMkLst>
            <pc:docMk/>
            <pc:sldMk cId="3354384854" sldId="256"/>
            <ac:cxnSpMk id="458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80718"/>
            <a:ext cx="3671650" cy="166081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505585"/>
            <a:ext cx="3239691" cy="115175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5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53982"/>
            <a:ext cx="931411" cy="4042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53982"/>
            <a:ext cx="2740239" cy="4042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189298"/>
            <a:ext cx="3725645" cy="1984369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192440"/>
            <a:ext cx="3725645" cy="1043533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269908"/>
            <a:ext cx="1835825" cy="302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269908"/>
            <a:ext cx="1835825" cy="302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53983"/>
            <a:ext cx="3725645" cy="92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169420"/>
            <a:ext cx="1827388" cy="573115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742535"/>
            <a:ext cx="1827388" cy="2563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169420"/>
            <a:ext cx="1836388" cy="573115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742535"/>
            <a:ext cx="1836388" cy="2563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4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2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8029"/>
            <a:ext cx="1393180" cy="111310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86856"/>
            <a:ext cx="2186791" cy="339010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31131"/>
            <a:ext cx="1393180" cy="265134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8029"/>
            <a:ext cx="1393180" cy="111310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86856"/>
            <a:ext cx="2186791" cy="339010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31131"/>
            <a:ext cx="1393180" cy="265134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4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53983"/>
            <a:ext cx="3725645" cy="92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269908"/>
            <a:ext cx="3725645" cy="302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421490"/>
            <a:ext cx="971907" cy="253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421490"/>
            <a:ext cx="1457861" cy="253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421490"/>
            <a:ext cx="971907" cy="253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4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2014410" y="4218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2050478" y="57172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874952" y="1146663"/>
            <a:ext cx="9204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Experimental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2086227" y="167879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322872" y="2508574"/>
            <a:ext cx="90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GB" sz="7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lash-flood-focused</a:t>
            </a:r>
          </a:p>
          <a:p>
            <a:pPr algn="ctr"/>
            <a:r>
              <a:rPr lang="en-GB" sz="7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verification of global NWP rainfall forecasts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811552" y="2485389"/>
            <a:ext cx="106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Feasibility of </a:t>
            </a:r>
          </a:p>
          <a:p>
            <a:pPr algn="ctr"/>
            <a:r>
              <a:rPr lang="en-GB" sz="7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7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3355714" y="2468457"/>
            <a:ext cx="9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Predictability of</a:t>
            </a:r>
          </a:p>
          <a:p>
            <a:pPr algn="ctr"/>
            <a:r>
              <a:rPr lang="en-GB" sz="7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7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2095043" y="38856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2086227" y="441274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818844" y="1608508"/>
            <a:ext cx="1032654" cy="3385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818844" y="1079592"/>
            <a:ext cx="1032654" cy="3385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818844" y="550677"/>
            <a:ext cx="1032654" cy="3385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818844" y="21762"/>
            <a:ext cx="1032654" cy="3385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879440" y="3870222"/>
            <a:ext cx="1032654" cy="3385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879440" y="4402719"/>
            <a:ext cx="1032654" cy="3385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795171" y="2476999"/>
            <a:ext cx="1080000" cy="54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3374763" y="2460067"/>
            <a:ext cx="900000" cy="54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22872" y="2476999"/>
            <a:ext cx="900000" cy="54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189987" y="2138164"/>
            <a:ext cx="0" cy="153668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77315" y="2361798"/>
            <a:ext cx="307777" cy="10781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189987" y="21762"/>
            <a:ext cx="0" cy="19836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79604" y="490543"/>
            <a:ext cx="307777" cy="10461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189987" y="3769922"/>
            <a:ext cx="0" cy="99122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74517" y="3725130"/>
            <a:ext cx="307777" cy="10829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039005" y="3080634"/>
            <a:ext cx="0" cy="24409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045444" y="3324728"/>
            <a:ext cx="10175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46768" y="3080634"/>
            <a:ext cx="0" cy="23364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335171" y="360316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335171" y="889231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334972" y="1418147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/>
          <p:nvPr/>
        </p:nvCxnSpPr>
        <p:spPr>
          <a:xfrm>
            <a:off x="772799" y="2138164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335171" y="2138164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824763" y="2138164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395767" y="3674850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395767" y="4213788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/>
          <p:nvPr/>
        </p:nvCxnSpPr>
        <p:spPr>
          <a:xfrm>
            <a:off x="341778" y="3497882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341778" y="3674850"/>
            <a:ext cx="3942000" cy="17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285057" y="3497882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772872" y="2138164"/>
            <a:ext cx="3051891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335171" y="1947803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B43C6B-856A-F735-F6AD-A1D88D172028}"/>
              </a:ext>
            </a:extLst>
          </p:cNvPr>
          <p:cNvSpPr/>
          <p:nvPr/>
        </p:nvSpPr>
        <p:spPr>
          <a:xfrm>
            <a:off x="3246542" y="26700"/>
            <a:ext cx="1032654" cy="8519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447761" y="91058"/>
            <a:ext cx="0" cy="28800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627315" y="27309"/>
            <a:ext cx="859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447761" y="473913"/>
            <a:ext cx="0" cy="288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626315" y="464000"/>
            <a:ext cx="859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1305583" y="50122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1305583" y="619119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1305583" y="1146663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1305583" y="1672065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501551" y="2297199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2064103" y="2302617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3604349" y="2285685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1377097" y="3939472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1351448" y="4473633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499834" y="3080634"/>
            <a:ext cx="0" cy="3333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497764" y="3413964"/>
            <a:ext cx="362195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4119714" y="3080634"/>
            <a:ext cx="1104" cy="3333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621936" y="3080634"/>
            <a:ext cx="0" cy="24409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613426" y="3334911"/>
            <a:ext cx="94506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558492" y="3080634"/>
            <a:ext cx="1294" cy="2542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2025-06-03T14:51:12Z</dcterms:modified>
</cp:coreProperties>
</file>