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1402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0979D-FCF3-48BF-A18D-D5D049DAD263}" v="35" dt="2025-07-10T14:44:2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316" d="100"/>
          <a:sy n="316" d="100"/>
        </p:scale>
        <p:origin x="834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DA0979D-FCF3-48BF-A18D-D5D049DAD263}"/>
    <pc:docChg chg="undo custSel addSld delSld modSld">
      <pc:chgData name="Fatima Pillosu" userId="a6295d4dc9e22643" providerId="LiveId" clId="{FDA0979D-FCF3-48BF-A18D-D5D049DAD263}" dt="2025-07-10T14:44:39.716" v="835" actId="555"/>
      <pc:docMkLst>
        <pc:docMk/>
      </pc:docMkLst>
      <pc:sldChg chg="addSp delSp modSp mod">
        <pc:chgData name="Fatima Pillosu" userId="a6295d4dc9e22643" providerId="LiveId" clId="{FDA0979D-FCF3-48BF-A18D-D5D049DAD263}" dt="2025-07-10T14:44:39.716" v="835" actId="555"/>
        <pc:sldMkLst>
          <pc:docMk/>
          <pc:sldMk cId="3829304072" sldId="256"/>
        </pc:sldMkLst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" creationId="{56D055BF-299F-2498-48AD-DF90FC7D5205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3" creationId="{48B1BB4E-6C4E-428B-1CAA-32551A7D637F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4" creationId="{6A86CF01-D0E3-F046-5F1A-335B8A751FF9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5" creationId="{9871467D-0D41-3DE2-7548-6C7AC226404F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5" creationId="{C28FD63F-BB9E-AD69-71B9-B973AD33F83F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6" creationId="{36457D3F-8BF8-12D2-AF79-76238B80326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7" creationId="{8A1DCA13-5A05-B0DA-DC5F-7F04552704C2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7" creationId="{BFAC298E-30EC-6611-2990-7CB80A58CA7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8" creationId="{7524E92B-41E5-BE9B-9C15-3276156CFC5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9" creationId="{CE31CED2-52A1-08CC-4307-379FA4392489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0" creationId="{AAB84623-40FA-D0F8-CB9B-42608D1B7BB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1" creationId="{0C1FBA06-B667-EC2B-9B3F-24201CE3E9D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2" creationId="{224B07A3-CA72-DB35-A371-2567F5963C8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3" creationId="{7B1469EB-6272-5CF2-9772-F044D8EDE1D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4" creationId="{1ECB7435-E064-1E9B-0FF1-FC41EFCE217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5" creationId="{2BB238A4-8152-65E1-3BEA-185CF6B4DD9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6" creationId="{8A099BDB-6D80-BBA4-164C-C69FE60FAC6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7" creationId="{2AF7D3A9-0D14-A42A-5306-169CBA33ADA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8" creationId="{4E7F4EDB-0B5F-ABBD-497C-173455376A2A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" creationId="{F959B1C1-522A-86B4-600F-28598F1BA02A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9" creationId="{A3C2AA43-7D01-E39B-C621-FC16CE1CD069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9" creationId="{EEB0C3C2-3EED-B645-C34B-1C3A61468F43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0" creationId="{6FEC7F9F-2C7A-396B-AEEC-B925C19B970E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0" creationId="{77CF0A1E-E8C5-FA22-B5E2-42111D50D28F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1" creationId="{93B9BE9E-8BE0-0CC2-C17F-8C8514BC17B2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1" creationId="{D5B43F26-BC11-13F3-A796-55836A48EBD8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2" creationId="{1EC539E1-A3FB-C75B-3E46-4D6B1444A1B1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2" creationId="{5C335FEE-86F9-A1DF-0480-C5BD84AC8B1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3" creationId="{0EA7C0D2-8839-773E-E59C-AB1361216F81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3" creationId="{A390E18E-6C70-F72C-F2FB-B9F54055E83E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4" creationId="{C25B0ECE-5041-D514-3CA1-6D1C5EA1C90A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5" creationId="{3820E193-BB63-DBF2-2390-BAAB4A3E6E31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6" creationId="{04532465-1A1F-43D1-8C13-845C6B8A1732}"/>
          </ac:spMkLst>
        </pc:spChg>
        <pc:spChg chg="add mod">
          <ac:chgData name="Fatima Pillosu" userId="a6295d4dc9e22643" providerId="LiveId" clId="{FDA0979D-FCF3-48BF-A18D-D5D049DAD263}" dt="2025-07-10T14:43:09.829" v="814" actId="1036"/>
          <ac:spMkLst>
            <pc:docMk/>
            <pc:sldMk cId="3829304072" sldId="256"/>
            <ac:spMk id="26" creationId="{9871467D-0D41-3DE2-7548-6C7AC226404F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27" creationId="{8A1DCA13-5A05-B0DA-DC5F-7F04552704C2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7" creationId="{BBAB9E90-7CA1-1F07-BA50-44CC6719896A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28" creationId="{7524E92B-41E5-BE9B-9C15-3276156CFC5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8" creationId="{D8759AE2-5EEE-8728-82D8-5BCE19C4B6BC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9" creationId="{6E096800-DD13-581C-DB3D-446395B3B724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29" creationId="{CE31CED2-52A1-08CC-4307-379FA4392489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0" creationId="{0752D7ED-0886-10DD-F3B1-229C954F0445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0" creationId="{AAB84623-40FA-D0F8-CB9B-42608D1B7BB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1" creationId="{0B815309-0BDA-68BF-5443-24159CD35F2E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1" creationId="{0C1FBA06-B667-EC2B-9B3F-24201CE3E9D5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2" creationId="{224B07A3-CA72-DB35-A371-2567F5963C8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2" creationId="{EB6D2D94-8750-6431-1291-1F096B6190F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3" creationId="{5F5043FF-4507-9A78-356F-000AD077DBE8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3" creationId="{7B1469EB-6272-5CF2-9772-F044D8EDE1DD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4" creationId="{1ECB7435-E064-1E9B-0FF1-FC41EFCE2178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5" creationId="{2BB238A4-8152-65E1-3BEA-185CF6B4DD96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6" creationId="{8A099BDB-6D80-BBA4-164C-C69FE60FAC68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7" creationId="{2AF7D3A9-0D14-A42A-5306-169CBA33ADAD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8" creationId="{D5B43F26-BC11-13F3-A796-55836A48EBD8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39" creationId="{5C335FEE-86F9-A1DF-0480-C5BD84AC8B16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40" creationId="{0EA7C0D2-8839-773E-E59C-AB1361216F81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41" creationId="{3820E193-BB63-DBF2-2390-BAAB4A3E6E31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42" creationId="{04532465-1A1F-43D1-8C13-845C6B8A1732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43" creationId="{BBAB9E90-7CA1-1F07-BA50-44CC6719896A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44" creationId="{6E096800-DD13-581C-DB3D-446395B3B724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45" creationId="{0752D7ED-0886-10DD-F3B1-229C954F0445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46" creationId="{5F5043FF-4507-9A78-356F-000AD077DBE8}"/>
          </ac:spMkLst>
        </pc:spChg>
        <pc:spChg chg="add mod">
          <ac:chgData name="Fatima Pillosu" userId="a6295d4dc9e22643" providerId="LiveId" clId="{FDA0979D-FCF3-48BF-A18D-D5D049DAD263}" dt="2025-07-10T14:43:16.151" v="824" actId="1036"/>
          <ac:spMkLst>
            <pc:docMk/>
            <pc:sldMk cId="3829304072" sldId="256"/>
            <ac:spMk id="54" creationId="{B14CBCE5-B818-7A35-6F71-E822F2AC63B4}"/>
          </ac:spMkLst>
        </pc:spChg>
        <pc:spChg chg="add mod">
          <ac:chgData name="Fatima Pillosu" userId="a6295d4dc9e22643" providerId="LiveId" clId="{FDA0979D-FCF3-48BF-A18D-D5D049DAD263}" dt="2025-07-10T14:43:16.151" v="824" actId="1036"/>
          <ac:spMkLst>
            <pc:docMk/>
            <pc:sldMk cId="3829304072" sldId="256"/>
            <ac:spMk id="56" creationId="{14D925CB-275B-33EA-7D65-0962CECCEDD3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58" creationId="{56D055BF-299F-2498-48AD-DF90FC7D5205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59" creationId="{C28FD63F-BB9E-AD69-71B9-B973AD33F83F}"/>
          </ac:spMkLst>
        </pc:spChg>
        <pc:spChg chg="add del">
          <ac:chgData name="Fatima Pillosu" userId="a6295d4dc9e22643" providerId="LiveId" clId="{FDA0979D-FCF3-48BF-A18D-D5D049DAD263}" dt="2025-07-10T08:45:24.347" v="1" actId="478"/>
          <ac:spMkLst>
            <pc:docMk/>
            <pc:sldMk cId="3829304072" sldId="256"/>
            <ac:spMk id="96" creationId="{6DFF4D96-3F92-FD0F-85F1-C5C9A9C5C5B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99" creationId="{9871467D-0D41-3DE2-7548-6C7AC226404F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0" creationId="{8A1DCA13-5A05-B0DA-DC5F-7F04552704C2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1" creationId="{7524E92B-41E5-BE9B-9C15-3276156CFC5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2" creationId="{CE31CED2-52A1-08CC-4307-379FA4392489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3" creationId="{AAB84623-40FA-D0F8-CB9B-42608D1B7BB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4" creationId="{0C1FBA06-B667-EC2B-9B3F-24201CE3E9D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5" creationId="{224B07A3-CA72-DB35-A371-2567F5963C8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6" creationId="{7B1469EB-6272-5CF2-9772-F044D8EDE1D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7" creationId="{1ECB7435-E064-1E9B-0FF1-FC41EFCE217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8" creationId="{2BB238A4-8152-65E1-3BEA-185CF6B4DD9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9" creationId="{8A099BDB-6D80-BBA4-164C-C69FE60FAC6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0" creationId="{2AF7D3A9-0D14-A42A-5306-169CBA33ADA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1" creationId="{4E7F4EDB-0B5F-ABBD-497C-173455376A2A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2" creationId="{EEB0C3C2-3EED-B645-C34B-1C3A61468F43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3" creationId="{6FEC7F9F-2C7A-396B-AEEC-B925C19B970E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4" creationId="{D5B43F26-BC11-13F3-A796-55836A48EBD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5" creationId="{5C335FEE-86F9-A1DF-0480-C5BD84AC8B1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6" creationId="{0EA7C0D2-8839-773E-E59C-AB1361216F8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7" creationId="{3820E193-BB63-DBF2-2390-BAAB4A3E6E3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8" creationId="{04532465-1A1F-43D1-8C13-845C6B8A1732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9" creationId="{BBAB9E90-7CA1-1F07-BA50-44CC6719896A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0" creationId="{D8759AE2-5EEE-8728-82D8-5BCE19C4B6BC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1" creationId="{6E096800-DD13-581C-DB3D-446395B3B724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2" creationId="{0752D7ED-0886-10DD-F3B1-229C954F044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3" creationId="{0B815309-0BDA-68BF-5443-24159CD35F2E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4" creationId="{EB6D2D94-8750-6431-1291-1F096B6190F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5" creationId="{5F5043FF-4507-9A78-356F-000AD077DBE8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1" creationId="{48B1BB4E-6C4E-428B-1CAA-32551A7D637F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2" creationId="{6A86CF01-D0E3-F046-5F1A-335B8A751FF9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3" creationId="{4E7F4EDB-0B5F-ABBD-497C-173455376A2A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4" creationId="{EEB0C3C2-3EED-B645-C34B-1C3A61468F43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5" creationId="{6FEC7F9F-2C7A-396B-AEEC-B925C19B970E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6" creationId="{D8759AE2-5EEE-8728-82D8-5BCE19C4B6BC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7" creationId="{0B815309-0BDA-68BF-5443-24159CD35F2E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8" creationId="{EB6D2D94-8750-6431-1291-1F096B6190FD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39" creationId="{36457D3F-8BF8-12D2-AF79-76238B803265}"/>
          </ac:spMkLst>
        </pc:spChg>
        <pc:spChg chg="add mod">
          <ac:chgData name="Fatima Pillosu" userId="a6295d4dc9e22643" providerId="LiveId" clId="{FDA0979D-FCF3-48BF-A18D-D5D049DAD263}" dt="2025-07-10T14:43:22.010" v="829" actId="1036"/>
          <ac:spMkLst>
            <pc:docMk/>
            <pc:sldMk cId="3829304072" sldId="256"/>
            <ac:spMk id="140" creationId="{BFAC298E-30EC-6611-2990-7CB80A58CA76}"/>
          </ac:spMkLst>
        </pc:spChg>
        <pc:spChg chg="add mod">
          <ac:chgData name="Fatima Pillosu" userId="a6295d4dc9e22643" providerId="LiveId" clId="{FDA0979D-FCF3-48BF-A18D-D5D049DAD263}" dt="2025-07-10T14:44:14.769" v="830" actId="164"/>
          <ac:spMkLst>
            <pc:docMk/>
            <pc:sldMk cId="3829304072" sldId="256"/>
            <ac:spMk id="141" creationId="{F959B1C1-522A-86B4-600F-28598F1BA02A}"/>
          </ac:spMkLst>
        </pc:spChg>
        <pc:spChg chg="add mod">
          <ac:chgData name="Fatima Pillosu" userId="a6295d4dc9e22643" providerId="LiveId" clId="{FDA0979D-FCF3-48BF-A18D-D5D049DAD263}" dt="2025-07-10T14:44:14.769" v="830" actId="164"/>
          <ac:spMkLst>
            <pc:docMk/>
            <pc:sldMk cId="3829304072" sldId="256"/>
            <ac:spMk id="142" creationId="{A3C2AA43-7D01-E39B-C621-FC16CE1CD069}"/>
          </ac:spMkLst>
        </pc:spChg>
        <pc:spChg chg="add mod">
          <ac:chgData name="Fatima Pillosu" userId="a6295d4dc9e22643" providerId="LiveId" clId="{FDA0979D-FCF3-48BF-A18D-D5D049DAD263}" dt="2025-07-10T14:44:14.769" v="830" actId="164"/>
          <ac:spMkLst>
            <pc:docMk/>
            <pc:sldMk cId="3829304072" sldId="256"/>
            <ac:spMk id="143" creationId="{77CF0A1E-E8C5-FA22-B5E2-42111D50D28F}"/>
          </ac:spMkLst>
        </pc:spChg>
        <pc:spChg chg="add mod">
          <ac:chgData name="Fatima Pillosu" userId="a6295d4dc9e22643" providerId="LiveId" clId="{FDA0979D-FCF3-48BF-A18D-D5D049DAD263}" dt="2025-07-10T14:44:14.769" v="830" actId="164"/>
          <ac:spMkLst>
            <pc:docMk/>
            <pc:sldMk cId="3829304072" sldId="256"/>
            <ac:spMk id="144" creationId="{93B9BE9E-8BE0-0CC2-C17F-8C8514BC17B2}"/>
          </ac:spMkLst>
        </pc:spChg>
        <pc:spChg chg="add mod">
          <ac:chgData name="Fatima Pillosu" userId="a6295d4dc9e22643" providerId="LiveId" clId="{FDA0979D-FCF3-48BF-A18D-D5D049DAD263}" dt="2025-07-10T14:44:14.769" v="830" actId="164"/>
          <ac:spMkLst>
            <pc:docMk/>
            <pc:sldMk cId="3829304072" sldId="256"/>
            <ac:spMk id="145" creationId="{1EC539E1-A3FB-C75B-3E46-4D6B1444A1B1}"/>
          </ac:spMkLst>
        </pc:spChg>
        <pc:spChg chg="add mod">
          <ac:chgData name="Fatima Pillosu" userId="a6295d4dc9e22643" providerId="LiveId" clId="{FDA0979D-FCF3-48BF-A18D-D5D049DAD263}" dt="2025-07-10T14:44:14.769" v="830" actId="164"/>
          <ac:spMkLst>
            <pc:docMk/>
            <pc:sldMk cId="3829304072" sldId="256"/>
            <ac:spMk id="146" creationId="{A390E18E-6C70-F72C-F2FB-B9F54055E83E}"/>
          </ac:spMkLst>
        </pc:spChg>
        <pc:spChg chg="add mod">
          <ac:chgData name="Fatima Pillosu" userId="a6295d4dc9e22643" providerId="LiveId" clId="{FDA0979D-FCF3-48BF-A18D-D5D049DAD263}" dt="2025-07-10T14:44:14.769" v="830" actId="164"/>
          <ac:spMkLst>
            <pc:docMk/>
            <pc:sldMk cId="3829304072" sldId="256"/>
            <ac:spMk id="147" creationId="{C25B0ECE-5041-D514-3CA1-6D1C5EA1C90A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54" creationId="{B14CBCE5-B818-7A35-6F71-E822F2AC63B4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57" creationId="{14D925CB-275B-33EA-7D65-0962CECCEDD3}"/>
          </ac:spMkLst>
        </pc:spChg>
        <pc:spChg chg="mod">
          <ac:chgData name="Fatima Pillosu" userId="a6295d4dc9e22643" providerId="LiveId" clId="{FDA0979D-FCF3-48BF-A18D-D5D049DAD263}" dt="2025-07-10T14:44:17.855" v="831"/>
          <ac:spMkLst>
            <pc:docMk/>
            <pc:sldMk cId="3829304072" sldId="256"/>
            <ac:spMk id="157" creationId="{FEE8368E-CE89-0F85-012A-85640739907F}"/>
          </ac:spMkLst>
        </pc:spChg>
        <pc:spChg chg="mod">
          <ac:chgData name="Fatima Pillosu" userId="a6295d4dc9e22643" providerId="LiveId" clId="{FDA0979D-FCF3-48BF-A18D-D5D049DAD263}" dt="2025-07-10T14:44:17.855" v="831"/>
          <ac:spMkLst>
            <pc:docMk/>
            <pc:sldMk cId="3829304072" sldId="256"/>
            <ac:spMk id="158" creationId="{44C49D3B-E39B-73A6-1604-4157D6E162A7}"/>
          </ac:spMkLst>
        </pc:spChg>
        <pc:spChg chg="mod">
          <ac:chgData name="Fatima Pillosu" userId="a6295d4dc9e22643" providerId="LiveId" clId="{FDA0979D-FCF3-48BF-A18D-D5D049DAD263}" dt="2025-07-10T14:44:17.855" v="831"/>
          <ac:spMkLst>
            <pc:docMk/>
            <pc:sldMk cId="3829304072" sldId="256"/>
            <ac:spMk id="159" creationId="{4508F22C-56AE-0192-3ECC-5913FA647FF1}"/>
          </ac:spMkLst>
        </pc:spChg>
        <pc:spChg chg="add del">
          <ac:chgData name="Fatima Pillosu" userId="a6295d4dc9e22643" providerId="LiveId" clId="{FDA0979D-FCF3-48BF-A18D-D5D049DAD263}" dt="2025-07-10T08:52:25.515" v="335" actId="478"/>
          <ac:spMkLst>
            <pc:docMk/>
            <pc:sldMk cId="3829304072" sldId="256"/>
            <ac:spMk id="159" creationId="{76E352D0-22BF-3CE2-45A8-A0D590146C3B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2" creationId="{9871467D-0D41-3DE2-7548-6C7AC226404F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3" creationId="{8A1DCA13-5A05-B0DA-DC5F-7F04552704C2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4" creationId="{7524E92B-41E5-BE9B-9C15-3276156CFC56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5" creationId="{CE31CED2-52A1-08CC-4307-379FA4392489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6" creationId="{AAB84623-40FA-D0F8-CB9B-42608D1B7BB5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7" creationId="{0C1FBA06-B667-EC2B-9B3F-24201CE3E9D5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8" creationId="{224B07A3-CA72-DB35-A371-2567F5963C86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69" creationId="{7B1469EB-6272-5CF2-9772-F044D8EDE1DD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0" creationId="{1ECB7435-E064-1E9B-0FF1-FC41EFCE2178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1" creationId="{2BB238A4-8152-65E1-3BEA-185CF6B4DD96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2" creationId="{8A099BDB-6D80-BBA4-164C-C69FE60FAC68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3" creationId="{2AF7D3A9-0D14-A42A-5306-169CBA33ADAD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4" creationId="{4E7F4EDB-0B5F-ABBD-497C-173455376A2A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5" creationId="{EEB0C3C2-3EED-B645-C34B-1C3A61468F43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6" creationId="{6FEC7F9F-2C7A-396B-AEEC-B925C19B970E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7" creationId="{D5B43F26-BC11-13F3-A796-55836A48EBD8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8" creationId="{5C335FEE-86F9-A1DF-0480-C5BD84AC8B16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79" creationId="{0EA7C0D2-8839-773E-E59C-AB1361216F81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0" creationId="{3820E193-BB63-DBF2-2390-BAAB4A3E6E31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1" creationId="{04532465-1A1F-43D1-8C13-845C6B8A1732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2" creationId="{BBAB9E90-7CA1-1F07-BA50-44CC6719896A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3" creationId="{D8759AE2-5EEE-8728-82D8-5BCE19C4B6BC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4" creationId="{6E096800-DD13-581C-DB3D-446395B3B724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5" creationId="{0752D7ED-0886-10DD-F3B1-229C954F0445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6" creationId="{0B815309-0BDA-68BF-5443-24159CD35F2E}"/>
          </ac:spMkLst>
        </pc:spChg>
        <pc:spChg chg="add del mod or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7" creationId="{EB6D2D94-8750-6431-1291-1F096B6190FD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188" creationId="{5F5043FF-4507-9A78-356F-000AD077DBE8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17" creationId="{B14CBCE5-B818-7A35-6F71-E822F2AC63B4}"/>
          </ac:spMkLst>
        </pc:spChg>
        <pc:spChg chg="add del mod">
          <ac:chgData name="Fatima Pillosu" userId="a6295d4dc9e22643" providerId="LiveId" clId="{FDA0979D-FCF3-48BF-A18D-D5D049DAD263}" dt="2025-07-10T14:42:49.684" v="803" actId="21"/>
          <ac:spMkLst>
            <pc:docMk/>
            <pc:sldMk cId="3829304072" sldId="256"/>
            <ac:spMk id="219" creationId="{14D925CB-275B-33EA-7D65-0962CECCEDD3}"/>
          </ac:spMkLst>
        </pc:spChg>
        <pc:spChg chg="mod">
          <ac:chgData name="Fatima Pillosu" userId="a6295d4dc9e22643" providerId="LiveId" clId="{FDA0979D-FCF3-48BF-A18D-D5D049DAD263}" dt="2025-07-10T14:44:17.855" v="831"/>
          <ac:spMkLst>
            <pc:docMk/>
            <pc:sldMk cId="3829304072" sldId="256"/>
            <ac:spMk id="221" creationId="{7A5ACFF5-B593-5258-0AA8-4338CB1D7B7F}"/>
          </ac:spMkLst>
        </pc:spChg>
        <pc:spChg chg="mod">
          <ac:chgData name="Fatima Pillosu" userId="a6295d4dc9e22643" providerId="LiveId" clId="{FDA0979D-FCF3-48BF-A18D-D5D049DAD263}" dt="2025-07-10T14:44:17.855" v="831"/>
          <ac:spMkLst>
            <pc:docMk/>
            <pc:sldMk cId="3829304072" sldId="256"/>
            <ac:spMk id="222" creationId="{7E7D005F-C4F2-504F-8DF8-F8B9E2992679}"/>
          </ac:spMkLst>
        </pc:spChg>
        <pc:spChg chg="mod">
          <ac:chgData name="Fatima Pillosu" userId="a6295d4dc9e22643" providerId="LiveId" clId="{FDA0979D-FCF3-48BF-A18D-D5D049DAD263}" dt="2025-07-10T14:44:17.855" v="831"/>
          <ac:spMkLst>
            <pc:docMk/>
            <pc:sldMk cId="3829304072" sldId="256"/>
            <ac:spMk id="223" creationId="{E3897602-E572-4F2A-1E2C-94FE50A334FD}"/>
          </ac:spMkLst>
        </pc:spChg>
        <pc:spChg chg="mod">
          <ac:chgData name="Fatima Pillosu" userId="a6295d4dc9e22643" providerId="LiveId" clId="{FDA0979D-FCF3-48BF-A18D-D5D049DAD263}" dt="2025-07-10T14:44:17.855" v="831"/>
          <ac:spMkLst>
            <pc:docMk/>
            <pc:sldMk cId="3829304072" sldId="256"/>
            <ac:spMk id="224" creationId="{845C521F-8D9E-AC60-12CA-DA0D6390F82C}"/>
          </ac:spMkLst>
        </pc:spChg>
        <pc:spChg chg="mod">
          <ac:chgData name="Fatima Pillosu" userId="a6295d4dc9e22643" providerId="LiveId" clId="{FDA0979D-FCF3-48BF-A18D-D5D049DAD263}" dt="2025-07-10T14:44:26.600" v="833"/>
          <ac:spMkLst>
            <pc:docMk/>
            <pc:sldMk cId="3829304072" sldId="256"/>
            <ac:spMk id="233" creationId="{F7112DAD-8B6D-848E-C159-33BC61E263FE}"/>
          </ac:spMkLst>
        </pc:spChg>
        <pc:spChg chg="mod">
          <ac:chgData name="Fatima Pillosu" userId="a6295d4dc9e22643" providerId="LiveId" clId="{FDA0979D-FCF3-48BF-A18D-D5D049DAD263}" dt="2025-07-10T14:44:26.600" v="833"/>
          <ac:spMkLst>
            <pc:docMk/>
            <pc:sldMk cId="3829304072" sldId="256"/>
            <ac:spMk id="234" creationId="{AAFE7917-4217-3AD5-26B2-9E1B2E20EAAC}"/>
          </ac:spMkLst>
        </pc:spChg>
        <pc:spChg chg="mod">
          <ac:chgData name="Fatima Pillosu" userId="a6295d4dc9e22643" providerId="LiveId" clId="{FDA0979D-FCF3-48BF-A18D-D5D049DAD263}" dt="2025-07-10T14:44:26.600" v="833"/>
          <ac:spMkLst>
            <pc:docMk/>
            <pc:sldMk cId="3829304072" sldId="256"/>
            <ac:spMk id="235" creationId="{14E2A411-2E78-FCFE-BDE1-0AA7A7D1177A}"/>
          </ac:spMkLst>
        </pc:spChg>
        <pc:spChg chg="mod">
          <ac:chgData name="Fatima Pillosu" userId="a6295d4dc9e22643" providerId="LiveId" clId="{FDA0979D-FCF3-48BF-A18D-D5D049DAD263}" dt="2025-07-10T14:44:26.600" v="833"/>
          <ac:spMkLst>
            <pc:docMk/>
            <pc:sldMk cId="3829304072" sldId="256"/>
            <ac:spMk id="236" creationId="{B709ADF5-DB37-F213-6AC1-DE6A5F4D9067}"/>
          </ac:spMkLst>
        </pc:spChg>
        <pc:spChg chg="mod">
          <ac:chgData name="Fatima Pillosu" userId="a6295d4dc9e22643" providerId="LiveId" clId="{FDA0979D-FCF3-48BF-A18D-D5D049DAD263}" dt="2025-07-10T14:44:26.600" v="833"/>
          <ac:spMkLst>
            <pc:docMk/>
            <pc:sldMk cId="3829304072" sldId="256"/>
            <ac:spMk id="237" creationId="{CBD8E5EA-F211-E307-3199-AE09D36216F5}"/>
          </ac:spMkLst>
        </pc:spChg>
        <pc:spChg chg="mod">
          <ac:chgData name="Fatima Pillosu" userId="a6295d4dc9e22643" providerId="LiveId" clId="{FDA0979D-FCF3-48BF-A18D-D5D049DAD263}" dt="2025-07-10T14:44:26.600" v="833"/>
          <ac:spMkLst>
            <pc:docMk/>
            <pc:sldMk cId="3829304072" sldId="256"/>
            <ac:spMk id="238" creationId="{7B8D9C1B-FD2F-92B5-52B5-D3580AA26F0B}"/>
          </ac:spMkLst>
        </pc:spChg>
        <pc:spChg chg="mod">
          <ac:chgData name="Fatima Pillosu" userId="a6295d4dc9e22643" providerId="LiveId" clId="{FDA0979D-FCF3-48BF-A18D-D5D049DAD263}" dt="2025-07-10T14:44:26.600" v="833"/>
          <ac:spMkLst>
            <pc:docMk/>
            <pc:sldMk cId="3829304072" sldId="256"/>
            <ac:spMk id="239" creationId="{2531575D-0229-ED07-68E3-F522463A1026}"/>
          </ac:spMkLst>
        </pc:spChg>
        <pc:grpChg chg="add del mod">
          <ac:chgData name="Fatima Pillosu" userId="a6295d4dc9e22643" providerId="LiveId" clId="{FDA0979D-FCF3-48BF-A18D-D5D049DAD263}" dt="2025-07-10T14:42:49.684" v="803" actId="21"/>
          <ac:grpSpMkLst>
            <pc:docMk/>
            <pc:sldMk cId="3829304072" sldId="256"/>
            <ac:grpSpMk id="16" creationId="{472C515A-7183-4C77-E91C-9C6D2DDC1BE7}"/>
          </ac:grpSpMkLst>
        </pc:grpChg>
        <pc:grpChg chg="add del mod">
          <ac:chgData name="Fatima Pillosu" userId="a6295d4dc9e22643" providerId="LiveId" clId="{FDA0979D-FCF3-48BF-A18D-D5D049DAD263}" dt="2025-07-10T14:42:49.684" v="803" actId="21"/>
          <ac:grpSpMkLst>
            <pc:docMk/>
            <pc:sldMk cId="3829304072" sldId="256"/>
            <ac:grpSpMk id="17" creationId="{A7E9D2B2-22C9-C8F4-F986-8F836108324F}"/>
          </ac:grpSpMkLst>
        </pc:grpChg>
        <pc:grpChg chg="add mod">
          <ac:chgData name="Fatima Pillosu" userId="a6295d4dc9e22643" providerId="LiveId" clId="{FDA0979D-FCF3-48BF-A18D-D5D049DAD263}" dt="2025-07-10T14:43:22.010" v="829" actId="1036"/>
          <ac:grpSpMkLst>
            <pc:docMk/>
            <pc:sldMk cId="3829304072" sldId="256"/>
            <ac:grpSpMk id="61" creationId="{472C515A-7183-4C77-E91C-9C6D2DDC1BE7}"/>
          </ac:grpSpMkLst>
        </pc:gr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1" creationId="{16C61612-805C-C791-3E35-FDE0B031D3A0}"/>
          </ac:grpSpMkLst>
        </pc:gr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2" creationId="{5E1C83FC-A171-224B-CE9D-49E3291BB1FA}"/>
          </ac:grpSpMkLst>
        </pc:gr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3" creationId="{B7D364F3-AE62-9001-380D-541BE1447D3F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26" creationId="{B7D364F3-AE62-9001-380D-541BE1447D3F}"/>
          </ac:grpSpMkLst>
        </pc:grpChg>
        <pc:grpChg chg="add mod">
          <ac:chgData name="Fatima Pillosu" userId="a6295d4dc9e22643" providerId="LiveId" clId="{FDA0979D-FCF3-48BF-A18D-D5D049DAD263}" dt="2025-07-10T14:43:22.010" v="829" actId="1036"/>
          <ac:grpSpMkLst>
            <pc:docMk/>
            <pc:sldMk cId="3829304072" sldId="256"/>
            <ac:grpSpMk id="128" creationId="{A7E9D2B2-22C9-C8F4-F986-8F836108324F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29" creationId="{5E1C83FC-A171-224B-CE9D-49E3291BB1FA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32" creationId="{16C61612-805C-C791-3E35-FDE0B031D3A0}"/>
          </ac:grpSpMkLst>
        </pc:grpChg>
        <pc:grpChg chg="add mod">
          <ac:chgData name="Fatima Pillosu" userId="a6295d4dc9e22643" providerId="LiveId" clId="{FDA0979D-FCF3-48BF-A18D-D5D049DAD263}" dt="2025-07-10T14:44:39.716" v="835" actId="555"/>
          <ac:grpSpMkLst>
            <pc:docMk/>
            <pc:sldMk cId="3829304072" sldId="256"/>
            <ac:grpSpMk id="148" creationId="{79F555FF-D51E-8A8D-7529-15578505B4F1}"/>
          </ac:grpSpMkLst>
        </pc:grpChg>
        <pc:grpChg chg="add mod">
          <ac:chgData name="Fatima Pillosu" userId="a6295d4dc9e22643" providerId="LiveId" clId="{FDA0979D-FCF3-48BF-A18D-D5D049DAD263}" dt="2025-07-10T14:44:39.716" v="835" actId="555"/>
          <ac:grpSpMkLst>
            <pc:docMk/>
            <pc:sldMk cId="3829304072" sldId="256"/>
            <ac:grpSpMk id="149" creationId="{C2E9A82F-14E1-982A-C99A-DED1624AADCF}"/>
          </ac:grpSpMkLst>
        </pc:grpChg>
        <pc:grpChg chg="add del mod">
          <ac:chgData name="Fatima Pillosu" userId="a6295d4dc9e22643" providerId="LiveId" clId="{FDA0979D-FCF3-48BF-A18D-D5D049DAD263}" dt="2025-07-10T14:32:25.839" v="437" actId="165"/>
          <ac:grpSpMkLst>
            <pc:docMk/>
            <pc:sldMk cId="3829304072" sldId="256"/>
            <ac:grpSpMk id="189" creationId="{B7D364F3-AE62-9001-380D-541BE1447D3F}"/>
          </ac:grpSpMkLst>
        </pc:grpChg>
        <pc:grpChg chg="add del mod">
          <ac:chgData name="Fatima Pillosu" userId="a6295d4dc9e22643" providerId="LiveId" clId="{FDA0979D-FCF3-48BF-A18D-D5D049DAD263}" dt="2025-07-10T14:33:36.544" v="461" actId="478"/>
          <ac:grpSpMkLst>
            <pc:docMk/>
            <pc:sldMk cId="3829304072" sldId="256"/>
            <ac:grpSpMk id="192" creationId="{5E1C83FC-A171-224B-CE9D-49E3291BB1FA}"/>
          </ac:grpSpMkLst>
        </pc:grpChg>
        <pc:grpChg chg="add del mod">
          <ac:chgData name="Fatima Pillosu" userId="a6295d4dc9e22643" providerId="LiveId" clId="{FDA0979D-FCF3-48BF-A18D-D5D049DAD263}" dt="2025-07-10T14:33:37.565" v="462" actId="478"/>
          <ac:grpSpMkLst>
            <pc:docMk/>
            <pc:sldMk cId="3829304072" sldId="256"/>
            <ac:grpSpMk id="195" creationId="{16C61612-805C-C791-3E35-FDE0B031D3A0}"/>
          </ac:grpSpMkLst>
        </pc:grpChg>
        <pc:grpChg chg="add mod">
          <ac:chgData name="Fatima Pillosu" userId="a6295d4dc9e22643" providerId="LiveId" clId="{FDA0979D-FCF3-48BF-A18D-D5D049DAD263}" dt="2025-07-10T14:44:39.716" v="835" actId="555"/>
          <ac:grpSpMkLst>
            <pc:docMk/>
            <pc:sldMk cId="3829304072" sldId="256"/>
            <ac:grpSpMk id="225" creationId="{A4F2CE50-5DC7-43B0-FE70-A1304504C9C5}"/>
          </ac:grpSpMkLst>
        </pc:grpChg>
        <pc:picChg chg="add del mod or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8" creationId="{83914194-B525-42BB-CDE3-BD089E7E516F}"/>
          </ac:picMkLst>
        </pc:picChg>
        <pc:picChg chg="add mod">
          <ac:chgData name="Fatima Pillosu" userId="a6295d4dc9e22643" providerId="LiveId" clId="{FDA0979D-FCF3-48BF-A18D-D5D049DAD263}" dt="2025-07-10T14:35:35.188" v="507" actId="164"/>
          <ac:picMkLst>
            <pc:docMk/>
            <pc:sldMk cId="3829304072" sldId="256"/>
            <ac:picMk id="9" creationId="{ECB23FD0-0A3B-9FD1-07C1-090A8E5BEEAA}"/>
          </ac:picMkLst>
        </pc:picChg>
        <pc:picChg chg="add mod ord">
          <ac:chgData name="Fatima Pillosu" userId="a6295d4dc9e22643" providerId="LiveId" clId="{FDA0979D-FCF3-48BF-A18D-D5D049DAD263}" dt="2025-07-10T14:35:38.759" v="508" actId="164"/>
          <ac:picMkLst>
            <pc:docMk/>
            <pc:sldMk cId="3829304072" sldId="256"/>
            <ac:picMk id="10" creationId="{819EEFBA-097C-0AC3-75F7-EC9EE4867C35}"/>
          </ac:picMkLst>
        </pc:picChg>
        <pc:picChg chg="add del mod">
          <ac:chgData name="Fatima Pillosu" userId="a6295d4dc9e22643" providerId="LiveId" clId="{FDA0979D-FCF3-48BF-A18D-D5D049DAD263}" dt="2025-07-10T14:32:21.642" v="436" actId="478"/>
          <ac:picMkLst>
            <pc:docMk/>
            <pc:sldMk cId="3829304072" sldId="256"/>
            <ac:picMk id="11" creationId="{5F79A7E0-8883-73C4-6AF4-250C6F49CAE0}"/>
          </ac:picMkLst>
        </pc:picChg>
        <pc:picChg chg="add mod">
          <ac:chgData name="Fatima Pillosu" userId="a6295d4dc9e22643" providerId="LiveId" clId="{FDA0979D-FCF3-48BF-A18D-D5D049DAD263}" dt="2025-07-10T14:43:22.010" v="829" actId="1036"/>
          <ac:picMkLst>
            <pc:docMk/>
            <pc:sldMk cId="3829304072" sldId="256"/>
            <ac:picMk id="25" creationId="{83914194-B525-42BB-CDE3-BD089E7E516F}"/>
          </ac:picMkLst>
        </pc:picChg>
        <pc:picChg chg="add mod">
          <ac:chgData name="Fatima Pillosu" userId="a6295d4dc9e22643" providerId="LiveId" clId="{FDA0979D-FCF3-48BF-A18D-D5D049DAD263}" dt="2025-07-10T14:44:14.769" v="830" actId="164"/>
          <ac:picMkLst>
            <pc:docMk/>
            <pc:sldMk cId="3829304072" sldId="256"/>
            <ac:picMk id="47" creationId="{2466EFB0-673E-53E9-A9A4-DDE93FEB0FCB}"/>
          </ac:picMkLst>
        </pc:picChg>
        <pc:picChg chg="add mod">
          <ac:chgData name="Fatima Pillosu" userId="a6295d4dc9e22643" providerId="LiveId" clId="{FDA0979D-FCF3-48BF-A18D-D5D049DAD263}" dt="2025-07-10T14:44:14.769" v="830" actId="164"/>
          <ac:picMkLst>
            <pc:docMk/>
            <pc:sldMk cId="3829304072" sldId="256"/>
            <ac:picMk id="48" creationId="{B0ECD035-9242-0BD8-D71F-D201466CF362}"/>
          </ac:picMkLst>
        </pc:picChg>
        <pc:picChg chg="add mod">
          <ac:chgData name="Fatima Pillosu" userId="a6295d4dc9e22643" providerId="LiveId" clId="{FDA0979D-FCF3-48BF-A18D-D5D049DAD263}" dt="2025-07-10T14:44:14.769" v="830" actId="164"/>
          <ac:picMkLst>
            <pc:docMk/>
            <pc:sldMk cId="3829304072" sldId="256"/>
            <ac:picMk id="49" creationId="{09F98784-9EB1-A415-2B88-F3655B86A654}"/>
          </ac:picMkLst>
        </pc:picChg>
        <pc:picChg chg="add mod">
          <ac:chgData name="Fatima Pillosu" userId="a6295d4dc9e22643" providerId="LiveId" clId="{FDA0979D-FCF3-48BF-A18D-D5D049DAD263}" dt="2025-07-10T14:44:14.769" v="830" actId="164"/>
          <ac:picMkLst>
            <pc:docMk/>
            <pc:sldMk cId="3829304072" sldId="256"/>
            <ac:picMk id="50" creationId="{204E24D5-38CE-F075-BB8A-8E58D832CA13}"/>
          </ac:picMkLst>
        </pc:picChg>
        <pc:picChg chg="add mod">
          <ac:chgData name="Fatima Pillosu" userId="a6295d4dc9e22643" providerId="LiveId" clId="{FDA0979D-FCF3-48BF-A18D-D5D049DAD263}" dt="2025-07-10T14:44:14.769" v="830" actId="164"/>
          <ac:picMkLst>
            <pc:docMk/>
            <pc:sldMk cId="3829304072" sldId="256"/>
            <ac:picMk id="51" creationId="{96D5F2FA-4416-72EB-B547-E7B9D7176362}"/>
          </ac:picMkLst>
        </pc:picChg>
        <pc:picChg chg="add mod">
          <ac:chgData name="Fatima Pillosu" userId="a6295d4dc9e22643" providerId="LiveId" clId="{FDA0979D-FCF3-48BF-A18D-D5D049DAD263}" dt="2025-07-10T14:44:14.769" v="830" actId="164"/>
          <ac:picMkLst>
            <pc:docMk/>
            <pc:sldMk cId="3829304072" sldId="256"/>
            <ac:picMk id="52" creationId="{B69A4449-5E05-C132-6AB4-D983D0C053C5}"/>
          </ac:picMkLst>
        </pc:picChg>
        <pc:picChg chg="add mod">
          <ac:chgData name="Fatima Pillosu" userId="a6295d4dc9e22643" providerId="LiveId" clId="{FDA0979D-FCF3-48BF-A18D-D5D049DAD263}" dt="2025-07-10T14:44:14.769" v="830" actId="164"/>
          <ac:picMkLst>
            <pc:docMk/>
            <pc:sldMk cId="3829304072" sldId="256"/>
            <ac:picMk id="53" creationId="{A3210EAA-203C-2D5D-9F3A-077DFE0A7B2F}"/>
          </ac:picMkLst>
        </pc:picChg>
        <pc:picChg chg="mod">
          <ac:chgData name="Fatima Pillosu" userId="a6295d4dc9e22643" providerId="LiveId" clId="{FDA0979D-FCF3-48BF-A18D-D5D049DAD263}" dt="2025-07-10T14:43:04.850" v="804"/>
          <ac:picMkLst>
            <pc:docMk/>
            <pc:sldMk cId="3829304072" sldId="256"/>
            <ac:picMk id="62" creationId="{ECB23FD0-0A3B-9FD1-07C1-090A8E5BEEAA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4" creationId="{302C735F-96B6-B212-F67D-00AC2F967C19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5" creationId="{CF2A7B2A-C42D-A834-0226-93D1C100C58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6" creationId="{282B448A-8352-AD24-2DD4-A2A87ABE8AE9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7" creationId="{BEBC7EED-D4FC-2E3D-8CEE-9DD243C701E4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9" creationId="{EAD50C32-358F-F0D5-D2D0-754419F2EB2B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0" creationId="{118F694B-9CFC-6038-7DCA-FE64DD489B6A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1" creationId="{0D36CC73-F624-8636-88AC-C4259BFBB84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2" creationId="{84FD4052-5417-5960-A157-83F5901C5D06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3" creationId="{73562763-DBC9-0CEA-2447-9E1DF743914E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4" creationId="{426C71DC-6F57-CFA1-2E6F-C9663A7CE856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5" creationId="{F1B9D762-F99D-793B-9E6B-2637C5F7A103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6" creationId="{D97F7284-1163-5C94-DF0B-46947D3AB6DF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7" creationId="{6B83D215-89B4-64D1-D9AA-8E41806EF695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8" creationId="{B31A1B4E-31C6-7BE9-7661-EB1C8D98B1CA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9" creationId="{2466EFB0-673E-53E9-A9A4-DDE93FEB0FCB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0" creationId="{B0ECD035-9242-0BD8-D71F-D201466CF36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1" creationId="{09F98784-9EB1-A415-2B88-F3655B86A654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2" creationId="{204E24D5-38CE-F075-BB8A-8E58D832CA13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3" creationId="{96D5F2FA-4416-72EB-B547-E7B9D717636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4" creationId="{B69A4449-5E05-C132-6AB4-D983D0C053C5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5" creationId="{A3210EAA-203C-2D5D-9F3A-077DFE0A7B2F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97" creationId="{118F694B-9CFC-6038-7DCA-FE64DD489B6A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98" creationId="{0D36CC73-F624-8636-88AC-C4259BFBB842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27" creationId="{87AA4D55-596C-0345-63E1-8DE45EB06268}"/>
          </ac:picMkLst>
        </pc:picChg>
        <pc:picChg chg="mod">
          <ac:chgData name="Fatima Pillosu" userId="a6295d4dc9e22643" providerId="LiveId" clId="{FDA0979D-FCF3-48BF-A18D-D5D049DAD263}" dt="2025-07-10T14:43:04.850" v="804"/>
          <ac:picMkLst>
            <pc:docMk/>
            <pc:sldMk cId="3829304072" sldId="256"/>
            <ac:picMk id="129" creationId="{819EEFBA-097C-0AC3-75F7-EC9EE4867C35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30" creationId="{CA4EC3F4-E5BE-BCD6-EAEB-BD2EECB6FE2A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33" creationId="{CB495863-B3C9-6DCE-4E2A-84E8923086C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5" creationId="{302C735F-96B6-B212-F67D-00AC2F967C19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6" creationId="{CF2A7B2A-C42D-A834-0226-93D1C100C58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7" creationId="{282B448A-8352-AD24-2DD4-A2A87ABE8AE9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8" creationId="{BEBC7EED-D4FC-2E3D-8CEE-9DD243C701E4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9" creationId="{EAD50C32-358F-F0D5-D2D0-754419F2EB2B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0" creationId="{84FD4052-5417-5960-A157-83F5901C5D06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1" creationId="{73562763-DBC9-0CEA-2447-9E1DF743914E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2" creationId="{426C71DC-6F57-CFA1-2E6F-C9663A7CE856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3" creationId="{F1B9D762-F99D-793B-9E6B-2637C5F7A103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4" creationId="{D97F7284-1163-5C94-DF0B-46947D3AB6DF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5" creationId="{6B83D215-89B4-64D1-D9AA-8E41806EF69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6" creationId="{B31A1B4E-31C6-7BE9-7661-EB1C8D98B1CA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7" creationId="{2466EFB0-673E-53E9-A9A4-DDE93FEB0FCB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8" creationId="{B0ECD035-9242-0BD8-D71F-D201466CF36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9" creationId="{09F98784-9EB1-A415-2B88-F3655B86A654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0" creationId="{204E24D5-38CE-F075-BB8A-8E58D832CA13}"/>
          </ac:picMkLst>
        </pc:picChg>
        <pc:picChg chg="mod">
          <ac:chgData name="Fatima Pillosu" userId="a6295d4dc9e22643" providerId="LiveId" clId="{FDA0979D-FCF3-48BF-A18D-D5D049DAD263}" dt="2025-07-10T14:44:17.855" v="831"/>
          <ac:picMkLst>
            <pc:docMk/>
            <pc:sldMk cId="3829304072" sldId="256"/>
            <ac:picMk id="150" creationId="{608F5AF1-4500-A00E-B108-B91EF437DB17}"/>
          </ac:picMkLst>
        </pc:picChg>
        <pc:picChg chg="mod">
          <ac:chgData name="Fatima Pillosu" userId="a6295d4dc9e22643" providerId="LiveId" clId="{FDA0979D-FCF3-48BF-A18D-D5D049DAD263}" dt="2025-07-10T14:44:17.855" v="831"/>
          <ac:picMkLst>
            <pc:docMk/>
            <pc:sldMk cId="3829304072" sldId="256"/>
            <ac:picMk id="151" creationId="{527A9B20-6442-4274-FCEB-2AF135F5ABB0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1" creationId="{96D5F2FA-4416-72EB-B547-E7B9D717636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2" creationId="{B69A4449-5E05-C132-6AB4-D983D0C053C5}"/>
          </ac:picMkLst>
        </pc:picChg>
        <pc:picChg chg="mod">
          <ac:chgData name="Fatima Pillosu" userId="a6295d4dc9e22643" providerId="LiveId" clId="{FDA0979D-FCF3-48BF-A18D-D5D049DAD263}" dt="2025-07-10T14:44:17.855" v="831"/>
          <ac:picMkLst>
            <pc:docMk/>
            <pc:sldMk cId="3829304072" sldId="256"/>
            <ac:picMk id="152" creationId="{F5321BBA-4D06-B8C5-40BA-68223D1F84FE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3" creationId="{A3210EAA-203C-2D5D-9F3A-077DFE0A7B2F}"/>
          </ac:picMkLst>
        </pc:picChg>
        <pc:picChg chg="mod">
          <ac:chgData name="Fatima Pillosu" userId="a6295d4dc9e22643" providerId="LiveId" clId="{FDA0979D-FCF3-48BF-A18D-D5D049DAD263}" dt="2025-07-10T14:44:17.855" v="831"/>
          <ac:picMkLst>
            <pc:docMk/>
            <pc:sldMk cId="3829304072" sldId="256"/>
            <ac:picMk id="153" creationId="{EE564FDF-3266-B565-B0CE-425389560139}"/>
          </ac:picMkLst>
        </pc:picChg>
        <pc:picChg chg="mod">
          <ac:chgData name="Fatima Pillosu" userId="a6295d4dc9e22643" providerId="LiveId" clId="{FDA0979D-FCF3-48BF-A18D-D5D049DAD263}" dt="2025-07-10T14:44:17.855" v="831"/>
          <ac:picMkLst>
            <pc:docMk/>
            <pc:sldMk cId="3829304072" sldId="256"/>
            <ac:picMk id="154" creationId="{9D30B4AC-7A4C-05A1-0A26-04B263D3481D}"/>
          </ac:picMkLst>
        </pc:picChg>
        <pc:picChg chg="mod">
          <ac:chgData name="Fatima Pillosu" userId="a6295d4dc9e22643" providerId="LiveId" clId="{FDA0979D-FCF3-48BF-A18D-D5D049DAD263}" dt="2025-07-10T14:44:17.855" v="831"/>
          <ac:picMkLst>
            <pc:docMk/>
            <pc:sldMk cId="3829304072" sldId="256"/>
            <ac:picMk id="155" creationId="{F55C663A-37AD-4542-99E0-AED6FBD2CBED}"/>
          </ac:picMkLst>
        </pc:picChg>
        <pc:picChg chg="mod">
          <ac:chgData name="Fatima Pillosu" userId="a6295d4dc9e22643" providerId="LiveId" clId="{FDA0979D-FCF3-48BF-A18D-D5D049DAD263}" dt="2025-07-10T14:44:17.855" v="831"/>
          <ac:picMkLst>
            <pc:docMk/>
            <pc:sldMk cId="3829304072" sldId="256"/>
            <ac:picMk id="156" creationId="{DBCB0E48-A4D7-D808-157B-3380AEA6F0EF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160" creationId="{118F694B-9CFC-6038-7DCA-FE64DD489B6A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161" creationId="{0D36CC73-F624-8636-88AC-C4259BFBB842}"/>
          </ac:picMkLst>
        </pc:picChg>
        <pc:picChg chg="del mod topLvl">
          <ac:chgData name="Fatima Pillosu" userId="a6295d4dc9e22643" providerId="LiveId" clId="{FDA0979D-FCF3-48BF-A18D-D5D049DAD263}" dt="2025-07-10T14:33:26.404" v="457" actId="478"/>
          <ac:picMkLst>
            <pc:docMk/>
            <pc:sldMk cId="3829304072" sldId="256"/>
            <ac:picMk id="190" creationId="{87AA4D55-596C-0345-63E1-8DE45EB06268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3" creationId="{CA4EC3F4-E5BE-BCD6-EAEB-BD2EECB6FE2A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6" creationId="{CB495863-B3C9-6DCE-4E2A-84E8923086C5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198" creationId="{302C735F-96B6-B212-F67D-00AC2F967C19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199" creationId="{CF2A7B2A-C42D-A834-0226-93D1C100C582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0" creationId="{282B448A-8352-AD24-2DD4-A2A87ABE8AE9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1" creationId="{BEBC7EED-D4FC-2E3D-8CEE-9DD243C701E4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2" creationId="{EAD50C32-358F-F0D5-D2D0-754419F2EB2B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3" creationId="{84FD4052-5417-5960-A157-83F5901C5D06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4" creationId="{73562763-DBC9-0CEA-2447-9E1DF743914E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5" creationId="{426C71DC-6F57-CFA1-2E6F-C9663A7CE856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6" creationId="{F1B9D762-F99D-793B-9E6B-2637C5F7A103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7" creationId="{D97F7284-1163-5C94-DF0B-46947D3AB6DF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8" creationId="{6B83D215-89B4-64D1-D9AA-8E41806EF695}"/>
          </ac:picMkLst>
        </pc:picChg>
        <pc:picChg chg="add del mod">
          <ac:chgData name="Fatima Pillosu" userId="a6295d4dc9e22643" providerId="LiveId" clId="{FDA0979D-FCF3-48BF-A18D-D5D049DAD263}" dt="2025-07-10T14:35:06.479" v="502" actId="478"/>
          <ac:picMkLst>
            <pc:docMk/>
            <pc:sldMk cId="3829304072" sldId="256"/>
            <ac:picMk id="209" creationId="{B31A1B4E-31C6-7BE9-7661-EB1C8D98B1CA}"/>
          </ac:picMkLst>
        </pc:picChg>
        <pc:picChg chg="add del mo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210" creationId="{2466EFB0-673E-53E9-A9A4-DDE93FEB0FCB}"/>
          </ac:picMkLst>
        </pc:picChg>
        <pc:picChg chg="add del mo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211" creationId="{B0ECD035-9242-0BD8-D71F-D201466CF362}"/>
          </ac:picMkLst>
        </pc:picChg>
        <pc:picChg chg="add del mo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212" creationId="{09F98784-9EB1-A415-2B88-F3655B86A654}"/>
          </ac:picMkLst>
        </pc:picChg>
        <pc:picChg chg="add del mo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213" creationId="{204E24D5-38CE-F075-BB8A-8E58D832CA13}"/>
          </ac:picMkLst>
        </pc:picChg>
        <pc:picChg chg="add del mo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214" creationId="{96D5F2FA-4416-72EB-B547-E7B9D7176362}"/>
          </ac:picMkLst>
        </pc:picChg>
        <pc:picChg chg="add del mo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215" creationId="{B69A4449-5E05-C132-6AB4-D983D0C053C5}"/>
          </ac:picMkLst>
        </pc:picChg>
        <pc:picChg chg="add del mod">
          <ac:chgData name="Fatima Pillosu" userId="a6295d4dc9e22643" providerId="LiveId" clId="{FDA0979D-FCF3-48BF-A18D-D5D049DAD263}" dt="2025-07-10T14:42:49.684" v="803" actId="21"/>
          <ac:picMkLst>
            <pc:docMk/>
            <pc:sldMk cId="3829304072" sldId="256"/>
            <ac:picMk id="216" creationId="{A3210EAA-203C-2D5D-9F3A-077DFE0A7B2F}"/>
          </ac:picMkLst>
        </pc:picChg>
        <pc:picChg chg="mod">
          <ac:chgData name="Fatima Pillosu" userId="a6295d4dc9e22643" providerId="LiveId" clId="{FDA0979D-FCF3-48BF-A18D-D5D049DAD263}" dt="2025-07-10T14:44:26.600" v="833"/>
          <ac:picMkLst>
            <pc:docMk/>
            <pc:sldMk cId="3829304072" sldId="256"/>
            <ac:picMk id="226" creationId="{90E8AFA2-71E7-9720-D2E0-1189B5980E3D}"/>
          </ac:picMkLst>
        </pc:picChg>
        <pc:picChg chg="mod">
          <ac:chgData name="Fatima Pillosu" userId="a6295d4dc9e22643" providerId="LiveId" clId="{FDA0979D-FCF3-48BF-A18D-D5D049DAD263}" dt="2025-07-10T14:44:26.600" v="833"/>
          <ac:picMkLst>
            <pc:docMk/>
            <pc:sldMk cId="3829304072" sldId="256"/>
            <ac:picMk id="227" creationId="{DCFEAF49-C3E3-290C-87B3-87A7AD1DECF7}"/>
          </ac:picMkLst>
        </pc:picChg>
        <pc:picChg chg="mod">
          <ac:chgData name="Fatima Pillosu" userId="a6295d4dc9e22643" providerId="LiveId" clId="{FDA0979D-FCF3-48BF-A18D-D5D049DAD263}" dt="2025-07-10T14:44:26.600" v="833"/>
          <ac:picMkLst>
            <pc:docMk/>
            <pc:sldMk cId="3829304072" sldId="256"/>
            <ac:picMk id="228" creationId="{616D85DF-2BB1-D214-FF87-2BAD11D572FF}"/>
          </ac:picMkLst>
        </pc:picChg>
        <pc:picChg chg="mod">
          <ac:chgData name="Fatima Pillosu" userId="a6295d4dc9e22643" providerId="LiveId" clId="{FDA0979D-FCF3-48BF-A18D-D5D049DAD263}" dt="2025-07-10T14:44:26.600" v="833"/>
          <ac:picMkLst>
            <pc:docMk/>
            <pc:sldMk cId="3829304072" sldId="256"/>
            <ac:picMk id="229" creationId="{4DFD59DC-AB94-8795-49B5-35EA09129A1B}"/>
          </ac:picMkLst>
        </pc:picChg>
        <pc:picChg chg="mod">
          <ac:chgData name="Fatima Pillosu" userId="a6295d4dc9e22643" providerId="LiveId" clId="{FDA0979D-FCF3-48BF-A18D-D5D049DAD263}" dt="2025-07-10T14:44:26.600" v="833"/>
          <ac:picMkLst>
            <pc:docMk/>
            <pc:sldMk cId="3829304072" sldId="256"/>
            <ac:picMk id="230" creationId="{47AC7C6E-E001-E28E-0C06-C7BBDA301ABB}"/>
          </ac:picMkLst>
        </pc:picChg>
        <pc:picChg chg="mod">
          <ac:chgData name="Fatima Pillosu" userId="a6295d4dc9e22643" providerId="LiveId" clId="{FDA0979D-FCF3-48BF-A18D-D5D049DAD263}" dt="2025-07-10T14:44:26.600" v="833"/>
          <ac:picMkLst>
            <pc:docMk/>
            <pc:sldMk cId="3829304072" sldId="256"/>
            <ac:picMk id="231" creationId="{B00E30C1-3925-AFBE-5F29-367199499FE2}"/>
          </ac:picMkLst>
        </pc:picChg>
        <pc:picChg chg="mod">
          <ac:chgData name="Fatima Pillosu" userId="a6295d4dc9e22643" providerId="LiveId" clId="{FDA0979D-FCF3-48BF-A18D-D5D049DAD263}" dt="2025-07-10T14:44:26.600" v="833"/>
          <ac:picMkLst>
            <pc:docMk/>
            <pc:sldMk cId="3829304072" sldId="256"/>
            <ac:picMk id="232" creationId="{25060532-1509-9268-82B8-4B3CC8CBE0EB}"/>
          </ac:picMkLst>
        </pc:picChg>
        <pc:cxnChg chg="add del mod">
          <ac:chgData name="Fatima Pillosu" userId="a6295d4dc9e22643" providerId="LiveId" clId="{FDA0979D-FCF3-48BF-A18D-D5D049DAD263}" dt="2025-07-10T14:32:21.642" v="436" actId="478"/>
          <ac:cxnSpMkLst>
            <pc:docMk/>
            <pc:sldMk cId="3829304072" sldId="256"/>
            <ac:cxnSpMk id="12" creationId="{36A8FA98-3E8D-5CCD-DAF9-37AE7E6187A7}"/>
          </ac:cxnSpMkLst>
        </pc:cxnChg>
        <pc:cxnChg chg="add del mod">
          <ac:chgData name="Fatima Pillosu" userId="a6295d4dc9e22643" providerId="LiveId" clId="{FDA0979D-FCF3-48BF-A18D-D5D049DAD263}" dt="2025-07-10T14:42:49.684" v="803" actId="21"/>
          <ac:cxnSpMkLst>
            <pc:docMk/>
            <pc:sldMk cId="3829304072" sldId="256"/>
            <ac:cxnSpMk id="13" creationId="{CB1BA6C9-E5AA-6103-F92C-4772F924E547}"/>
          </ac:cxnSpMkLst>
        </pc:cxnChg>
        <pc:cxnChg chg="add mod">
          <ac:chgData name="Fatima Pillosu" userId="a6295d4dc9e22643" providerId="LiveId" clId="{FDA0979D-FCF3-48BF-A18D-D5D049DAD263}" dt="2025-07-10T14:35:35.188" v="507" actId="164"/>
          <ac:cxnSpMkLst>
            <pc:docMk/>
            <pc:sldMk cId="3829304072" sldId="256"/>
            <ac:cxnSpMk id="14" creationId="{B10760B3-4F78-4D57-A5CB-E1B95BFDBC03}"/>
          </ac:cxnSpMkLst>
        </pc:cxnChg>
        <pc:cxnChg chg="add mod">
          <ac:chgData name="Fatima Pillosu" userId="a6295d4dc9e22643" providerId="LiveId" clId="{FDA0979D-FCF3-48BF-A18D-D5D049DAD263}" dt="2025-07-10T14:35:38.759" v="508" actId="164"/>
          <ac:cxnSpMkLst>
            <pc:docMk/>
            <pc:sldMk cId="3829304072" sldId="256"/>
            <ac:cxnSpMk id="15" creationId="{B059ED62-A2DE-C211-EE27-38189DA63A37}"/>
          </ac:cxnSpMkLst>
        </pc:cxnChg>
        <pc:cxnChg chg="add mod">
          <ac:chgData name="Fatima Pillosu" userId="a6295d4dc9e22643" providerId="LiveId" clId="{FDA0979D-FCF3-48BF-A18D-D5D049DAD263}" dt="2025-07-10T14:43:16.151" v="824" actId="1036"/>
          <ac:cxnSpMkLst>
            <pc:docMk/>
            <pc:sldMk cId="3829304072" sldId="256"/>
            <ac:cxnSpMk id="55" creationId="{4F69ABAE-7775-42FB-C18D-9856B273834C}"/>
          </ac:cxnSpMkLst>
        </pc:cxnChg>
        <pc:cxnChg chg="add mod">
          <ac:chgData name="Fatima Pillosu" userId="a6295d4dc9e22643" providerId="LiveId" clId="{FDA0979D-FCF3-48BF-A18D-D5D049DAD263}" dt="2025-07-10T14:43:16.151" v="824" actId="1036"/>
          <ac:cxnSpMkLst>
            <pc:docMk/>
            <pc:sldMk cId="3829304072" sldId="256"/>
            <ac:cxnSpMk id="57" creationId="{A743AA55-0FF7-4322-F12E-5506ECD3A12B}"/>
          </ac:cxnSpMkLst>
        </pc:cxnChg>
        <pc:cxnChg chg="add mod">
          <ac:chgData name="Fatima Pillosu" userId="a6295d4dc9e22643" providerId="LiveId" clId="{FDA0979D-FCF3-48BF-A18D-D5D049DAD263}" dt="2025-07-10T14:43:22.010" v="829" actId="1036"/>
          <ac:cxnSpMkLst>
            <pc:docMk/>
            <pc:sldMk cId="3829304072" sldId="256"/>
            <ac:cxnSpMk id="60" creationId="{CB1BA6C9-E5AA-6103-F92C-4772F924E547}"/>
          </ac:cxnSpMkLst>
        </pc:cxnChg>
        <pc:cxnChg chg="mod">
          <ac:chgData name="Fatima Pillosu" userId="a6295d4dc9e22643" providerId="LiveId" clId="{FDA0979D-FCF3-48BF-A18D-D5D049DAD263}" dt="2025-07-10T14:43:04.850" v="804"/>
          <ac:cxnSpMkLst>
            <pc:docMk/>
            <pc:sldMk cId="3829304072" sldId="256"/>
            <ac:cxnSpMk id="63" creationId="{B10760B3-4F78-4D57-A5CB-E1B95BFDBC03}"/>
          </ac:cxnSpMkLst>
        </pc:cxnChg>
        <pc:cxnChg chg="mod">
          <ac:chgData name="Fatima Pillosu" userId="a6295d4dc9e22643" providerId="LiveId" clId="{FDA0979D-FCF3-48BF-A18D-D5D049DAD263}" dt="2025-07-10T08:48:48.175" v="143" actId="693"/>
          <ac:cxnSpMkLst>
            <pc:docMk/>
            <pc:sldMk cId="3829304072" sldId="256"/>
            <ac:cxnSpMk id="128" creationId="{CB16476B-BEE9-21B0-5A56-E5017C8B59C9}"/>
          </ac:cxnSpMkLst>
        </pc:cxnChg>
        <pc:cxnChg chg="mod">
          <ac:chgData name="Fatima Pillosu" userId="a6295d4dc9e22643" providerId="LiveId" clId="{FDA0979D-FCF3-48BF-A18D-D5D049DAD263}" dt="2025-07-10T14:43:04.850" v="804"/>
          <ac:cxnSpMkLst>
            <pc:docMk/>
            <pc:sldMk cId="3829304072" sldId="256"/>
            <ac:cxnSpMk id="130" creationId="{B059ED62-A2DE-C211-EE27-38189DA63A37}"/>
          </ac:cxnSpMkLst>
        </pc:cxnChg>
        <pc:cxnChg chg="mod">
          <ac:chgData name="Fatima Pillosu" userId="a6295d4dc9e22643" providerId="LiveId" clId="{FDA0979D-FCF3-48BF-A18D-D5D049DAD263}" dt="2025-07-10T08:49:16.756" v="145" actId="693"/>
          <ac:cxnSpMkLst>
            <pc:docMk/>
            <pc:sldMk cId="3829304072" sldId="256"/>
            <ac:cxnSpMk id="131" creationId="{B6B424F8-56A0-96EB-CB15-A8D0AE24983B}"/>
          </ac:cxnSpMkLst>
        </pc:cxnChg>
        <pc:cxnChg chg="mod">
          <ac:chgData name="Fatima Pillosu" userId="a6295d4dc9e22643" providerId="LiveId" clId="{FDA0979D-FCF3-48BF-A18D-D5D049DAD263}" dt="2025-07-10T08:49:23.532" v="147" actId="693"/>
          <ac:cxnSpMkLst>
            <pc:docMk/>
            <pc:sldMk cId="3829304072" sldId="256"/>
            <ac:cxnSpMk id="134" creationId="{1DDDD514-FD01-24BB-F37D-FCE400D310B9}"/>
          </ac:cxnSpMkLst>
        </pc:cxnChg>
        <pc:cxnChg chg="add del mod">
          <ac:chgData name="Fatima Pillosu" userId="a6295d4dc9e22643" providerId="LiveId" clId="{FDA0979D-FCF3-48BF-A18D-D5D049DAD263}" dt="2025-07-10T08:52:28.060" v="336" actId="21"/>
          <ac:cxnSpMkLst>
            <pc:docMk/>
            <pc:sldMk cId="3829304072" sldId="256"/>
            <ac:cxnSpMk id="156" creationId="{4F69ABAE-7775-42FB-C18D-9856B273834C}"/>
          </ac:cxnSpMkLst>
        </pc:cxnChg>
        <pc:cxnChg chg="add del mod">
          <ac:chgData name="Fatima Pillosu" userId="a6295d4dc9e22643" providerId="LiveId" clId="{FDA0979D-FCF3-48BF-A18D-D5D049DAD263}" dt="2025-07-10T08:52:28.060" v="336" actId="21"/>
          <ac:cxnSpMkLst>
            <pc:docMk/>
            <pc:sldMk cId="3829304072" sldId="256"/>
            <ac:cxnSpMk id="158" creationId="{A743AA55-0FF7-4322-F12E-5506ECD3A12B}"/>
          </ac:cxnSpMkLst>
        </pc:cxnChg>
        <pc:cxnChg chg="del mod topLvl">
          <ac:chgData name="Fatima Pillosu" userId="a6295d4dc9e22643" providerId="LiveId" clId="{FDA0979D-FCF3-48BF-A18D-D5D049DAD263}" dt="2025-07-10T14:33:34.950" v="460" actId="478"/>
          <ac:cxnSpMkLst>
            <pc:docMk/>
            <pc:sldMk cId="3829304072" sldId="256"/>
            <ac:cxnSpMk id="191" creationId="{CB16476B-BEE9-21B0-5A56-E5017C8B59C9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4" creationId="{B6B424F8-56A0-96EB-CB15-A8D0AE24983B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7" creationId="{1DDDD514-FD01-24BB-F37D-FCE400D310B9}"/>
          </ac:cxnSpMkLst>
        </pc:cxnChg>
        <pc:cxnChg chg="add del mod">
          <ac:chgData name="Fatima Pillosu" userId="a6295d4dc9e22643" providerId="LiveId" clId="{FDA0979D-FCF3-48BF-A18D-D5D049DAD263}" dt="2025-07-10T14:42:49.684" v="803" actId="21"/>
          <ac:cxnSpMkLst>
            <pc:docMk/>
            <pc:sldMk cId="3829304072" sldId="256"/>
            <ac:cxnSpMk id="218" creationId="{4F69ABAE-7775-42FB-C18D-9856B273834C}"/>
          </ac:cxnSpMkLst>
        </pc:cxnChg>
        <pc:cxnChg chg="add del mod">
          <ac:chgData name="Fatima Pillosu" userId="a6295d4dc9e22643" providerId="LiveId" clId="{FDA0979D-FCF3-48BF-A18D-D5D049DAD263}" dt="2025-07-10T14:42:49.684" v="803" actId="21"/>
          <ac:cxnSpMkLst>
            <pc:docMk/>
            <pc:sldMk cId="3829304072" sldId="256"/>
            <ac:cxnSpMk id="220" creationId="{A743AA55-0FF7-4322-F12E-5506ECD3A12B}"/>
          </ac:cxnSpMkLst>
        </pc:cxnChg>
      </pc:sldChg>
      <pc:sldChg chg="del">
        <pc:chgData name="Fatima Pillosu" userId="a6295d4dc9e22643" providerId="LiveId" clId="{FDA0979D-FCF3-48BF-A18D-D5D049DAD263}" dt="2025-07-10T10:56:40.860" v="341" actId="47"/>
        <pc:sldMkLst>
          <pc:docMk/>
          <pc:sldMk cId="494028979" sldId="257"/>
        </pc:sldMkLst>
      </pc:sldChg>
      <pc:sldChg chg="addSp delSp modSp new del mod">
        <pc:chgData name="Fatima Pillosu" userId="a6295d4dc9e22643" providerId="LiveId" clId="{FDA0979D-FCF3-48BF-A18D-D5D049DAD263}" dt="2025-07-10T14:30:26.174" v="413" actId="2696"/>
        <pc:sldMkLst>
          <pc:docMk/>
          <pc:sldMk cId="755188634" sldId="257"/>
        </pc:sldMkLst>
        <pc:spChg chg="del">
          <ac:chgData name="Fatima Pillosu" userId="a6295d4dc9e22643" providerId="LiveId" clId="{FDA0979D-FCF3-48BF-A18D-D5D049DAD263}" dt="2025-07-10T14:28:54.919" v="387" actId="478"/>
          <ac:spMkLst>
            <pc:docMk/>
            <pc:sldMk cId="755188634" sldId="257"/>
            <ac:spMk id="2" creationId="{78169B07-E8ED-BA54-E520-AEB04CC20B4A}"/>
          </ac:spMkLst>
        </pc:spChg>
        <pc:spChg chg="del">
          <ac:chgData name="Fatima Pillosu" userId="a6295d4dc9e22643" providerId="LiveId" clId="{FDA0979D-FCF3-48BF-A18D-D5D049DAD263}" dt="2025-07-10T14:28:56.685" v="388" actId="478"/>
          <ac:spMkLst>
            <pc:docMk/>
            <pc:sldMk cId="755188634" sldId="257"/>
            <ac:spMk id="3" creationId="{DDC5D93E-9F5F-0526-8C18-A7CE05C469CE}"/>
          </ac:spMkLst>
        </pc:spChg>
        <pc:picChg chg="add del mod modCrop">
          <ac:chgData name="Fatima Pillosu" userId="a6295d4dc9e22643" providerId="LiveId" clId="{FDA0979D-FCF3-48BF-A18D-D5D049DAD263}" dt="2025-07-10T14:30:19.190" v="411" actId="21"/>
          <ac:picMkLst>
            <pc:docMk/>
            <pc:sldMk cId="755188634" sldId="257"/>
            <ac:picMk id="5" creationId="{83914194-B525-42BB-CDE3-BD089E7E516F}"/>
          </ac:picMkLst>
        </pc:picChg>
        <pc:picChg chg="add del mod modCrop">
          <ac:chgData name="Fatima Pillosu" userId="a6295d4dc9e22643" providerId="LiveId" clId="{FDA0979D-FCF3-48BF-A18D-D5D049DAD263}" dt="2025-07-10T14:30:19.190" v="411" actId="21"/>
          <ac:picMkLst>
            <pc:docMk/>
            <pc:sldMk cId="755188634" sldId="257"/>
            <ac:picMk id="7" creationId="{ECB23FD0-0A3B-9FD1-07C1-090A8E5BEEAA}"/>
          </ac:picMkLst>
        </pc:picChg>
        <pc:picChg chg="add del mod modCrop">
          <ac:chgData name="Fatima Pillosu" userId="a6295d4dc9e22643" providerId="LiveId" clId="{FDA0979D-FCF3-48BF-A18D-D5D049DAD263}" dt="2025-07-10T14:30:19.190" v="411" actId="21"/>
          <ac:picMkLst>
            <pc:docMk/>
            <pc:sldMk cId="755188634" sldId="257"/>
            <ac:picMk id="9" creationId="{819EEFBA-097C-0AC3-75F7-EC9EE4867C35}"/>
          </ac:picMkLst>
        </pc:picChg>
      </pc:sldChg>
      <pc:sldChg chg="new del">
        <pc:chgData name="Fatima Pillosu" userId="a6295d4dc9e22643" providerId="LiveId" clId="{FDA0979D-FCF3-48BF-A18D-D5D049DAD263}" dt="2025-07-10T14:28:50.968" v="385" actId="47"/>
        <pc:sldMkLst>
          <pc:docMk/>
          <pc:sldMk cId="247728426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412312"/>
            <a:ext cx="3105150" cy="877112"/>
          </a:xfrm>
        </p:spPr>
        <p:txBody>
          <a:bodyPr anchor="b"/>
          <a:lstStyle>
            <a:lvl1pPr algn="ctr">
              <a:defRPr sz="2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323249"/>
            <a:ext cx="3105150" cy="608263"/>
          </a:xfrm>
        </p:spPr>
        <p:txBody>
          <a:bodyPr/>
          <a:lstStyle>
            <a:lvl1pPr marL="0" indent="0" algn="ctr">
              <a:buNone/>
              <a:defRPr sz="815"/>
            </a:lvl1pPr>
            <a:lvl2pPr marL="155265" indent="0" algn="ctr">
              <a:buNone/>
              <a:defRPr sz="679"/>
            </a:lvl2pPr>
            <a:lvl3pPr marL="310530" indent="0" algn="ctr">
              <a:buNone/>
              <a:defRPr sz="611"/>
            </a:lvl3pPr>
            <a:lvl4pPr marL="465795" indent="0" algn="ctr">
              <a:buNone/>
              <a:defRPr sz="543"/>
            </a:lvl4pPr>
            <a:lvl5pPr marL="621060" indent="0" algn="ctr">
              <a:buNone/>
              <a:defRPr sz="543"/>
            </a:lvl5pPr>
            <a:lvl6pPr marL="776326" indent="0" algn="ctr">
              <a:buNone/>
              <a:defRPr sz="543"/>
            </a:lvl6pPr>
            <a:lvl7pPr marL="931591" indent="0" algn="ctr">
              <a:buNone/>
              <a:defRPr sz="543"/>
            </a:lvl7pPr>
            <a:lvl8pPr marL="1086856" indent="0" algn="ctr">
              <a:buNone/>
              <a:defRPr sz="543"/>
            </a:lvl8pPr>
            <a:lvl9pPr marL="1242121" indent="0" algn="ctr">
              <a:buNone/>
              <a:defRPr sz="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8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9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134133"/>
            <a:ext cx="892731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34133"/>
            <a:ext cx="2626439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1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628091"/>
            <a:ext cx="3570923" cy="1047985"/>
          </a:xfrm>
        </p:spPr>
        <p:txBody>
          <a:bodyPr anchor="b"/>
          <a:lstStyle>
            <a:lvl1pPr>
              <a:defRPr sz="2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685991"/>
            <a:ext cx="3570923" cy="551110"/>
          </a:xfrm>
        </p:spPr>
        <p:txBody>
          <a:bodyPr/>
          <a:lstStyle>
            <a:lvl1pPr marL="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1pPr>
            <a:lvl2pPr marL="155265" indent="0">
              <a:buNone/>
              <a:defRPr sz="679">
                <a:solidFill>
                  <a:schemeClr val="tx1">
                    <a:tint val="82000"/>
                  </a:schemeClr>
                </a:solidFill>
              </a:defRPr>
            </a:lvl2pPr>
            <a:lvl3pPr marL="310530" indent="0">
              <a:buNone/>
              <a:defRPr sz="611">
                <a:solidFill>
                  <a:schemeClr val="tx1">
                    <a:tint val="82000"/>
                  </a:schemeClr>
                </a:solidFill>
              </a:defRPr>
            </a:lvl3pPr>
            <a:lvl4pPr marL="465795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4pPr>
            <a:lvl5pPr marL="621060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5pPr>
            <a:lvl6pPr marL="776326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6pPr>
            <a:lvl7pPr marL="931591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7pPr>
            <a:lvl8pPr marL="1086856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8pPr>
            <a:lvl9pPr marL="1242121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670664"/>
            <a:ext cx="1759585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670664"/>
            <a:ext cx="1759585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34133"/>
            <a:ext cx="3570923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617594"/>
            <a:ext cx="1751499" cy="302673"/>
          </a:xfrm>
        </p:spPr>
        <p:txBody>
          <a:bodyPr anchor="b"/>
          <a:lstStyle>
            <a:lvl1pPr marL="0" indent="0">
              <a:buNone/>
              <a:defRPr sz="815" b="1"/>
            </a:lvl1pPr>
            <a:lvl2pPr marL="155265" indent="0">
              <a:buNone/>
              <a:defRPr sz="679" b="1"/>
            </a:lvl2pPr>
            <a:lvl3pPr marL="310530" indent="0">
              <a:buNone/>
              <a:defRPr sz="611" b="1"/>
            </a:lvl3pPr>
            <a:lvl4pPr marL="465795" indent="0">
              <a:buNone/>
              <a:defRPr sz="543" b="1"/>
            </a:lvl4pPr>
            <a:lvl5pPr marL="621060" indent="0">
              <a:buNone/>
              <a:defRPr sz="543" b="1"/>
            </a:lvl5pPr>
            <a:lvl6pPr marL="776326" indent="0">
              <a:buNone/>
              <a:defRPr sz="543" b="1"/>
            </a:lvl6pPr>
            <a:lvl7pPr marL="931591" indent="0">
              <a:buNone/>
              <a:defRPr sz="543" b="1"/>
            </a:lvl7pPr>
            <a:lvl8pPr marL="1086856" indent="0">
              <a:buNone/>
              <a:defRPr sz="543" b="1"/>
            </a:lvl8pPr>
            <a:lvl9pPr marL="1242121" indent="0">
              <a:buNone/>
              <a:defRPr sz="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920267"/>
            <a:ext cx="175149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617594"/>
            <a:ext cx="1760124" cy="302673"/>
          </a:xfrm>
        </p:spPr>
        <p:txBody>
          <a:bodyPr anchor="b"/>
          <a:lstStyle>
            <a:lvl1pPr marL="0" indent="0">
              <a:buNone/>
              <a:defRPr sz="815" b="1"/>
            </a:lvl1pPr>
            <a:lvl2pPr marL="155265" indent="0">
              <a:buNone/>
              <a:defRPr sz="679" b="1"/>
            </a:lvl2pPr>
            <a:lvl3pPr marL="310530" indent="0">
              <a:buNone/>
              <a:defRPr sz="611" b="1"/>
            </a:lvl3pPr>
            <a:lvl4pPr marL="465795" indent="0">
              <a:buNone/>
              <a:defRPr sz="543" b="1"/>
            </a:lvl4pPr>
            <a:lvl5pPr marL="621060" indent="0">
              <a:buNone/>
              <a:defRPr sz="543" b="1"/>
            </a:lvl5pPr>
            <a:lvl6pPr marL="776326" indent="0">
              <a:buNone/>
              <a:defRPr sz="543" b="1"/>
            </a:lvl6pPr>
            <a:lvl7pPr marL="931591" indent="0">
              <a:buNone/>
              <a:defRPr sz="543" b="1"/>
            </a:lvl7pPr>
            <a:lvl8pPr marL="1086856" indent="0">
              <a:buNone/>
              <a:defRPr sz="543" b="1"/>
            </a:lvl8pPr>
            <a:lvl9pPr marL="1242121" indent="0">
              <a:buNone/>
              <a:defRPr sz="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920267"/>
            <a:ext cx="1760124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3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9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67958"/>
            <a:ext cx="1335322" cy="587851"/>
          </a:xfrm>
        </p:spPr>
        <p:txBody>
          <a:bodyPr anchor="b"/>
          <a:lstStyle>
            <a:lvl1pPr>
              <a:defRPr sz="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362742"/>
            <a:ext cx="2095976" cy="1790381"/>
          </a:xfrm>
        </p:spPr>
        <p:txBody>
          <a:bodyPr/>
          <a:lstStyle>
            <a:lvl1pPr>
              <a:defRPr sz="1087"/>
            </a:lvl1pPr>
            <a:lvl2pPr>
              <a:defRPr sz="951"/>
            </a:lvl2pPr>
            <a:lvl3pPr>
              <a:defRPr sz="815"/>
            </a:lvl3pPr>
            <a:lvl4pPr>
              <a:defRPr sz="679"/>
            </a:lvl4pPr>
            <a:lvl5pPr>
              <a:defRPr sz="679"/>
            </a:lvl5pPr>
            <a:lvl6pPr>
              <a:defRPr sz="679"/>
            </a:lvl6pPr>
            <a:lvl7pPr>
              <a:defRPr sz="679"/>
            </a:lvl7pPr>
            <a:lvl8pPr>
              <a:defRPr sz="679"/>
            </a:lvl8pPr>
            <a:lvl9pPr>
              <a:defRPr sz="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755809"/>
            <a:ext cx="1335322" cy="1400229"/>
          </a:xfrm>
        </p:spPr>
        <p:txBody>
          <a:bodyPr/>
          <a:lstStyle>
            <a:lvl1pPr marL="0" indent="0">
              <a:buNone/>
              <a:defRPr sz="543"/>
            </a:lvl1pPr>
            <a:lvl2pPr marL="155265" indent="0">
              <a:buNone/>
              <a:defRPr sz="475"/>
            </a:lvl2pPr>
            <a:lvl3pPr marL="310530" indent="0">
              <a:buNone/>
              <a:defRPr sz="408"/>
            </a:lvl3pPr>
            <a:lvl4pPr marL="465795" indent="0">
              <a:buNone/>
              <a:defRPr sz="340"/>
            </a:lvl4pPr>
            <a:lvl5pPr marL="621060" indent="0">
              <a:buNone/>
              <a:defRPr sz="340"/>
            </a:lvl5pPr>
            <a:lvl6pPr marL="776326" indent="0">
              <a:buNone/>
              <a:defRPr sz="340"/>
            </a:lvl6pPr>
            <a:lvl7pPr marL="931591" indent="0">
              <a:buNone/>
              <a:defRPr sz="340"/>
            </a:lvl7pPr>
            <a:lvl8pPr marL="1086856" indent="0">
              <a:buNone/>
              <a:defRPr sz="340"/>
            </a:lvl8pPr>
            <a:lvl9pPr marL="1242121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5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67958"/>
            <a:ext cx="1335322" cy="587851"/>
          </a:xfrm>
        </p:spPr>
        <p:txBody>
          <a:bodyPr anchor="b"/>
          <a:lstStyle>
            <a:lvl1pPr>
              <a:defRPr sz="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362742"/>
            <a:ext cx="2095976" cy="1790381"/>
          </a:xfrm>
        </p:spPr>
        <p:txBody>
          <a:bodyPr anchor="t"/>
          <a:lstStyle>
            <a:lvl1pPr marL="0" indent="0">
              <a:buNone/>
              <a:defRPr sz="1087"/>
            </a:lvl1pPr>
            <a:lvl2pPr marL="155265" indent="0">
              <a:buNone/>
              <a:defRPr sz="951"/>
            </a:lvl2pPr>
            <a:lvl3pPr marL="310530" indent="0">
              <a:buNone/>
              <a:defRPr sz="815"/>
            </a:lvl3pPr>
            <a:lvl4pPr marL="465795" indent="0">
              <a:buNone/>
              <a:defRPr sz="679"/>
            </a:lvl4pPr>
            <a:lvl5pPr marL="621060" indent="0">
              <a:buNone/>
              <a:defRPr sz="679"/>
            </a:lvl5pPr>
            <a:lvl6pPr marL="776326" indent="0">
              <a:buNone/>
              <a:defRPr sz="679"/>
            </a:lvl6pPr>
            <a:lvl7pPr marL="931591" indent="0">
              <a:buNone/>
              <a:defRPr sz="679"/>
            </a:lvl7pPr>
            <a:lvl8pPr marL="1086856" indent="0">
              <a:buNone/>
              <a:defRPr sz="679"/>
            </a:lvl8pPr>
            <a:lvl9pPr marL="1242121" indent="0">
              <a:buNone/>
              <a:defRPr sz="6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755809"/>
            <a:ext cx="1335322" cy="1400229"/>
          </a:xfrm>
        </p:spPr>
        <p:txBody>
          <a:bodyPr/>
          <a:lstStyle>
            <a:lvl1pPr marL="0" indent="0">
              <a:buNone/>
              <a:defRPr sz="543"/>
            </a:lvl1pPr>
            <a:lvl2pPr marL="155265" indent="0">
              <a:buNone/>
              <a:defRPr sz="475"/>
            </a:lvl2pPr>
            <a:lvl3pPr marL="310530" indent="0">
              <a:buNone/>
              <a:defRPr sz="408"/>
            </a:lvl3pPr>
            <a:lvl4pPr marL="465795" indent="0">
              <a:buNone/>
              <a:defRPr sz="340"/>
            </a:lvl4pPr>
            <a:lvl5pPr marL="621060" indent="0">
              <a:buNone/>
              <a:defRPr sz="340"/>
            </a:lvl5pPr>
            <a:lvl6pPr marL="776326" indent="0">
              <a:buNone/>
              <a:defRPr sz="340"/>
            </a:lvl6pPr>
            <a:lvl7pPr marL="931591" indent="0">
              <a:buNone/>
              <a:defRPr sz="340"/>
            </a:lvl7pPr>
            <a:lvl8pPr marL="1086856" indent="0">
              <a:buNone/>
              <a:defRPr sz="340"/>
            </a:lvl8pPr>
            <a:lvl9pPr marL="1242121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34133"/>
            <a:ext cx="3570923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670664"/>
            <a:ext cx="3570923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335076"/>
            <a:ext cx="9315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335076"/>
            <a:ext cx="139731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335076"/>
            <a:ext cx="9315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0530" rtl="0" eaLnBrk="1" latinLnBrk="0" hangingPunct="1">
        <a:lnSpc>
          <a:spcPct val="90000"/>
        </a:lnSpc>
        <a:spcBef>
          <a:spcPct val="0"/>
        </a:spcBef>
        <a:buNone/>
        <a:defRPr sz="1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633" indent="-77633" algn="l" defTabSz="31053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1pPr>
      <a:lvl2pPr marL="23289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38816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79" kern="1200">
          <a:solidFill>
            <a:schemeClr val="tx1"/>
          </a:solidFill>
          <a:latin typeface="+mn-lt"/>
          <a:ea typeface="+mn-ea"/>
          <a:cs typeface="+mn-cs"/>
        </a:defRPr>
      </a:lvl3pPr>
      <a:lvl4pPr marL="54342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4pPr>
      <a:lvl5pPr marL="69869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5pPr>
      <a:lvl6pPr marL="85395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6pPr>
      <a:lvl7pPr marL="100922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7pPr>
      <a:lvl8pPr marL="116448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8pPr>
      <a:lvl9pPr marL="1319754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1pPr>
      <a:lvl2pPr marL="155265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2pPr>
      <a:lvl3pPr marL="31053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3pPr>
      <a:lvl4pPr marL="465795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4pPr>
      <a:lvl5pPr marL="62106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5pPr>
      <a:lvl6pPr marL="776326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6pPr>
      <a:lvl7pPr marL="931591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7pPr>
      <a:lvl8pPr marL="1086856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8pPr>
      <a:lvl9pPr marL="1242121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with blue line&#10;&#10;AI-generated content may be incorrect.">
            <a:extLst>
              <a:ext uri="{FF2B5EF4-FFF2-40B4-BE49-F238E27FC236}">
                <a16:creationId xmlns:a16="http://schemas.microsoft.com/office/drawing/2014/main" id="{83914194-B525-42BB-CDE3-BD089E7E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3921" r="12606" b="21170"/>
          <a:stretch/>
        </p:blipFill>
        <p:spPr>
          <a:xfrm>
            <a:off x="183118" y="1138887"/>
            <a:ext cx="1080000" cy="108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71467D-0D41-3DE2-7548-6C7AC226404F}"/>
              </a:ext>
            </a:extLst>
          </p:cNvPr>
          <p:cNvSpPr/>
          <p:nvPr/>
        </p:nvSpPr>
        <p:spPr>
          <a:xfrm>
            <a:off x="-78147" y="-46215"/>
            <a:ext cx="4335187" cy="5509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Overall scores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dataset, for the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XGBoost implementation of gradient boosting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1DCA13-5A05-B0DA-DC5F-7F04552704C2}"/>
              </a:ext>
            </a:extLst>
          </p:cNvPr>
          <p:cNvSpPr/>
          <p:nvPr/>
        </p:nvSpPr>
        <p:spPr>
          <a:xfrm rot="5400000">
            <a:off x="629325" y="522379"/>
            <a:ext cx="137522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4E92B-41E5-BE9B-9C15-3276156CFC56}"/>
              </a:ext>
            </a:extLst>
          </p:cNvPr>
          <p:cNvSpPr/>
          <p:nvPr/>
        </p:nvSpPr>
        <p:spPr>
          <a:xfrm rot="5400000">
            <a:off x="3566" y="1037011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1CED2-52A1-08CC-4307-379FA4392489}"/>
              </a:ext>
            </a:extLst>
          </p:cNvPr>
          <p:cNvSpPr/>
          <p:nvPr/>
        </p:nvSpPr>
        <p:spPr>
          <a:xfrm rot="5400000">
            <a:off x="3566" y="1461803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84623-40FA-D0F8-CB9B-42608D1B7BB5}"/>
              </a:ext>
            </a:extLst>
          </p:cNvPr>
          <p:cNvSpPr/>
          <p:nvPr/>
        </p:nvSpPr>
        <p:spPr>
          <a:xfrm rot="5400000">
            <a:off x="3566" y="1671035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FBA06-B667-EC2B-9B3F-24201CE3E9D5}"/>
              </a:ext>
            </a:extLst>
          </p:cNvPr>
          <p:cNvSpPr/>
          <p:nvPr/>
        </p:nvSpPr>
        <p:spPr>
          <a:xfrm rot="5400000">
            <a:off x="3566" y="1880267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4B07A3-CA72-DB35-A371-2567F5963C86}"/>
              </a:ext>
            </a:extLst>
          </p:cNvPr>
          <p:cNvSpPr/>
          <p:nvPr/>
        </p:nvSpPr>
        <p:spPr>
          <a:xfrm rot="5400000">
            <a:off x="3566" y="2086337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1469EB-6272-5CF2-9772-F044D8EDE1DD}"/>
              </a:ext>
            </a:extLst>
          </p:cNvPr>
          <p:cNvSpPr/>
          <p:nvPr/>
        </p:nvSpPr>
        <p:spPr>
          <a:xfrm rot="5400000">
            <a:off x="3565" y="1249407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CB7435-E064-1E9B-0FF1-FC41EFCE2178}"/>
              </a:ext>
            </a:extLst>
          </p:cNvPr>
          <p:cNvSpPr/>
          <p:nvPr/>
        </p:nvSpPr>
        <p:spPr>
          <a:xfrm rot="5400000">
            <a:off x="2088217" y="520377"/>
            <a:ext cx="137524" cy="10607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B238A4-8152-65E1-3BEA-185CF6B4DD96}"/>
              </a:ext>
            </a:extLst>
          </p:cNvPr>
          <p:cNvSpPr/>
          <p:nvPr/>
        </p:nvSpPr>
        <p:spPr>
          <a:xfrm rot="5400000">
            <a:off x="3493941" y="531980"/>
            <a:ext cx="137523" cy="10607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099BDB-6D80-BBA4-164C-C69FE60FAC68}"/>
              </a:ext>
            </a:extLst>
          </p:cNvPr>
          <p:cNvSpPr/>
          <p:nvPr/>
        </p:nvSpPr>
        <p:spPr>
          <a:xfrm rot="5400000">
            <a:off x="1388549" y="100354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F7D3A9-0D14-A42A-5306-169CBA33ADAD}"/>
              </a:ext>
            </a:extLst>
          </p:cNvPr>
          <p:cNvSpPr/>
          <p:nvPr/>
        </p:nvSpPr>
        <p:spPr>
          <a:xfrm rot="5400000">
            <a:off x="1388549" y="115371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43F26-BC11-13F3-A796-55836A48EBD8}"/>
              </a:ext>
            </a:extLst>
          </p:cNvPr>
          <p:cNvSpPr/>
          <p:nvPr/>
        </p:nvSpPr>
        <p:spPr>
          <a:xfrm rot="5400000">
            <a:off x="1388549" y="175439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335FEE-86F9-A1DF-0480-C5BD84AC8B16}"/>
              </a:ext>
            </a:extLst>
          </p:cNvPr>
          <p:cNvSpPr/>
          <p:nvPr/>
        </p:nvSpPr>
        <p:spPr>
          <a:xfrm rot="5400000">
            <a:off x="1388549" y="191089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A7C0D2-8839-773E-E59C-AB1361216F81}"/>
              </a:ext>
            </a:extLst>
          </p:cNvPr>
          <p:cNvSpPr/>
          <p:nvPr/>
        </p:nvSpPr>
        <p:spPr>
          <a:xfrm rot="5400000">
            <a:off x="1388549" y="2057900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E193-BB63-DBF2-2390-BAAB4A3E6E31}"/>
              </a:ext>
            </a:extLst>
          </p:cNvPr>
          <p:cNvSpPr/>
          <p:nvPr/>
        </p:nvSpPr>
        <p:spPr>
          <a:xfrm rot="5400000">
            <a:off x="2820966" y="100634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532465-1A1F-43D1-8C13-845C6B8A1732}"/>
              </a:ext>
            </a:extLst>
          </p:cNvPr>
          <p:cNvSpPr/>
          <p:nvPr/>
        </p:nvSpPr>
        <p:spPr>
          <a:xfrm rot="5400000">
            <a:off x="2820966" y="1134565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1.75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AB9E90-7CA1-1F07-BA50-44CC6719896A}"/>
              </a:ext>
            </a:extLst>
          </p:cNvPr>
          <p:cNvSpPr/>
          <p:nvPr/>
        </p:nvSpPr>
        <p:spPr>
          <a:xfrm rot="5400000">
            <a:off x="2820966" y="126594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096800-DD13-581C-DB3D-446395B3B724}"/>
              </a:ext>
            </a:extLst>
          </p:cNvPr>
          <p:cNvSpPr/>
          <p:nvPr/>
        </p:nvSpPr>
        <p:spPr>
          <a:xfrm rot="5400000">
            <a:off x="2820966" y="1791480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52D7ED-0886-10DD-F3B1-229C954F0445}"/>
              </a:ext>
            </a:extLst>
          </p:cNvPr>
          <p:cNvSpPr/>
          <p:nvPr/>
        </p:nvSpPr>
        <p:spPr>
          <a:xfrm rot="5400000">
            <a:off x="2820966" y="2057411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043FF-4507-9A78-356F-000AD077DBE8}"/>
              </a:ext>
            </a:extLst>
          </p:cNvPr>
          <p:cNvSpPr/>
          <p:nvPr/>
        </p:nvSpPr>
        <p:spPr>
          <a:xfrm rot="5400000">
            <a:off x="2820966" y="1926027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0.25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4CBCE5-B818-7A35-6F71-E822F2AC63B4}"/>
              </a:ext>
            </a:extLst>
          </p:cNvPr>
          <p:cNvSpPr/>
          <p:nvPr/>
        </p:nvSpPr>
        <p:spPr>
          <a:xfrm rot="5400000">
            <a:off x="1236126" y="203903"/>
            <a:ext cx="452607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Scores computed with the full training dataset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(in Chapter 6)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9ABAE-7775-42FB-C18D-9856B273834C}"/>
              </a:ext>
            </a:extLst>
          </p:cNvPr>
          <p:cNvCxnSpPr>
            <a:cxnSpLocks/>
          </p:cNvCxnSpPr>
          <p:nvPr/>
        </p:nvCxnSpPr>
        <p:spPr>
          <a:xfrm>
            <a:off x="467397" y="743903"/>
            <a:ext cx="468000" cy="0"/>
          </a:xfrm>
          <a:prstGeom prst="line">
            <a:avLst/>
          </a:prstGeom>
          <a:ln>
            <a:solidFill>
              <a:srgbClr val="00B0F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925CB-275B-33EA-7D65-0962CECCEDD3}"/>
              </a:ext>
            </a:extLst>
          </p:cNvPr>
          <p:cNvSpPr/>
          <p:nvPr/>
        </p:nvSpPr>
        <p:spPr>
          <a:xfrm rot="5400000">
            <a:off x="2991194" y="204466"/>
            <a:ext cx="452607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Scores computed with the training subsets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43AA55-0FF7-4322-F12E-5506ECD3A12B}"/>
              </a:ext>
            </a:extLst>
          </p:cNvPr>
          <p:cNvCxnSpPr>
            <a:cxnSpLocks/>
          </p:cNvCxnSpPr>
          <p:nvPr/>
        </p:nvCxnSpPr>
        <p:spPr>
          <a:xfrm>
            <a:off x="2250515" y="744466"/>
            <a:ext cx="468000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6D055BF-299F-2498-48AD-DF90FC7D5205}"/>
              </a:ext>
            </a:extLst>
          </p:cNvPr>
          <p:cNvSpPr txBox="1"/>
          <p:nvPr/>
        </p:nvSpPr>
        <p:spPr>
          <a:xfrm>
            <a:off x="1006230" y="1185727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8FD63F-BB9E-AD69-71B9-B973AD33F83F}"/>
              </a:ext>
            </a:extLst>
          </p:cNvPr>
          <p:cNvSpPr/>
          <p:nvPr/>
        </p:nvSpPr>
        <p:spPr>
          <a:xfrm rot="5400000">
            <a:off x="625612" y="971467"/>
            <a:ext cx="190946" cy="10630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 to Figure 6.11a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1BA6C9-E5AA-6103-F92C-4772F924E547}"/>
              </a:ext>
            </a:extLst>
          </p:cNvPr>
          <p:cNvCxnSpPr>
            <a:cxnSpLocks/>
          </p:cNvCxnSpPr>
          <p:nvPr/>
        </p:nvCxnSpPr>
        <p:spPr>
          <a:xfrm>
            <a:off x="195801" y="1574778"/>
            <a:ext cx="1063018" cy="0"/>
          </a:xfrm>
          <a:prstGeom prst="line">
            <a:avLst/>
          </a:prstGeom>
          <a:ln w="9525">
            <a:solidFill>
              <a:srgbClr val="00B0F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2C515A-7183-4C77-E91C-9C6D2DDC1BE7}"/>
              </a:ext>
            </a:extLst>
          </p:cNvPr>
          <p:cNvGrpSpPr/>
          <p:nvPr/>
        </p:nvGrpSpPr>
        <p:grpSpPr>
          <a:xfrm>
            <a:off x="1608672" y="1138887"/>
            <a:ext cx="1077768" cy="1080000"/>
            <a:chOff x="1608672" y="2452134"/>
            <a:chExt cx="1077768" cy="1080000"/>
          </a:xfrm>
        </p:grpSpPr>
        <p:pic>
          <p:nvPicPr>
            <p:cNvPr id="62" name="Picture 61" descr="A graph with blue lines and words&#10;&#10;AI-generated content may be incorrect.">
              <a:extLst>
                <a:ext uri="{FF2B5EF4-FFF2-40B4-BE49-F238E27FC236}">
                  <a16:creationId xmlns:a16="http://schemas.microsoft.com/office/drawing/2014/main" id="{ECB23FD0-0A3B-9FD1-07C1-090A8E5BE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3921" r="12606" b="21169"/>
            <a:stretch/>
          </p:blipFill>
          <p:spPr>
            <a:xfrm>
              <a:off x="1608672" y="2452134"/>
              <a:ext cx="1077768" cy="1080000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0760B3-4F78-4D57-A5CB-E1B95BFD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20252" y="3138510"/>
              <a:ext cx="106301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7E9D2B2-22C9-C8F4-F986-8F836108324F}"/>
              </a:ext>
            </a:extLst>
          </p:cNvPr>
          <p:cNvGrpSpPr/>
          <p:nvPr/>
        </p:nvGrpSpPr>
        <p:grpSpPr>
          <a:xfrm>
            <a:off x="3039636" y="1138887"/>
            <a:ext cx="1077768" cy="1080000"/>
            <a:chOff x="3039636" y="2452134"/>
            <a:chExt cx="1077768" cy="1080000"/>
          </a:xfrm>
        </p:grpSpPr>
        <p:pic>
          <p:nvPicPr>
            <p:cNvPr id="129" name="Picture 128" descr="A graph with blue line&#10;&#10;AI-generated content may be incorrect.">
              <a:extLst>
                <a:ext uri="{FF2B5EF4-FFF2-40B4-BE49-F238E27FC236}">
                  <a16:creationId xmlns:a16="http://schemas.microsoft.com/office/drawing/2014/main" id="{819EEFBA-097C-0AC3-75F7-EC9EE486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3921" r="12605" b="21169"/>
            <a:stretch/>
          </p:blipFill>
          <p:spPr>
            <a:xfrm>
              <a:off x="3039636" y="2452134"/>
              <a:ext cx="1077768" cy="1080000"/>
            </a:xfrm>
            <a:prstGeom prst="rect">
              <a:avLst/>
            </a:prstGeom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59ED62-A2DE-C211-EE27-38189DA63A37}"/>
                </a:ext>
              </a:extLst>
            </p:cNvPr>
            <p:cNvCxnSpPr>
              <a:cxnSpLocks/>
            </p:cNvCxnSpPr>
            <p:nvPr/>
          </p:nvCxnSpPr>
          <p:spPr>
            <a:xfrm>
              <a:off x="3054386" y="2872541"/>
              <a:ext cx="106301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48B1BB4E-6C4E-428B-1CAA-32551A7D637F}"/>
              </a:ext>
            </a:extLst>
          </p:cNvPr>
          <p:cNvSpPr txBox="1"/>
          <p:nvPr/>
        </p:nvSpPr>
        <p:spPr>
          <a:xfrm>
            <a:off x="2410356" y="1185727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86CF01-D0E3-F046-5F1A-335B8A751FF9}"/>
              </a:ext>
            </a:extLst>
          </p:cNvPr>
          <p:cNvSpPr txBox="1"/>
          <p:nvPr/>
        </p:nvSpPr>
        <p:spPr>
          <a:xfrm>
            <a:off x="3848516" y="1185727"/>
            <a:ext cx="22794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7F4EDB-0B5F-ABBD-497C-173455376A2A}"/>
              </a:ext>
            </a:extLst>
          </p:cNvPr>
          <p:cNvSpPr/>
          <p:nvPr/>
        </p:nvSpPr>
        <p:spPr>
          <a:xfrm rot="5400000">
            <a:off x="1388549" y="130388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EB0C3C2-3EED-B645-C34B-1C3A61468F43}"/>
              </a:ext>
            </a:extLst>
          </p:cNvPr>
          <p:cNvSpPr/>
          <p:nvPr/>
        </p:nvSpPr>
        <p:spPr>
          <a:xfrm rot="5400000">
            <a:off x="1388549" y="1457220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FEC7F9F-2C7A-396B-AEEC-B925C19B970E}"/>
              </a:ext>
            </a:extLst>
          </p:cNvPr>
          <p:cNvSpPr/>
          <p:nvPr/>
        </p:nvSpPr>
        <p:spPr>
          <a:xfrm rot="5400000">
            <a:off x="1388549" y="160422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759AE2-5EEE-8728-82D8-5BCE19C4B6BC}"/>
              </a:ext>
            </a:extLst>
          </p:cNvPr>
          <p:cNvSpPr/>
          <p:nvPr/>
        </p:nvSpPr>
        <p:spPr>
          <a:xfrm rot="5400000">
            <a:off x="2820966" y="152871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815309-0BDA-68BF-5443-24159CD35F2E}"/>
              </a:ext>
            </a:extLst>
          </p:cNvPr>
          <p:cNvSpPr/>
          <p:nvPr/>
        </p:nvSpPr>
        <p:spPr>
          <a:xfrm rot="5400000">
            <a:off x="2820966" y="1400495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1.25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6D2D94-8750-6431-1291-1F096B6190FD}"/>
              </a:ext>
            </a:extLst>
          </p:cNvPr>
          <p:cNvSpPr/>
          <p:nvPr/>
        </p:nvSpPr>
        <p:spPr>
          <a:xfrm rot="5400000">
            <a:off x="2820966" y="1663261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6457D3F-8BF8-12D2-AF79-76238B803265}"/>
              </a:ext>
            </a:extLst>
          </p:cNvPr>
          <p:cNvSpPr/>
          <p:nvPr/>
        </p:nvSpPr>
        <p:spPr>
          <a:xfrm rot="5400000">
            <a:off x="2057872" y="1217292"/>
            <a:ext cx="190946" cy="10661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 to Figure 6.11e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FAC298E-30EC-6611-2990-7CB80A58CA76}"/>
              </a:ext>
            </a:extLst>
          </p:cNvPr>
          <p:cNvSpPr/>
          <p:nvPr/>
        </p:nvSpPr>
        <p:spPr>
          <a:xfrm rot="5400000">
            <a:off x="3489725" y="957946"/>
            <a:ext cx="190946" cy="10616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 to Figure 6.11i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9F555FF-D51E-8A8D-7529-15578505B4F1}"/>
              </a:ext>
            </a:extLst>
          </p:cNvPr>
          <p:cNvGrpSpPr/>
          <p:nvPr/>
        </p:nvGrpSpPr>
        <p:grpSpPr>
          <a:xfrm>
            <a:off x="-5825" y="2223604"/>
            <a:ext cx="1311385" cy="267034"/>
            <a:chOff x="-5825" y="2215816"/>
            <a:chExt cx="1311385" cy="267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66EFB0-673E-53E9-A9A4-DDE93FEB0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022" y="2223604"/>
              <a:ext cx="117000" cy="720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0ECD035-9242-0BD8-D71F-D201466CF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229" y="2223604"/>
              <a:ext cx="117000" cy="720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9F98784-9EB1-A415-2B88-F3655B86A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648" y="2223604"/>
              <a:ext cx="117000" cy="720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04E24D5-38CE-F075-BB8A-8E58D832C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229" y="2223604"/>
              <a:ext cx="116394" cy="720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D5F2FA-4416-72EB-B547-E7B9D717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3079" y="2223604"/>
              <a:ext cx="116394" cy="72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9A4449-5E05-C132-6AB4-D983D0C05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594" y="2215816"/>
              <a:ext cx="117001" cy="72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3210EAA-203C-2D5D-9F3A-077DFE0A7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8298" y="2223604"/>
              <a:ext cx="116394" cy="72000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959B1C1-522A-86B4-600F-28598F1BA02A}"/>
                </a:ext>
              </a:extLst>
            </p:cNvPr>
            <p:cNvSpPr/>
            <p:nvPr/>
          </p:nvSpPr>
          <p:spPr>
            <a:xfrm rot="2700000">
              <a:off x="68702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3C2AA43-7D01-E39B-C621-FC16CE1CD069}"/>
                </a:ext>
              </a:extLst>
            </p:cNvPr>
            <p:cNvSpPr/>
            <p:nvPr/>
          </p:nvSpPr>
          <p:spPr>
            <a:xfrm rot="2700000">
              <a:off x="230761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7CF0A1E-E8C5-FA22-B5E2-42111D50D28F}"/>
                </a:ext>
              </a:extLst>
            </p:cNvPr>
            <p:cNvSpPr/>
            <p:nvPr/>
          </p:nvSpPr>
          <p:spPr>
            <a:xfrm rot="2700000">
              <a:off x="392820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TA1-3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3B9BE9E-8BE0-0CC2-C17F-8C8514BC17B2}"/>
                </a:ext>
              </a:extLst>
            </p:cNvPr>
            <p:cNvSpPr/>
            <p:nvPr/>
          </p:nvSpPr>
          <p:spPr>
            <a:xfrm rot="2700000">
              <a:off x="554879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TA2-1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EC539E1-A3FB-C75B-3E46-4D6B1444A1B1}"/>
                </a:ext>
              </a:extLst>
            </p:cNvPr>
            <p:cNvSpPr/>
            <p:nvPr/>
          </p:nvSpPr>
          <p:spPr>
            <a:xfrm rot="2700000">
              <a:off x="716938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TA2-2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390E18E-6C70-F72C-F2FB-B9F54055E83E}"/>
                </a:ext>
              </a:extLst>
            </p:cNvPr>
            <p:cNvSpPr/>
            <p:nvPr/>
          </p:nvSpPr>
          <p:spPr>
            <a:xfrm rot="2700000">
              <a:off x="878997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TA3-1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25B0ECE-5041-D514-3CA1-6D1C5EA1C90A}"/>
                </a:ext>
              </a:extLst>
            </p:cNvPr>
            <p:cNvSpPr/>
            <p:nvPr/>
          </p:nvSpPr>
          <p:spPr>
            <a:xfrm rot="2700000">
              <a:off x="1041054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TA3-2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E9A82F-14E1-982A-C99A-DED1624AADCF}"/>
              </a:ext>
            </a:extLst>
          </p:cNvPr>
          <p:cNvGrpSpPr/>
          <p:nvPr/>
        </p:nvGrpSpPr>
        <p:grpSpPr>
          <a:xfrm>
            <a:off x="1435184" y="2223604"/>
            <a:ext cx="1311385" cy="267034"/>
            <a:chOff x="-5825" y="2215816"/>
            <a:chExt cx="1311385" cy="267034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608F5AF1-4500-A00E-B108-B91EF437D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022" y="2223604"/>
              <a:ext cx="117000" cy="72000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27A9B20-6442-4274-FCEB-2AF135F5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229" y="2223604"/>
              <a:ext cx="117000" cy="72000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F5321BBA-4D06-B8C5-40BA-68223D1F8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648" y="2223604"/>
              <a:ext cx="117000" cy="72000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E564FDF-3266-B565-B0CE-42538956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229" y="2223604"/>
              <a:ext cx="116394" cy="720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D30B4AC-7A4C-05A1-0A26-04B263D34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3079" y="2223604"/>
              <a:ext cx="116394" cy="720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F55C663A-37AD-4542-99E0-AED6FBD2C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594" y="2215816"/>
              <a:ext cx="117001" cy="72000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BCB0E48-A4D7-D808-157B-3380AEA6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8298" y="2223604"/>
              <a:ext cx="116394" cy="72000"/>
            </a:xfrm>
            <a:prstGeom prst="rect">
              <a:avLst/>
            </a:prstGeom>
          </p:spPr>
        </p:pic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EE8368E-CE89-0F85-012A-85640739907F}"/>
                </a:ext>
              </a:extLst>
            </p:cNvPr>
            <p:cNvSpPr/>
            <p:nvPr/>
          </p:nvSpPr>
          <p:spPr>
            <a:xfrm rot="2700000">
              <a:off x="68702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4C49D3B-E39B-73A6-1604-4157D6E162A7}"/>
                </a:ext>
              </a:extLst>
            </p:cNvPr>
            <p:cNvSpPr/>
            <p:nvPr/>
          </p:nvSpPr>
          <p:spPr>
            <a:xfrm rot="2700000">
              <a:off x="230761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508F22C-56AE-0192-3ECC-5913FA647FF1}"/>
                </a:ext>
              </a:extLst>
            </p:cNvPr>
            <p:cNvSpPr/>
            <p:nvPr/>
          </p:nvSpPr>
          <p:spPr>
            <a:xfrm rot="2700000">
              <a:off x="392820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TA1-3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7A5ACFF5-B593-5258-0AA8-4338CB1D7B7F}"/>
                </a:ext>
              </a:extLst>
            </p:cNvPr>
            <p:cNvSpPr/>
            <p:nvPr/>
          </p:nvSpPr>
          <p:spPr>
            <a:xfrm rot="2700000">
              <a:off x="554879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TA2-1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7D005F-C4F2-504F-8DF8-F8B9E2992679}"/>
                </a:ext>
              </a:extLst>
            </p:cNvPr>
            <p:cNvSpPr/>
            <p:nvPr/>
          </p:nvSpPr>
          <p:spPr>
            <a:xfrm rot="2700000">
              <a:off x="716938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TA2-2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E3897602-E572-4F2A-1E2C-94FE50A334FD}"/>
                </a:ext>
              </a:extLst>
            </p:cNvPr>
            <p:cNvSpPr/>
            <p:nvPr/>
          </p:nvSpPr>
          <p:spPr>
            <a:xfrm rot="2700000">
              <a:off x="878997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TA3-1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5C521F-8D9E-AC60-12CA-DA0D6390F82C}"/>
                </a:ext>
              </a:extLst>
            </p:cNvPr>
            <p:cNvSpPr/>
            <p:nvPr/>
          </p:nvSpPr>
          <p:spPr>
            <a:xfrm rot="2700000">
              <a:off x="1041054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TA3-2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4F2CE50-5DC7-43B0-FE70-A1304504C9C5}"/>
              </a:ext>
            </a:extLst>
          </p:cNvPr>
          <p:cNvGrpSpPr/>
          <p:nvPr/>
        </p:nvGrpSpPr>
        <p:grpSpPr>
          <a:xfrm>
            <a:off x="2859614" y="2223604"/>
            <a:ext cx="1311385" cy="267034"/>
            <a:chOff x="-5825" y="2215816"/>
            <a:chExt cx="1311385" cy="267034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90E8AFA2-71E7-9720-D2E0-1189B5980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022" y="2223604"/>
              <a:ext cx="117000" cy="72000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DCFEAF49-C3E3-290C-87B3-87A7AD1D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229" y="2223604"/>
              <a:ext cx="117000" cy="72000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616D85DF-2BB1-D214-FF87-2BAD11D57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648" y="2223604"/>
              <a:ext cx="117000" cy="72000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4DFD59DC-AB94-8795-49B5-35EA09129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229" y="2223604"/>
              <a:ext cx="116394" cy="72000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47AC7C6E-E001-E28E-0C06-C7BBDA30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3079" y="2223604"/>
              <a:ext cx="116394" cy="72000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B00E30C1-3925-AFBE-5F29-367199499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594" y="2215816"/>
              <a:ext cx="117001" cy="72000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25060532-1509-9268-82B8-4B3CC8CB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8298" y="2223604"/>
              <a:ext cx="116394" cy="72000"/>
            </a:xfrm>
            <a:prstGeom prst="rect">
              <a:avLst/>
            </a:prstGeom>
          </p:spPr>
        </p:pic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7112DAD-8B6D-848E-C159-33BC61E263FE}"/>
                </a:ext>
              </a:extLst>
            </p:cNvPr>
            <p:cNvSpPr/>
            <p:nvPr/>
          </p:nvSpPr>
          <p:spPr>
            <a:xfrm rot="2700000">
              <a:off x="68702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AFE7917-4217-3AD5-26B2-9E1B2E20EAAC}"/>
                </a:ext>
              </a:extLst>
            </p:cNvPr>
            <p:cNvSpPr/>
            <p:nvPr/>
          </p:nvSpPr>
          <p:spPr>
            <a:xfrm rot="2700000">
              <a:off x="230761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4E2A411-2E78-FCFE-BDE1-0AA7A7D1177A}"/>
                </a:ext>
              </a:extLst>
            </p:cNvPr>
            <p:cNvSpPr/>
            <p:nvPr/>
          </p:nvSpPr>
          <p:spPr>
            <a:xfrm rot="2700000">
              <a:off x="392820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TA1-3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709ADF5-DB37-F213-6AC1-DE6A5F4D9067}"/>
                </a:ext>
              </a:extLst>
            </p:cNvPr>
            <p:cNvSpPr/>
            <p:nvPr/>
          </p:nvSpPr>
          <p:spPr>
            <a:xfrm rot="2700000">
              <a:off x="554879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TA2-1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BD8E5EA-F211-E307-3199-AE09D36216F5}"/>
                </a:ext>
              </a:extLst>
            </p:cNvPr>
            <p:cNvSpPr/>
            <p:nvPr/>
          </p:nvSpPr>
          <p:spPr>
            <a:xfrm rot="2700000">
              <a:off x="716938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TA2-2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8D9C1B-FD2F-92B5-52B5-D3580AA26F0B}"/>
                </a:ext>
              </a:extLst>
            </p:cNvPr>
            <p:cNvSpPr/>
            <p:nvPr/>
          </p:nvSpPr>
          <p:spPr>
            <a:xfrm rot="2700000">
              <a:off x="878997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TA3-1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531575D-0229-ED07-68E3-F522463A1026}"/>
                </a:ext>
              </a:extLst>
            </p:cNvPr>
            <p:cNvSpPr/>
            <p:nvPr/>
          </p:nvSpPr>
          <p:spPr>
            <a:xfrm rot="2700000">
              <a:off x="1041054" y="2218344"/>
              <a:ext cx="189979" cy="33903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TA3-2</a:t>
              </a:r>
              <a:endPara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2025-07-09T19:41:13Z</dcterms:created>
  <dcterms:modified xsi:type="dcterms:W3CDTF">2025-07-10T14:44:43Z</dcterms:modified>
</cp:coreProperties>
</file>