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140200" cy="595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FE2BEEA-55F3-417A-8FD5-E04C968B28F1}"/>
    <pc:docChg chg="undo custSel modSld">
      <pc:chgData name="Fatima Pillosu" userId="a6295d4dc9e22643" providerId="LiveId" clId="{4FE2BEEA-55F3-417A-8FD5-E04C968B28F1}" dt="2025-05-14T08:12:19.843" v="1701" actId="255"/>
      <pc:docMkLst>
        <pc:docMk/>
      </pc:docMkLst>
      <pc:sldChg chg="addSp delSp modSp mod">
        <pc:chgData name="Fatima Pillosu" userId="a6295d4dc9e22643" providerId="LiveId" clId="{4FE2BEEA-55F3-417A-8FD5-E04C968B28F1}" dt="2025-05-14T08:12:19.843" v="1701" actId="255"/>
        <pc:sldMkLst>
          <pc:docMk/>
          <pc:sldMk cId="3020345181" sldId="257"/>
        </pc:sldMkLst>
        <pc:spChg chg="add del">
          <ac:chgData name="Fatima Pillosu" userId="a6295d4dc9e22643" providerId="LiveId" clId="{4FE2BEEA-55F3-417A-8FD5-E04C968B28F1}" dt="2025-05-14T08:11:07.583" v="1693" actId="478"/>
          <ac:spMkLst>
            <pc:docMk/>
            <pc:sldMk cId="3020345181" sldId="257"/>
            <ac:spMk id="2" creationId="{5F7D5FAD-78D4-0EAD-55C4-7448EB154D93}"/>
          </ac:spMkLst>
        </pc:spChg>
        <pc:spChg chg="add del">
          <ac:chgData name="Fatima Pillosu" userId="a6295d4dc9e22643" providerId="LiveId" clId="{4FE2BEEA-55F3-417A-8FD5-E04C968B28F1}" dt="2025-05-14T08:12:19.510" v="1700" actId="11529"/>
          <ac:spMkLst>
            <pc:docMk/>
            <pc:sldMk cId="3020345181" sldId="257"/>
            <ac:spMk id="5" creationId="{ED7AFA4C-4C44-3CC2-1094-3B7F7A45C1F1}"/>
          </ac:spMkLst>
        </pc:spChg>
        <pc:graphicFrameChg chg="add mod modGraphic">
          <ac:chgData name="Fatima Pillosu" userId="a6295d4dc9e22643" providerId="LiveId" clId="{4FE2BEEA-55F3-417A-8FD5-E04C968B28F1}" dt="2025-05-14T08:12:19.843" v="1701" actId="255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del mod modGraphic">
          <ac:chgData name="Fatima Pillosu" userId="a6295d4dc9e22643" providerId="LiveId" clId="{4FE2BEEA-55F3-417A-8FD5-E04C968B28F1}" dt="2025-05-14T08:11:08.905" v="1694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  <pc:docChgLst>
    <pc:chgData name="Fatima Pillosu" userId="a6295d4dc9e22643" providerId="LiveId" clId="{A306C549-9947-470A-BD42-4E3707CDB1C5}"/>
    <pc:docChg chg="modSld">
      <pc:chgData name="Fatima Pillosu" userId="a6295d4dc9e22643" providerId="LiveId" clId="{A306C549-9947-470A-BD42-4E3707CDB1C5}" dt="2025-05-29T20:05:10.491" v="60" actId="20577"/>
      <pc:docMkLst>
        <pc:docMk/>
      </pc:docMkLst>
      <pc:sldChg chg="modSp mod">
        <pc:chgData name="Fatima Pillosu" userId="a6295d4dc9e22643" providerId="LiveId" clId="{A306C549-9947-470A-BD42-4E3707CDB1C5}" dt="2025-05-29T20:05:10.491" v="60" actId="20577"/>
        <pc:sldMkLst>
          <pc:docMk/>
          <pc:sldMk cId="3020345181" sldId="257"/>
        </pc:sldMkLst>
        <pc:graphicFrameChg chg="modGraphic">
          <ac:chgData name="Fatima Pillosu" userId="a6295d4dc9e22643" providerId="LiveId" clId="{A306C549-9947-470A-BD42-4E3707CDB1C5}" dt="2025-05-29T20:05:10.491" v="60" actId="20577"/>
          <ac:graphicFrameMkLst>
            <pc:docMk/>
            <pc:sldMk cId="3020345181" sldId="257"/>
            <ac:graphicFrameMk id="3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74014"/>
            <a:ext cx="3519170" cy="207201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25936"/>
            <a:ext cx="3105150" cy="1436910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6864"/>
            <a:ext cx="892731" cy="50436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6864"/>
            <a:ext cx="2626439" cy="50436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83753"/>
            <a:ext cx="3570923" cy="2475674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982848"/>
            <a:ext cx="3570923" cy="1301899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6865"/>
            <a:ext cx="3570923" cy="1150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58954"/>
            <a:ext cx="1751498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73965"/>
            <a:ext cx="1751498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58954"/>
            <a:ext cx="1760124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73965"/>
            <a:ext cx="1760124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56913"/>
            <a:ext cx="2095976" cy="422944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56913"/>
            <a:ext cx="2095976" cy="422944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6865"/>
            <a:ext cx="3570923" cy="115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84322"/>
            <a:ext cx="3570923" cy="377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516195"/>
            <a:ext cx="1397318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2111"/>
              </p:ext>
            </p:extLst>
          </p:nvPr>
        </p:nvGraphicFramePr>
        <p:xfrm>
          <a:off x="1" y="0"/>
          <a:ext cx="4140000" cy="4680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13253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840260">
                  <a:extLst>
                    <a:ext uri="{9D8B030D-6E8A-4147-A177-3AD203B41FA5}">
                      <a16:colId xmlns:a16="http://schemas.microsoft.com/office/drawing/2014/main" val="1267378530"/>
                    </a:ext>
                  </a:extLst>
                </a:gridCol>
                <a:gridCol w="527221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1759266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Hyperparameter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Meaning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Value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9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3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86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9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90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2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52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8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2025-05-29T20:05:16Z</dcterms:modified>
</cp:coreProperties>
</file>