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1402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71940-DD68-4CEA-9DDC-F961E0B3FF69}" v="29" dt="2025-05-24T17:19:02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0F071940-DD68-4CEA-9DDC-F961E0B3FF69}"/>
    <pc:docChg chg="undo custSel addSld delSld modSld">
      <pc:chgData name="Fatima Pillosu" userId="a6295d4dc9e22643" providerId="LiveId" clId="{0F071940-DD68-4CEA-9DDC-F961E0B3FF69}" dt="2025-05-24T17:20:00.191" v="697" actId="1038"/>
      <pc:docMkLst>
        <pc:docMk/>
      </pc:docMkLst>
      <pc:sldChg chg="addSp delSp modSp mod">
        <pc:chgData name="Fatima Pillosu" userId="a6295d4dc9e22643" providerId="LiveId" clId="{0F071940-DD68-4CEA-9DDC-F961E0B3FF69}" dt="2025-05-24T17:20:00.191" v="697" actId="1038"/>
        <pc:sldMkLst>
          <pc:docMk/>
          <pc:sldMk cId="2001934226" sldId="256"/>
        </pc:sldMkLst>
        <pc:spChg chg="add mod">
          <ac:chgData name="Fatima Pillosu" userId="a6295d4dc9e22643" providerId="LiveId" clId="{0F071940-DD68-4CEA-9DDC-F961E0B3FF69}" dt="2025-05-24T17:20:00.191" v="697" actId="1038"/>
          <ac:spMkLst>
            <pc:docMk/>
            <pc:sldMk cId="2001934226" sldId="256"/>
            <ac:spMk id="3" creationId="{D32E77C5-B6C0-2E90-479B-0C848DD41382}"/>
          </ac:spMkLst>
        </pc:spChg>
        <pc:spChg chg="add mod">
          <ac:chgData name="Fatima Pillosu" userId="a6295d4dc9e22643" providerId="LiveId" clId="{0F071940-DD68-4CEA-9DDC-F961E0B3FF69}" dt="2025-05-24T17:19:46.869" v="690" actId="12789"/>
          <ac:spMkLst>
            <pc:docMk/>
            <pc:sldMk cId="2001934226" sldId="256"/>
            <ac:spMk id="4" creationId="{4B7F958A-6F0C-F0C0-BE54-70B5CC44C3D2}"/>
          </ac:spMkLst>
        </pc:spChg>
        <pc:spChg chg="add mod">
          <ac:chgData name="Fatima Pillosu" userId="a6295d4dc9e22643" providerId="LiveId" clId="{0F071940-DD68-4CEA-9DDC-F961E0B3FF69}" dt="2025-05-24T17:19:46.869" v="690" actId="12789"/>
          <ac:spMkLst>
            <pc:docMk/>
            <pc:sldMk cId="2001934226" sldId="256"/>
            <ac:spMk id="6" creationId="{B71CAA66-DF64-85B8-23B3-7DBDDB44438A}"/>
          </ac:spMkLst>
        </pc:spChg>
        <pc:spChg chg="mod">
          <ac:chgData name="Fatima Pillosu" userId="a6295d4dc9e22643" providerId="LiveId" clId="{0F071940-DD68-4CEA-9DDC-F961E0B3FF69}" dt="2025-05-24T17:17:37.028" v="534" actId="207"/>
          <ac:spMkLst>
            <pc:docMk/>
            <pc:sldMk cId="2001934226" sldId="256"/>
            <ac:spMk id="17" creationId="{7D251682-B46D-DC7E-8C5E-59DFF1C27261}"/>
          </ac:spMkLst>
        </pc:spChg>
        <pc:spChg chg="mod">
          <ac:chgData name="Fatima Pillosu" userId="a6295d4dc9e22643" providerId="LiveId" clId="{0F071940-DD68-4CEA-9DDC-F961E0B3FF69}" dt="2025-05-24T17:15:44.429" v="527" actId="1036"/>
          <ac:spMkLst>
            <pc:docMk/>
            <pc:sldMk cId="2001934226" sldId="256"/>
            <ac:spMk id="18" creationId="{18F79773-A305-6943-D6AB-6A9BB374B2B4}"/>
          </ac:spMkLst>
        </pc:spChg>
        <pc:spChg chg="mod">
          <ac:chgData name="Fatima Pillosu" userId="a6295d4dc9e22643" providerId="LiveId" clId="{0F071940-DD68-4CEA-9DDC-F961E0B3FF69}" dt="2025-05-24T17:15:44.429" v="527" actId="1036"/>
          <ac:spMkLst>
            <pc:docMk/>
            <pc:sldMk cId="2001934226" sldId="256"/>
            <ac:spMk id="21" creationId="{0284A2DC-04F5-0D2C-8A57-01740B49A0AD}"/>
          </ac:spMkLst>
        </pc:spChg>
        <pc:spChg chg="mod">
          <ac:chgData name="Fatima Pillosu" userId="a6295d4dc9e22643" providerId="LiveId" clId="{0F071940-DD68-4CEA-9DDC-F961E0B3FF69}" dt="2025-05-24T17:14:46.706" v="519" actId="1036"/>
          <ac:spMkLst>
            <pc:docMk/>
            <pc:sldMk cId="2001934226" sldId="256"/>
            <ac:spMk id="22" creationId="{7792FD3C-224E-D659-A131-B255E8E96E52}"/>
          </ac:spMkLst>
        </pc:spChg>
        <pc:spChg chg="mod">
          <ac:chgData name="Fatima Pillosu" userId="a6295d4dc9e22643" providerId="LiveId" clId="{0F071940-DD68-4CEA-9DDC-F961E0B3FF69}" dt="2025-05-24T17:14:46.706" v="519" actId="1036"/>
          <ac:spMkLst>
            <pc:docMk/>
            <pc:sldMk cId="2001934226" sldId="256"/>
            <ac:spMk id="23" creationId="{F19462D0-2710-AA91-1CCF-483BA08755F9}"/>
          </ac:spMkLst>
        </pc:spChg>
        <pc:spChg chg="mod">
          <ac:chgData name="Fatima Pillosu" userId="a6295d4dc9e22643" providerId="LiveId" clId="{0F071940-DD68-4CEA-9DDC-F961E0B3FF69}" dt="2025-05-24T17:03:54.593" v="503" actId="1035"/>
          <ac:spMkLst>
            <pc:docMk/>
            <pc:sldMk cId="2001934226" sldId="256"/>
            <ac:spMk id="24" creationId="{728394F9-CAEC-DD34-1C7D-BCD4BEC3F436}"/>
          </ac:spMkLst>
        </pc:spChg>
        <pc:spChg chg="mod">
          <ac:chgData name="Fatima Pillosu" userId="a6295d4dc9e22643" providerId="LiveId" clId="{0F071940-DD68-4CEA-9DDC-F961E0B3FF69}" dt="2025-05-24T17:04:13.970" v="506" actId="1076"/>
          <ac:spMkLst>
            <pc:docMk/>
            <pc:sldMk cId="2001934226" sldId="256"/>
            <ac:spMk id="25" creationId="{FC832C13-787F-2152-898E-AA680DE9C99E}"/>
          </ac:spMkLst>
        </pc:spChg>
        <pc:picChg chg="add del mod ord">
          <ac:chgData name="Fatima Pillosu" userId="a6295d4dc9e22643" providerId="LiveId" clId="{0F071940-DD68-4CEA-9DDC-F961E0B3FF69}" dt="2025-05-24T16:41:32.376" v="146" actId="478"/>
          <ac:picMkLst>
            <pc:docMk/>
            <pc:sldMk cId="2001934226" sldId="256"/>
            <ac:picMk id="2" creationId="{847636C1-0B22-4CAB-1E52-76406872C992}"/>
          </ac:picMkLst>
        </pc:picChg>
        <pc:picChg chg="add del mod modCrop">
          <ac:chgData name="Fatima Pillosu" userId="a6295d4dc9e22643" providerId="LiveId" clId="{0F071940-DD68-4CEA-9DDC-F961E0B3FF69}" dt="2025-05-24T17:19:18.235" v="639" actId="478"/>
          <ac:picMkLst>
            <pc:docMk/>
            <pc:sldMk cId="2001934226" sldId="256"/>
            <ac:picMk id="2" creationId="{DC553AE9-05E3-6E35-B62F-DA091929FE18}"/>
          </ac:picMkLst>
        </pc:picChg>
        <pc:picChg chg="del mod">
          <ac:chgData name="Fatima Pillosu" userId="a6295d4dc9e22643" providerId="LiveId" clId="{0F071940-DD68-4CEA-9DDC-F961E0B3FF69}" dt="2025-05-22T23:02:37.841" v="64" actId="478"/>
          <ac:picMkLst>
            <pc:docMk/>
            <pc:sldMk cId="2001934226" sldId="256"/>
            <ac:picMk id="3" creationId="{654FB377-4601-2239-3475-0294C0DABA0E}"/>
          </ac:picMkLst>
        </pc:picChg>
        <pc:picChg chg="add del mod ord">
          <ac:chgData name="Fatima Pillosu" userId="a6295d4dc9e22643" providerId="LiveId" clId="{0F071940-DD68-4CEA-9DDC-F961E0B3FF69}" dt="2025-05-24T16:41:34.795" v="150" actId="478"/>
          <ac:picMkLst>
            <pc:docMk/>
            <pc:sldMk cId="2001934226" sldId="256"/>
            <ac:picMk id="4" creationId="{9509E1E3-F6FE-0627-27DC-E7CF9F149266}"/>
          </ac:picMkLst>
        </pc:picChg>
        <pc:picChg chg="add del mod">
          <ac:chgData name="Fatima Pillosu" userId="a6295d4dc9e22643" providerId="LiveId" clId="{0F071940-DD68-4CEA-9DDC-F961E0B3FF69}" dt="2025-05-24T16:44:51.076" v="208" actId="478"/>
          <ac:picMkLst>
            <pc:docMk/>
            <pc:sldMk cId="2001934226" sldId="256"/>
            <ac:picMk id="5" creationId="{5FD3750B-B675-6418-4A4D-0B8052FBC22C}"/>
          </ac:picMkLst>
        </pc:picChg>
        <pc:picChg chg="del">
          <ac:chgData name="Fatima Pillosu" userId="a6295d4dc9e22643" providerId="LiveId" clId="{0F071940-DD68-4CEA-9DDC-F961E0B3FF69}" dt="2025-05-22T23:02:36.957" v="63" actId="478"/>
          <ac:picMkLst>
            <pc:docMk/>
            <pc:sldMk cId="2001934226" sldId="256"/>
            <ac:picMk id="5" creationId="{87F9BF24-68CF-2FA5-E7E5-099E33460BC3}"/>
          </ac:picMkLst>
        </pc:picChg>
        <pc:picChg chg="add mod">
          <ac:chgData name="Fatima Pillosu" userId="a6295d4dc9e22643" providerId="LiveId" clId="{0F071940-DD68-4CEA-9DDC-F961E0B3FF69}" dt="2025-05-24T16:47:48.884" v="304" actId="1076"/>
          <ac:picMkLst>
            <pc:docMk/>
            <pc:sldMk cId="2001934226" sldId="256"/>
            <ac:picMk id="6" creationId="{3687960B-5692-67A7-ACC9-E978077368C8}"/>
          </ac:picMkLst>
        </pc:picChg>
        <pc:picChg chg="add del mod ord">
          <ac:chgData name="Fatima Pillosu" userId="a6295d4dc9e22643" providerId="LiveId" clId="{0F071940-DD68-4CEA-9DDC-F961E0B3FF69}" dt="2025-05-24T16:41:33.067" v="147" actId="478"/>
          <ac:picMkLst>
            <pc:docMk/>
            <pc:sldMk cId="2001934226" sldId="256"/>
            <ac:picMk id="7" creationId="{E19660C9-FE81-762F-B9AE-BC83E060E72D}"/>
          </ac:picMkLst>
        </pc:picChg>
        <pc:picChg chg="del">
          <ac:chgData name="Fatima Pillosu" userId="a6295d4dc9e22643" providerId="LiveId" clId="{0F071940-DD68-4CEA-9DDC-F961E0B3FF69}" dt="2025-05-22T23:02:38.849" v="65" actId="478"/>
          <ac:picMkLst>
            <pc:docMk/>
            <pc:sldMk cId="2001934226" sldId="256"/>
            <ac:picMk id="8" creationId="{966DFB7E-2313-E3AE-0C7B-A9197A362F8F}"/>
          </ac:picMkLst>
        </pc:picChg>
        <pc:picChg chg="add mod">
          <ac:chgData name="Fatima Pillosu" userId="a6295d4dc9e22643" providerId="LiveId" clId="{0F071940-DD68-4CEA-9DDC-F961E0B3FF69}" dt="2025-05-24T16:47:49.286" v="305" actId="1076"/>
          <ac:picMkLst>
            <pc:docMk/>
            <pc:sldMk cId="2001934226" sldId="256"/>
            <ac:picMk id="8" creationId="{A87B1F8A-5A3E-A34E-D5D1-576A006AD31B}"/>
          </ac:picMkLst>
        </pc:picChg>
        <pc:picChg chg="add del mod ord">
          <ac:chgData name="Fatima Pillosu" userId="a6295d4dc9e22643" providerId="LiveId" clId="{0F071940-DD68-4CEA-9DDC-F961E0B3FF69}" dt="2025-05-24T16:41:34.249" v="149" actId="478"/>
          <ac:picMkLst>
            <pc:docMk/>
            <pc:sldMk cId="2001934226" sldId="256"/>
            <ac:picMk id="9" creationId="{CF88895D-B5A4-F9BF-37BF-24EBF3C200BF}"/>
          </ac:picMkLst>
        </pc:picChg>
        <pc:picChg chg="add mod">
          <ac:chgData name="Fatima Pillosu" userId="a6295d4dc9e22643" providerId="LiveId" clId="{0F071940-DD68-4CEA-9DDC-F961E0B3FF69}" dt="2025-05-24T16:47:49.674" v="306" actId="1076"/>
          <ac:picMkLst>
            <pc:docMk/>
            <pc:sldMk cId="2001934226" sldId="256"/>
            <ac:picMk id="10" creationId="{58810143-5C8F-ED79-C642-37DEE8A744A5}"/>
          </ac:picMkLst>
        </pc:picChg>
        <pc:picChg chg="del">
          <ac:chgData name="Fatima Pillosu" userId="a6295d4dc9e22643" providerId="LiveId" clId="{0F071940-DD68-4CEA-9DDC-F961E0B3FF69}" dt="2025-05-22T23:02:39.461" v="66" actId="478"/>
          <ac:picMkLst>
            <pc:docMk/>
            <pc:sldMk cId="2001934226" sldId="256"/>
            <ac:picMk id="10" creationId="{D642F5E9-932F-B2FC-9F18-0B5575E535D4}"/>
          </ac:picMkLst>
        </pc:picChg>
        <pc:picChg chg="add del mod ord">
          <ac:chgData name="Fatima Pillosu" userId="a6295d4dc9e22643" providerId="LiveId" clId="{0F071940-DD68-4CEA-9DDC-F961E0B3FF69}" dt="2025-05-24T16:41:33.695" v="148" actId="478"/>
          <ac:picMkLst>
            <pc:docMk/>
            <pc:sldMk cId="2001934226" sldId="256"/>
            <ac:picMk id="11" creationId="{10378B94-9418-9657-902B-79A106C5FF52}"/>
          </ac:picMkLst>
        </pc:picChg>
        <pc:picChg chg="add mod">
          <ac:chgData name="Fatima Pillosu" userId="a6295d4dc9e22643" providerId="LiveId" clId="{0F071940-DD68-4CEA-9DDC-F961E0B3FF69}" dt="2025-05-24T16:47:50.050" v="307" actId="1076"/>
          <ac:picMkLst>
            <pc:docMk/>
            <pc:sldMk cId="2001934226" sldId="256"/>
            <ac:picMk id="12" creationId="{2E6FE5D1-DD87-DFCD-29A4-A65592F54A71}"/>
          </ac:picMkLst>
        </pc:picChg>
        <pc:picChg chg="add mod">
          <ac:chgData name="Fatima Pillosu" userId="a6295d4dc9e22643" providerId="LiveId" clId="{0F071940-DD68-4CEA-9DDC-F961E0B3FF69}" dt="2025-05-24T16:47:50.792" v="309" actId="1076"/>
          <ac:picMkLst>
            <pc:docMk/>
            <pc:sldMk cId="2001934226" sldId="256"/>
            <ac:picMk id="13" creationId="{DBDA7487-B49C-B505-BB2D-618BE65B35BD}"/>
          </ac:picMkLst>
        </pc:picChg>
        <pc:picChg chg="del">
          <ac:chgData name="Fatima Pillosu" userId="a6295d4dc9e22643" providerId="LiveId" clId="{0F071940-DD68-4CEA-9DDC-F961E0B3FF69}" dt="2025-05-22T23:02:40.677" v="68" actId="478"/>
          <ac:picMkLst>
            <pc:docMk/>
            <pc:sldMk cId="2001934226" sldId="256"/>
            <ac:picMk id="13" creationId="{ED4199B9-5924-0506-BBF8-75CD667A48EF}"/>
          </ac:picMkLst>
        </pc:picChg>
        <pc:picChg chg="add mod">
          <ac:chgData name="Fatima Pillosu" userId="a6295d4dc9e22643" providerId="LiveId" clId="{0F071940-DD68-4CEA-9DDC-F961E0B3FF69}" dt="2025-05-24T16:47:51.153" v="310" actId="1076"/>
          <ac:picMkLst>
            <pc:docMk/>
            <pc:sldMk cId="2001934226" sldId="256"/>
            <ac:picMk id="14" creationId="{9687CAAA-433E-E6FF-E74C-6FC659AA247D}"/>
          </ac:picMkLst>
        </pc:picChg>
        <pc:picChg chg="add del mod ord">
          <ac:chgData name="Fatima Pillosu" userId="a6295d4dc9e22643" providerId="LiveId" clId="{0F071940-DD68-4CEA-9DDC-F961E0B3FF69}" dt="2025-05-24T16:41:35.383" v="151" actId="478"/>
          <ac:picMkLst>
            <pc:docMk/>
            <pc:sldMk cId="2001934226" sldId="256"/>
            <ac:picMk id="15" creationId="{467B8C9A-FA7C-8950-DCEA-5A0C7E20240B}"/>
          </ac:picMkLst>
        </pc:picChg>
        <pc:picChg chg="add mod ord modCrop">
          <ac:chgData name="Fatima Pillosu" userId="a6295d4dc9e22643" providerId="LiveId" clId="{0F071940-DD68-4CEA-9DDC-F961E0B3FF69}" dt="2025-05-24T17:15:44.429" v="527" actId="1036"/>
          <ac:picMkLst>
            <pc:docMk/>
            <pc:sldMk cId="2001934226" sldId="256"/>
            <ac:picMk id="16" creationId="{3240103B-C137-A56C-84C9-B6B564E79A20}"/>
          </ac:picMkLst>
        </pc:picChg>
        <pc:picChg chg="del">
          <ac:chgData name="Fatima Pillosu" userId="a6295d4dc9e22643" providerId="LiveId" clId="{0F071940-DD68-4CEA-9DDC-F961E0B3FF69}" dt="2025-05-22T23:02:40.153" v="67" actId="478"/>
          <ac:picMkLst>
            <pc:docMk/>
            <pc:sldMk cId="2001934226" sldId="256"/>
            <ac:picMk id="16" creationId="{B66B38DB-221B-0B21-B782-2A24DDDA85FD}"/>
          </ac:picMkLst>
        </pc:picChg>
        <pc:picChg chg="add mod ord">
          <ac:chgData name="Fatima Pillosu" userId="a6295d4dc9e22643" providerId="LiveId" clId="{0F071940-DD68-4CEA-9DDC-F961E0B3FF69}" dt="2025-05-24T17:15:44.429" v="527" actId="1036"/>
          <ac:picMkLst>
            <pc:docMk/>
            <pc:sldMk cId="2001934226" sldId="256"/>
            <ac:picMk id="20" creationId="{9AE58AB0-A746-CB79-DB68-4742D849225C}"/>
          </ac:picMkLst>
        </pc:picChg>
        <pc:picChg chg="add mod ord modCrop">
          <ac:chgData name="Fatima Pillosu" userId="a6295d4dc9e22643" providerId="LiveId" clId="{0F071940-DD68-4CEA-9DDC-F961E0B3FF69}" dt="2025-05-24T17:14:46.706" v="519" actId="1036"/>
          <ac:picMkLst>
            <pc:docMk/>
            <pc:sldMk cId="2001934226" sldId="256"/>
            <ac:picMk id="27" creationId="{6B8AF29E-2315-3062-9B85-D14957DB473E}"/>
          </ac:picMkLst>
        </pc:picChg>
        <pc:picChg chg="add mod ord">
          <ac:chgData name="Fatima Pillosu" userId="a6295d4dc9e22643" providerId="LiveId" clId="{0F071940-DD68-4CEA-9DDC-F961E0B3FF69}" dt="2025-05-24T17:14:46.706" v="519" actId="1036"/>
          <ac:picMkLst>
            <pc:docMk/>
            <pc:sldMk cId="2001934226" sldId="256"/>
            <ac:picMk id="29" creationId="{65189D81-F03A-641F-947A-FEB007DBA5BF}"/>
          </ac:picMkLst>
        </pc:picChg>
        <pc:picChg chg="add mod ord modCrop">
          <ac:chgData name="Fatima Pillosu" userId="a6295d4dc9e22643" providerId="LiveId" clId="{0F071940-DD68-4CEA-9DDC-F961E0B3FF69}" dt="2025-05-24T17:03:08.053" v="479" actId="1036"/>
          <ac:picMkLst>
            <pc:docMk/>
            <pc:sldMk cId="2001934226" sldId="256"/>
            <ac:picMk id="31" creationId="{10BAFD11-1099-3C3B-C9FC-C353CD903E7A}"/>
          </ac:picMkLst>
        </pc:picChg>
        <pc:picChg chg="add mod ord modCrop">
          <ac:chgData name="Fatima Pillosu" userId="a6295d4dc9e22643" providerId="LiveId" clId="{0F071940-DD68-4CEA-9DDC-F961E0B3FF69}" dt="2025-05-24T17:03:08.053" v="479" actId="1036"/>
          <ac:picMkLst>
            <pc:docMk/>
            <pc:sldMk cId="2001934226" sldId="256"/>
            <ac:picMk id="33" creationId="{FB8578E7-859D-CDA0-F749-138863AF1E37}"/>
          </ac:picMkLst>
        </pc:picChg>
        <pc:cxnChg chg="add mod">
          <ac:chgData name="Fatima Pillosu" userId="a6295d4dc9e22643" providerId="LiveId" clId="{0F071940-DD68-4CEA-9DDC-F961E0B3FF69}" dt="2025-05-24T17:20:00.191" v="697" actId="1038"/>
          <ac:cxnSpMkLst>
            <pc:docMk/>
            <pc:sldMk cId="2001934226" sldId="256"/>
            <ac:cxnSpMk id="5" creationId="{80B63810-D1D9-8EEB-E25A-478D292B229D}"/>
          </ac:cxnSpMkLst>
        </pc:cxnChg>
      </pc:sldChg>
      <pc:sldChg chg="addSp delSp modSp new del mod">
        <pc:chgData name="Fatima Pillosu" userId="a6295d4dc9e22643" providerId="LiveId" clId="{0F071940-DD68-4CEA-9DDC-F961E0B3FF69}" dt="2025-05-22T23:12:15.968" v="145" actId="2696"/>
        <pc:sldMkLst>
          <pc:docMk/>
          <pc:sldMk cId="2053410020" sldId="257"/>
        </pc:sldMkLst>
        <pc:spChg chg="del">
          <ac:chgData name="Fatima Pillosu" userId="a6295d4dc9e22643" providerId="LiveId" clId="{0F071940-DD68-4CEA-9DDC-F961E0B3FF69}" dt="2025-05-22T22:58:31.933" v="1" actId="478"/>
          <ac:spMkLst>
            <pc:docMk/>
            <pc:sldMk cId="2053410020" sldId="257"/>
            <ac:spMk id="2" creationId="{CED0B4B6-FA4A-349D-6FCE-6FF82A74A8EC}"/>
          </ac:spMkLst>
        </pc:spChg>
        <pc:spChg chg="del">
          <ac:chgData name="Fatima Pillosu" userId="a6295d4dc9e22643" providerId="LiveId" clId="{0F071940-DD68-4CEA-9DDC-F961E0B3FF69}" dt="2025-05-22T22:58:33.168" v="2" actId="478"/>
          <ac:spMkLst>
            <pc:docMk/>
            <pc:sldMk cId="2053410020" sldId="257"/>
            <ac:spMk id="3" creationId="{7180AB0C-EA24-3A08-047E-9BFD8E4FBF3A}"/>
          </ac:spMkLst>
        </pc:sp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5" creationId="{847636C1-0B22-4CAB-1E52-76406872C992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7" creationId="{E19660C9-FE81-762F-B9AE-BC83E060E72D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9" creationId="{CF88895D-B5A4-F9BF-37BF-24EBF3C200BF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11" creationId="{10378B94-9418-9657-902B-79A106C5FF52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13" creationId="{9509E1E3-F6FE-0627-27DC-E7CF9F149266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15" creationId="{467B8C9A-FA7C-8950-DCEA-5A0C7E20240B}"/>
          </ac:picMkLst>
        </pc:picChg>
        <pc:picChg chg="add del mod">
          <ac:chgData name="Fatima Pillosu" userId="a6295d4dc9e22643" providerId="LiveId" clId="{0F071940-DD68-4CEA-9DDC-F961E0B3FF69}" dt="2025-05-22T23:06:27.853" v="98" actId="478"/>
          <ac:picMkLst>
            <pc:docMk/>
            <pc:sldMk cId="2053410020" sldId="257"/>
            <ac:picMk id="17" creationId="{AEECB310-F2A2-24BB-1FA7-0005F77AA121}"/>
          </ac:picMkLst>
        </pc:picChg>
        <pc:picChg chg="add del mod">
          <ac:chgData name="Fatima Pillosu" userId="a6295d4dc9e22643" providerId="LiveId" clId="{0F071940-DD68-4CEA-9DDC-F961E0B3FF69}" dt="2025-05-22T23:06:49.334" v="102" actId="478"/>
          <ac:picMkLst>
            <pc:docMk/>
            <pc:sldMk cId="2053410020" sldId="257"/>
            <ac:picMk id="19" creationId="{511057F8-D658-DA95-2583-5A2866713840}"/>
          </ac:picMkLst>
        </pc:picChg>
      </pc:sldChg>
      <pc:sldChg chg="addSp delSp modSp add del mod">
        <pc:chgData name="Fatima Pillosu" userId="a6295d4dc9e22643" providerId="LiveId" clId="{0F071940-DD68-4CEA-9DDC-F961E0B3FF69}" dt="2025-05-24T17:04:31.715" v="507" actId="47"/>
        <pc:sldMkLst>
          <pc:docMk/>
          <pc:sldMk cId="4071666525" sldId="257"/>
        </pc:sldMkLst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17" creationId="{7D251682-B46D-DC7E-8C5E-59DFF1C27261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18" creationId="{18F79773-A305-6943-D6AB-6A9BB374B2B4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1" creationId="{0284A2DC-04F5-0D2C-8A57-01740B49A0AD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2" creationId="{7792FD3C-224E-D659-A131-B255E8E96E52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3" creationId="{F19462D0-2710-AA91-1CCF-483BA08755F9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4" creationId="{728394F9-CAEC-DD34-1C7D-BCD4BEC3F436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5" creationId="{FC832C13-787F-2152-898E-AA680DE9C99E}"/>
          </ac:spMkLst>
        </pc:sp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3" creationId="{3687960B-5692-67A7-ACC9-E978077368C8}"/>
          </ac:picMkLst>
        </pc:picChg>
        <pc:picChg chg="del">
          <ac:chgData name="Fatima Pillosu" userId="a6295d4dc9e22643" providerId="LiveId" clId="{0F071940-DD68-4CEA-9DDC-F961E0B3FF69}" dt="2025-05-24T16:44:08.462" v="188" actId="478"/>
          <ac:picMkLst>
            <pc:docMk/>
            <pc:sldMk cId="4071666525" sldId="257"/>
            <ac:picMk id="5" creationId="{5FD3750B-B675-6418-4A4D-0B8052FBC22C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6" creationId="{A87B1F8A-5A3E-A34E-D5D1-576A006AD31B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8" creationId="{58810143-5C8F-ED79-C642-37DEE8A744A5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10" creationId="{2E6FE5D1-DD87-DFCD-29A4-A65592F54A71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12" creationId="{DBDA7487-B49C-B505-BB2D-618BE65B35BD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14" creationId="{9687CAAA-433E-E6FF-E74C-6FC659AA247D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16" creationId="{3240103B-C137-A56C-84C9-B6B564E79A20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20" creationId="{9AE58AB0-A746-CB79-DB68-4742D849225C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27" creationId="{6B8AF29E-2315-3062-9B85-D14957DB473E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29" creationId="{65189D81-F03A-641F-947A-FEB007DBA5BF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31" creationId="{10BAFD11-1099-3C3B-C9FC-C353CD903E7A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33" creationId="{FB8578E7-859D-CDA0-F749-138863AF1E37}"/>
          </ac:picMkLst>
        </pc:picChg>
      </pc:sldChg>
    </pc:docChg>
  </pc:docChgLst>
  <pc:docChgLst>
    <pc:chgData name="Fatima Pillosu" userId="a6295d4dc9e22643" providerId="LiveId" clId="{E0DE9FFC-A79A-49F3-A9EA-98D7366CA706}"/>
    <pc:docChg chg="undo custSel modSld">
      <pc:chgData name="Fatima Pillosu" userId="a6295d4dc9e22643" providerId="LiveId" clId="{E0DE9FFC-A79A-49F3-A9EA-98D7366CA706}" dt="2025-05-22T22:44:36.661" v="570" actId="20577"/>
      <pc:docMkLst>
        <pc:docMk/>
      </pc:docMkLst>
      <pc:sldChg chg="addSp delSp modSp mod">
        <pc:chgData name="Fatima Pillosu" userId="a6295d4dc9e22643" providerId="LiveId" clId="{E0DE9FFC-A79A-49F3-A9EA-98D7366CA706}" dt="2025-05-22T22:44:36.661" v="570" actId="20577"/>
        <pc:sldMkLst>
          <pc:docMk/>
          <pc:sldMk cId="2001934226" sldId="256"/>
        </pc:sldMkLst>
        <pc:spChg chg="add mod">
          <ac:chgData name="Fatima Pillosu" userId="a6295d4dc9e22643" providerId="LiveId" clId="{E0DE9FFC-A79A-49F3-A9EA-98D7366CA706}" dt="2025-05-22T22:43:09.583" v="525" actId="20577"/>
          <ac:spMkLst>
            <pc:docMk/>
            <pc:sldMk cId="2001934226" sldId="256"/>
            <ac:spMk id="17" creationId="{7D251682-B46D-DC7E-8C5E-59DFF1C27261}"/>
          </ac:spMkLst>
        </pc:spChg>
        <pc:spChg chg="add mod">
          <ac:chgData name="Fatima Pillosu" userId="a6295d4dc9e22643" providerId="LiveId" clId="{E0DE9FFC-A79A-49F3-A9EA-98D7366CA706}" dt="2025-05-22T22:43:28.316" v="530" actId="1035"/>
          <ac:spMkLst>
            <pc:docMk/>
            <pc:sldMk cId="2001934226" sldId="256"/>
            <ac:spMk id="18" creationId="{18F79773-A305-6943-D6AB-6A9BB374B2B4}"/>
          </ac:spMkLst>
        </pc:spChg>
        <pc:spChg chg="add del mod">
          <ac:chgData name="Fatima Pillosu" userId="a6295d4dc9e22643" providerId="LiveId" clId="{E0DE9FFC-A79A-49F3-A9EA-98D7366CA706}" dt="2025-05-22T22:39:29.506" v="412" actId="478"/>
          <ac:spMkLst>
            <pc:docMk/>
            <pc:sldMk cId="2001934226" sldId="256"/>
            <ac:spMk id="20" creationId="{B190699C-CD78-67B2-01EB-B98F05AD881F}"/>
          </ac:spMkLst>
        </pc:spChg>
        <pc:spChg chg="add mod">
          <ac:chgData name="Fatima Pillosu" userId="a6295d4dc9e22643" providerId="LiveId" clId="{E0DE9FFC-A79A-49F3-A9EA-98D7366CA706}" dt="2025-05-22T22:43:28.316" v="530" actId="1035"/>
          <ac:spMkLst>
            <pc:docMk/>
            <pc:sldMk cId="2001934226" sldId="256"/>
            <ac:spMk id="21" creationId="{0284A2DC-04F5-0D2C-8A57-01740B49A0AD}"/>
          </ac:spMkLst>
        </pc:spChg>
        <pc:spChg chg="add mod">
          <ac:chgData name="Fatima Pillosu" userId="a6295d4dc9e22643" providerId="LiveId" clId="{E0DE9FFC-A79A-49F3-A9EA-98D7366CA706}" dt="2025-05-22T22:43:48.052" v="534" actId="555"/>
          <ac:spMkLst>
            <pc:docMk/>
            <pc:sldMk cId="2001934226" sldId="256"/>
            <ac:spMk id="22" creationId="{7792FD3C-224E-D659-A131-B255E8E96E52}"/>
          </ac:spMkLst>
        </pc:spChg>
        <pc:spChg chg="add mod">
          <ac:chgData name="Fatima Pillosu" userId="a6295d4dc9e22643" providerId="LiveId" clId="{E0DE9FFC-A79A-49F3-A9EA-98D7366CA706}" dt="2025-05-22T22:43:59.255" v="544" actId="20577"/>
          <ac:spMkLst>
            <pc:docMk/>
            <pc:sldMk cId="2001934226" sldId="256"/>
            <ac:spMk id="23" creationId="{F19462D0-2710-AA91-1CCF-483BA08755F9}"/>
          </ac:spMkLst>
        </pc:spChg>
        <pc:spChg chg="add mod">
          <ac:chgData name="Fatima Pillosu" userId="a6295d4dc9e22643" providerId="LiveId" clId="{E0DE9FFC-A79A-49F3-A9EA-98D7366CA706}" dt="2025-05-22T22:44:25.318" v="559" actId="20577"/>
          <ac:spMkLst>
            <pc:docMk/>
            <pc:sldMk cId="2001934226" sldId="256"/>
            <ac:spMk id="24" creationId="{728394F9-CAEC-DD34-1C7D-BCD4BEC3F436}"/>
          </ac:spMkLst>
        </pc:spChg>
        <pc:spChg chg="add mod">
          <ac:chgData name="Fatima Pillosu" userId="a6295d4dc9e22643" providerId="LiveId" clId="{E0DE9FFC-A79A-49F3-A9EA-98D7366CA706}" dt="2025-05-22T22:44:36.661" v="570" actId="20577"/>
          <ac:spMkLst>
            <pc:docMk/>
            <pc:sldMk cId="2001934226" sldId="256"/>
            <ac:spMk id="25" creationId="{FC832C13-787F-2152-898E-AA680DE9C99E}"/>
          </ac:spMkLst>
        </pc:spChg>
        <pc:picChg chg="add mod modCrop">
          <ac:chgData name="Fatima Pillosu" userId="a6295d4dc9e22643" providerId="LiveId" clId="{E0DE9FFC-A79A-49F3-A9EA-98D7366CA706}" dt="2025-05-22T22:43:28.316" v="530" actId="1035"/>
          <ac:picMkLst>
            <pc:docMk/>
            <pc:sldMk cId="2001934226" sldId="256"/>
            <ac:picMk id="3" creationId="{654FB377-4601-2239-3475-0294C0DABA0E}"/>
          </ac:picMkLst>
        </pc:picChg>
        <pc:picChg chg="add mod modCrop">
          <ac:chgData name="Fatima Pillosu" userId="a6295d4dc9e22643" providerId="LiveId" clId="{E0DE9FFC-A79A-49F3-A9EA-98D7366CA706}" dt="2025-05-22T22:43:28.316" v="530" actId="1035"/>
          <ac:picMkLst>
            <pc:docMk/>
            <pc:sldMk cId="2001934226" sldId="256"/>
            <ac:picMk id="5" creationId="{87F9BF24-68CF-2FA5-E7E5-099E33460BC3}"/>
          </ac:picMkLst>
        </pc:picChg>
        <pc:picChg chg="del">
          <ac:chgData name="Fatima Pillosu" userId="a6295d4dc9e22643" providerId="LiveId" clId="{E0DE9FFC-A79A-49F3-A9EA-98D7366CA706}" dt="2025-05-22T22:26:54.566" v="5" actId="478"/>
          <ac:picMkLst>
            <pc:docMk/>
            <pc:sldMk cId="2001934226" sldId="256"/>
            <ac:picMk id="7" creationId="{7EFF7F77-577C-D155-E720-34AB428482F6}"/>
          </ac:picMkLst>
        </pc:picChg>
        <pc:picChg chg="add mod modCrop">
          <ac:chgData name="Fatima Pillosu" userId="a6295d4dc9e22643" providerId="LiveId" clId="{E0DE9FFC-A79A-49F3-A9EA-98D7366CA706}" dt="2025-05-22T22:43:36.033" v="533" actId="1035"/>
          <ac:picMkLst>
            <pc:docMk/>
            <pc:sldMk cId="2001934226" sldId="256"/>
            <ac:picMk id="8" creationId="{966DFB7E-2313-E3AE-0C7B-A9197A362F8F}"/>
          </ac:picMkLst>
        </pc:picChg>
        <pc:picChg chg="add mod modCrop">
          <ac:chgData name="Fatima Pillosu" userId="a6295d4dc9e22643" providerId="LiveId" clId="{E0DE9FFC-A79A-49F3-A9EA-98D7366CA706}" dt="2025-05-22T22:43:36.033" v="533" actId="1035"/>
          <ac:picMkLst>
            <pc:docMk/>
            <pc:sldMk cId="2001934226" sldId="256"/>
            <ac:picMk id="10" creationId="{D642F5E9-932F-B2FC-9F18-0B5575E535D4}"/>
          </ac:picMkLst>
        </pc:picChg>
        <pc:picChg chg="del">
          <ac:chgData name="Fatima Pillosu" userId="a6295d4dc9e22643" providerId="LiveId" clId="{E0DE9FFC-A79A-49F3-A9EA-98D7366CA706}" dt="2025-05-22T22:26:50.126" v="0" actId="478"/>
          <ac:picMkLst>
            <pc:docMk/>
            <pc:sldMk cId="2001934226" sldId="256"/>
            <ac:picMk id="11" creationId="{706AFC1D-A936-2CE0-E5A9-873BCA840FB1}"/>
          </ac:picMkLst>
        </pc:picChg>
        <pc:picChg chg="add mod modCrop">
          <ac:chgData name="Fatima Pillosu" userId="a6295d4dc9e22643" providerId="LiveId" clId="{E0DE9FFC-A79A-49F3-A9EA-98D7366CA706}" dt="2025-05-22T22:39:53.584" v="418" actId="1036"/>
          <ac:picMkLst>
            <pc:docMk/>
            <pc:sldMk cId="2001934226" sldId="256"/>
            <ac:picMk id="13" creationId="{ED4199B9-5924-0506-BBF8-75CD667A48EF}"/>
          </ac:picMkLst>
        </pc:picChg>
        <pc:picChg chg="del">
          <ac:chgData name="Fatima Pillosu" userId="a6295d4dc9e22643" providerId="LiveId" clId="{E0DE9FFC-A79A-49F3-A9EA-98D7366CA706}" dt="2025-05-22T22:26:51.046" v="2" actId="478"/>
          <ac:picMkLst>
            <pc:docMk/>
            <pc:sldMk cId="2001934226" sldId="256"/>
            <ac:picMk id="15" creationId="{C59B432D-0D81-1D00-E1A2-EFBF8B1B92EC}"/>
          </ac:picMkLst>
        </pc:picChg>
        <pc:picChg chg="add mod modCrop">
          <ac:chgData name="Fatima Pillosu" userId="a6295d4dc9e22643" providerId="LiveId" clId="{E0DE9FFC-A79A-49F3-A9EA-98D7366CA706}" dt="2025-05-22T22:39:57.932" v="419" actId="1076"/>
          <ac:picMkLst>
            <pc:docMk/>
            <pc:sldMk cId="2001934226" sldId="256"/>
            <ac:picMk id="16" creationId="{B66B38DB-221B-0B21-B782-2A24DDDA85FD}"/>
          </ac:picMkLst>
        </pc:picChg>
        <pc:picChg chg="del">
          <ac:chgData name="Fatima Pillosu" userId="a6295d4dc9e22643" providerId="LiveId" clId="{E0DE9FFC-A79A-49F3-A9EA-98D7366CA706}" dt="2025-05-22T22:26:50.613" v="1" actId="478"/>
          <ac:picMkLst>
            <pc:docMk/>
            <pc:sldMk cId="2001934226" sldId="256"/>
            <ac:picMk id="19" creationId="{2A46B08F-D5EF-8DA6-EE9C-D7579C9F85A6}"/>
          </ac:picMkLst>
        </pc:picChg>
        <pc:picChg chg="del">
          <ac:chgData name="Fatima Pillosu" userId="a6295d4dc9e22643" providerId="LiveId" clId="{E0DE9FFC-A79A-49F3-A9EA-98D7366CA706}" dt="2025-05-22T22:26:51.503" v="3" actId="478"/>
          <ac:picMkLst>
            <pc:docMk/>
            <pc:sldMk cId="2001934226" sldId="256"/>
            <ac:picMk id="27" creationId="{9D6E1EF4-9418-2978-80FC-CA73F4A4E278}"/>
          </ac:picMkLst>
        </pc:picChg>
        <pc:picChg chg="del">
          <ac:chgData name="Fatima Pillosu" userId="a6295d4dc9e22643" providerId="LiveId" clId="{E0DE9FFC-A79A-49F3-A9EA-98D7366CA706}" dt="2025-05-22T22:26:51.956" v="4" actId="478"/>
          <ac:picMkLst>
            <pc:docMk/>
            <pc:sldMk cId="2001934226" sldId="256"/>
            <ac:picMk id="31" creationId="{B5A40F9E-D06D-BAAD-8AC4-62AA22C0C9FE}"/>
          </ac:picMkLst>
        </pc:picChg>
      </pc:sldChg>
    </pc:docChg>
  </pc:docChgLst>
  <pc:docChgLst>
    <pc:chgData name="Fatima Pillosu" userId="a6295d4dc9e22643" providerId="LiveId" clId="{E99C33BB-13DC-4F1D-A1BF-B74F8F895F83}"/>
    <pc:docChg chg="delSld">
      <pc:chgData name="Fatima Pillosu" userId="a6295d4dc9e22643" providerId="LiveId" clId="{E99C33BB-13DC-4F1D-A1BF-B74F8F895F83}" dt="2025-05-22T22:19:44.013" v="0" actId="2696"/>
      <pc:docMkLst>
        <pc:docMk/>
      </pc:docMkLst>
      <pc:sldChg chg="del">
        <pc:chgData name="Fatima Pillosu" userId="a6295d4dc9e22643" providerId="LiveId" clId="{E99C33BB-13DC-4F1D-A1BF-B74F8F895F83}" dt="2025-05-22T22:19:44.013" v="0" actId="2696"/>
        <pc:sldMkLst>
          <pc:docMk/>
          <pc:sldMk cId="213215904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060529"/>
            <a:ext cx="3519170" cy="2256061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403592"/>
            <a:ext cx="3105150" cy="1564542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36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18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45009"/>
            <a:ext cx="892731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45009"/>
            <a:ext cx="2626439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20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46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615546"/>
            <a:ext cx="3570923" cy="269557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336619"/>
            <a:ext cx="3570923" cy="1417538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7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34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45011"/>
            <a:ext cx="3570923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588543"/>
            <a:ext cx="1751498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367064"/>
            <a:ext cx="175149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588543"/>
            <a:ext cx="1760124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367064"/>
            <a:ext cx="176012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3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38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60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933027"/>
            <a:ext cx="2095976" cy="460512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73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933027"/>
            <a:ext cx="2095976" cy="460512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3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45011"/>
            <a:ext cx="3570923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725046"/>
            <a:ext cx="3570923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6006164"/>
            <a:ext cx="13973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9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graph of a graph showing the number of data&#10;&#10;AI-generated content may be incorrect.">
            <a:extLst>
              <a:ext uri="{FF2B5EF4-FFF2-40B4-BE49-F238E27FC236}">
                <a16:creationId xmlns:a16="http://schemas.microsoft.com/office/drawing/2014/main" id="{3240103B-C137-A56C-84C9-B6B564E79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11312" r="7975" b="9777"/>
          <a:stretch/>
        </p:blipFill>
        <p:spPr>
          <a:xfrm>
            <a:off x="13930" y="565769"/>
            <a:ext cx="2160000" cy="1868906"/>
          </a:xfrm>
          <a:prstGeom prst="rect">
            <a:avLst/>
          </a:prstGeom>
        </p:spPr>
      </p:pic>
      <p:pic>
        <p:nvPicPr>
          <p:cNvPr id="20" name="Picture 19" descr="A graph of a graph&#10;&#10;AI-generated content may be incorrect.">
            <a:extLst>
              <a:ext uri="{FF2B5EF4-FFF2-40B4-BE49-F238E27FC236}">
                <a16:creationId xmlns:a16="http://schemas.microsoft.com/office/drawing/2014/main" id="{9AE58AB0-A746-CB79-DB68-4742D8492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3" t="11312" r="7975" b="9777"/>
          <a:stretch/>
        </p:blipFill>
        <p:spPr>
          <a:xfrm>
            <a:off x="2213102" y="565769"/>
            <a:ext cx="1911977" cy="1868400"/>
          </a:xfrm>
          <a:prstGeom prst="rect">
            <a:avLst/>
          </a:prstGeom>
        </p:spPr>
      </p:pic>
      <p:pic>
        <p:nvPicPr>
          <p:cNvPr id="27" name="Picture 26" descr="A graph of a graph showing the difference between a number of people&#10;&#10;AI-generated content may be incorrect.">
            <a:extLst>
              <a:ext uri="{FF2B5EF4-FFF2-40B4-BE49-F238E27FC236}">
                <a16:creationId xmlns:a16="http://schemas.microsoft.com/office/drawing/2014/main" id="{6B8AF29E-2315-3062-9B85-D14957DB4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11312" r="7975" b="9777"/>
          <a:stretch/>
        </p:blipFill>
        <p:spPr>
          <a:xfrm>
            <a:off x="13930" y="2483476"/>
            <a:ext cx="2160000" cy="1868906"/>
          </a:xfrm>
          <a:prstGeom prst="rect">
            <a:avLst/>
          </a:prstGeom>
        </p:spPr>
      </p:pic>
      <p:pic>
        <p:nvPicPr>
          <p:cNvPr id="29" name="Picture 28" descr="A graph of a graph&#10;&#10;AI-generated content may be incorrect.">
            <a:extLst>
              <a:ext uri="{FF2B5EF4-FFF2-40B4-BE49-F238E27FC236}">
                <a16:creationId xmlns:a16="http://schemas.microsoft.com/office/drawing/2014/main" id="{65189D81-F03A-641F-947A-FEB007DBA5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3" t="11312" r="7975" b="9777"/>
          <a:stretch/>
        </p:blipFill>
        <p:spPr>
          <a:xfrm>
            <a:off x="2213102" y="2483476"/>
            <a:ext cx="1911977" cy="1868400"/>
          </a:xfrm>
          <a:prstGeom prst="rect">
            <a:avLst/>
          </a:prstGeom>
        </p:spPr>
      </p:pic>
      <p:pic>
        <p:nvPicPr>
          <p:cNvPr id="31" name="Picture 30" descr="A graph of a graph&#10;&#10;AI-generated content may be incorrect.">
            <a:extLst>
              <a:ext uri="{FF2B5EF4-FFF2-40B4-BE49-F238E27FC236}">
                <a16:creationId xmlns:a16="http://schemas.microsoft.com/office/drawing/2014/main" id="{10BAFD11-1099-3C3B-C9FC-C353CD903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11311" r="7975" b="2295"/>
          <a:stretch/>
        </p:blipFill>
        <p:spPr>
          <a:xfrm>
            <a:off x="13930" y="4401182"/>
            <a:ext cx="2160000" cy="2046078"/>
          </a:xfrm>
          <a:prstGeom prst="rect">
            <a:avLst/>
          </a:prstGeom>
        </p:spPr>
      </p:pic>
      <p:pic>
        <p:nvPicPr>
          <p:cNvPr id="33" name="Picture 32" descr="A graph of a graph showing the number of data&#10;&#10;AI-generated content may be incorrect.">
            <a:extLst>
              <a:ext uri="{FF2B5EF4-FFF2-40B4-BE49-F238E27FC236}">
                <a16:creationId xmlns:a16="http://schemas.microsoft.com/office/drawing/2014/main" id="{FB8578E7-859D-CDA0-F749-138863AF1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3" t="11312" r="7975" b="2296"/>
          <a:stretch/>
        </p:blipFill>
        <p:spPr>
          <a:xfrm>
            <a:off x="2213101" y="4401182"/>
            <a:ext cx="1911300" cy="2044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251682-B46D-DC7E-8C5E-59DFF1C27261}"/>
              </a:ext>
            </a:extLst>
          </p:cNvPr>
          <p:cNvSpPr txBox="1"/>
          <p:nvPr/>
        </p:nvSpPr>
        <p:spPr>
          <a:xfrm>
            <a:off x="-66676" y="-57150"/>
            <a:ext cx="4206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Breakdown verification scores (rainfall-based forecasts)</a:t>
            </a:r>
          </a:p>
          <a:p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Reliability diagrams for rainfall events exceeding the </a:t>
            </a:r>
            <a:r>
              <a:rPr lang="en-US" sz="1000" u="sng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1-year return period</a:t>
            </a:r>
            <a:endParaRPr lang="en-GB" sz="1000" u="sng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F79773-A305-6943-D6AB-6A9BB374B2B4}"/>
              </a:ext>
            </a:extLst>
          </p:cNvPr>
          <p:cNvSpPr txBox="1"/>
          <p:nvPr/>
        </p:nvSpPr>
        <p:spPr>
          <a:xfrm>
            <a:off x="376106" y="1465054"/>
            <a:ext cx="842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a) short-range forecast (reanalysis)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4A2DC-04F5-0D2C-8A57-01740B49A0AD}"/>
              </a:ext>
            </a:extLst>
          </p:cNvPr>
          <p:cNvSpPr txBox="1"/>
          <p:nvPr/>
        </p:nvSpPr>
        <p:spPr>
          <a:xfrm>
            <a:off x="2325878" y="1465053"/>
            <a:ext cx="842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b) long-range forecast (t+0,t+24)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92FD3C-224E-D659-A131-B255E8E96E52}"/>
              </a:ext>
            </a:extLst>
          </p:cNvPr>
          <p:cNvSpPr txBox="1"/>
          <p:nvPr/>
        </p:nvSpPr>
        <p:spPr>
          <a:xfrm>
            <a:off x="376106" y="3389613"/>
            <a:ext cx="842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c) long-range forecast (t+24,t+48)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9462D0-2710-AA91-1CCF-483BA08755F9}"/>
              </a:ext>
            </a:extLst>
          </p:cNvPr>
          <p:cNvSpPr txBox="1"/>
          <p:nvPr/>
        </p:nvSpPr>
        <p:spPr>
          <a:xfrm>
            <a:off x="2325878" y="3389613"/>
            <a:ext cx="842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d) long-range forecast (t+48,t+72)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8394F9-CAEC-DD34-1C7D-BCD4BEC3F436}"/>
              </a:ext>
            </a:extLst>
          </p:cNvPr>
          <p:cNvSpPr txBox="1"/>
          <p:nvPr/>
        </p:nvSpPr>
        <p:spPr>
          <a:xfrm>
            <a:off x="376105" y="5317114"/>
            <a:ext cx="842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e) long-range forecast (t+72,t+96)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832C13-787F-2152-898E-AA680DE9C99E}"/>
              </a:ext>
            </a:extLst>
          </p:cNvPr>
          <p:cNvSpPr txBox="1"/>
          <p:nvPr/>
        </p:nvSpPr>
        <p:spPr>
          <a:xfrm>
            <a:off x="2325878" y="5317113"/>
            <a:ext cx="842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f) long-range forecast (t+96,t+120)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2E77C5-B6C0-2E90-479B-0C848DD41382}"/>
              </a:ext>
            </a:extLst>
          </p:cNvPr>
          <p:cNvSpPr txBox="1"/>
          <p:nvPr/>
        </p:nvSpPr>
        <p:spPr>
          <a:xfrm>
            <a:off x="1079243" y="354873"/>
            <a:ext cx="119641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Reliability diagram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7F958A-6F0C-F0C0-BE54-70B5CC44C3D2}"/>
              </a:ext>
            </a:extLst>
          </p:cNvPr>
          <p:cNvSpPr/>
          <p:nvPr/>
        </p:nvSpPr>
        <p:spPr>
          <a:xfrm>
            <a:off x="2090746" y="417595"/>
            <a:ext cx="360000" cy="90000"/>
          </a:xfrm>
          <a:prstGeom prst="rect">
            <a:avLst/>
          </a:prstGeom>
          <a:solidFill>
            <a:srgbClr val="DB0E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B63810-D1D9-8EEB-E25A-478D292B229D}"/>
              </a:ext>
            </a:extLst>
          </p:cNvPr>
          <p:cNvCxnSpPr>
            <a:cxnSpLocks/>
          </p:cNvCxnSpPr>
          <p:nvPr/>
        </p:nvCxnSpPr>
        <p:spPr>
          <a:xfrm>
            <a:off x="783439" y="462595"/>
            <a:ext cx="360000" cy="0"/>
          </a:xfrm>
          <a:prstGeom prst="line">
            <a:avLst/>
          </a:prstGeom>
          <a:ln w="12700">
            <a:solidFill>
              <a:srgbClr val="DB0E3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1CAA66-DF64-85B8-23B3-7DBDDB44438A}"/>
              </a:ext>
            </a:extLst>
          </p:cNvPr>
          <p:cNvSpPr txBox="1"/>
          <p:nvPr/>
        </p:nvSpPr>
        <p:spPr>
          <a:xfrm>
            <a:off x="2389418" y="354873"/>
            <a:ext cx="119641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99% confidence interval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3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96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2</cp:revision>
  <dcterms:created xsi:type="dcterms:W3CDTF">2025-05-22T22:05:26Z</dcterms:created>
  <dcterms:modified xsi:type="dcterms:W3CDTF">2025-05-24T17:20:01Z</dcterms:modified>
</cp:coreProperties>
</file>